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1" r:id="rId3"/>
    <p:sldId id="273" r:id="rId4"/>
    <p:sldId id="266" r:id="rId5"/>
    <p:sldId id="268" r:id="rId6"/>
    <p:sldId id="270" r:id="rId7"/>
    <p:sldId id="263" r:id="rId8"/>
    <p:sldId id="260" r:id="rId9"/>
    <p:sldId id="272" r:id="rId10"/>
    <p:sldId id="269" r:id="rId11"/>
    <p:sldId id="264" r:id="rId12"/>
    <p:sldId id="271" r:id="rId13"/>
    <p:sldId id="27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9F818E8-4602-4D4E-8EB3-91B5A4474EFA}" type="datetimeFigureOut">
              <a:rPr lang="ru-RU" smtClean="0"/>
              <a:pPr/>
              <a:t>07.05.2020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1AAC5D4-ED17-4967-8C5F-BB21BD6BB28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file:///C:\Users\COM\Desktop\&#1050;&#1085;&#1080;&#1075;&#1072;%20&#1055;&#1072;&#1084;&#1103;&#1090;&#1080;\&#1043;&#1080;&#1084;&#1085;%20&#1055;&#1086;&#1073;&#1077;&#1076;&#1099;%20-%20&#1044;&#1077;&#1085;&#1100;%20&#1055;&#1086;&#1073;&#1077;&#1076;&#1099;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COM\Desktop\Книга памяти\fb4b2fd69effd1c0865b0bc0bac5fdbc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0" y="-33332"/>
            <a:ext cx="9194840" cy="6891331"/>
          </a:xfrm>
          <a:prstGeom prst="rect">
            <a:avLst/>
          </a:prstGeom>
          <a:noFill/>
        </p:spPr>
      </p:pic>
      <p:pic>
        <p:nvPicPr>
          <p:cNvPr id="3" name="Гимн Победы - День Побед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" name="Гимн Победы - День Победы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Степовой Пётр Нестерович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43050"/>
            <a:ext cx="4114800" cy="507209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Степовой Пётр Нестерович родился в  1919 г. В  июне 1941 г попал на  Юго-Западный  фронт . Потом его назначили  командиром  отделения 7-го зенитно-пулеметного полка. В зенитке сбил пулеметом немецкий самолет, тем самым спас роту. За этот подвиг ему дали орден «Красной Звезды». Также был награжден: медалью за победу над Германией в Великой Отечественной войне 1941-1945г, медалью Жукова, которую маршал сам лично вручил ему в руки.</a:t>
            </a:r>
          </a:p>
          <a:p>
            <a:pPr>
              <a:buNone/>
            </a:pPr>
            <a:r>
              <a:rPr lang="ru-RU" sz="2000" dirty="0" smtClean="0"/>
              <a:t>       Прадедушка Дарьи Худяковой.</a:t>
            </a:r>
            <a:endParaRPr lang="ru-RU" sz="2000" dirty="0"/>
          </a:p>
        </p:txBody>
      </p:sp>
      <p:pic>
        <p:nvPicPr>
          <p:cNvPr id="4" name="Рисунок 3" descr="https://sun1-91.userapi.com/RUUkpVkT0UmmgrPwUo4KbzzcQF_Xo-k16sV7eQ/YWElBECWw5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3486150" cy="46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4" name="Picture 2" descr="Order of the Red 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714884"/>
            <a:ext cx="1714512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Султанов Курбан Рамазанович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43050"/>
            <a:ext cx="3829048" cy="500066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Курбан </a:t>
            </a:r>
            <a:r>
              <a:rPr lang="ru-RU" dirty="0"/>
              <a:t>Рамазанович </a:t>
            </a:r>
            <a:r>
              <a:rPr lang="ru-RU" dirty="0" smtClean="0"/>
              <a:t>Султанов  </a:t>
            </a:r>
            <a:r>
              <a:rPr lang="ru-RU" dirty="0"/>
              <a:t>родился </a:t>
            </a:r>
            <a:r>
              <a:rPr lang="ru-RU" dirty="0" smtClean="0"/>
              <a:t> </a:t>
            </a:r>
            <a:r>
              <a:rPr lang="ru-RU" dirty="0"/>
              <a:t>осенью 1912 </a:t>
            </a:r>
            <a:r>
              <a:rPr lang="ru-RU" dirty="0" smtClean="0"/>
              <a:t>. Когда </a:t>
            </a:r>
            <a:r>
              <a:rPr lang="ru-RU" dirty="0"/>
              <a:t>началась Великая Отечественная война, Курбан Султанов в числе первых коммунистов района попросился на фронт, но </a:t>
            </a:r>
            <a:r>
              <a:rPr lang="ru-RU" dirty="0" smtClean="0"/>
              <a:t>его направили </a:t>
            </a:r>
            <a:r>
              <a:rPr lang="ru-RU" dirty="0"/>
              <a:t>на учёбу во 2-ое Бакинское </a:t>
            </a:r>
            <a:r>
              <a:rPr lang="ru-RU" dirty="0" smtClean="0"/>
              <a:t>училище, где он прошел </a:t>
            </a:r>
            <a:r>
              <a:rPr lang="ru-RU" dirty="0"/>
              <a:t>курсы офицерского состава </a:t>
            </a:r>
            <a:r>
              <a:rPr lang="ru-RU" dirty="0" smtClean="0"/>
              <a:t>ВДВ.</a:t>
            </a:r>
            <a:r>
              <a:rPr lang="ru-RU" dirty="0"/>
              <a:t> </a:t>
            </a:r>
            <a:r>
              <a:rPr lang="ru-RU" dirty="0" smtClean="0"/>
              <a:t>В марте1942 </a:t>
            </a:r>
            <a:r>
              <a:rPr lang="ru-RU" dirty="0"/>
              <a:t>года Курбан </a:t>
            </a:r>
            <a:r>
              <a:rPr lang="ru-RU" dirty="0" smtClean="0"/>
              <a:t>был отправлен на фронт в составе 34-ой </a:t>
            </a:r>
            <a:r>
              <a:rPr lang="ru-RU" dirty="0"/>
              <a:t>особой стрелковой </a:t>
            </a:r>
            <a:r>
              <a:rPr lang="ru-RU" dirty="0" smtClean="0"/>
              <a:t>бригады. За отвагу , мужество и  патриотизм Курбана Рамазановича Султанова наградили Орденом Отечественной войны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sz="2200" dirty="0" smtClean="0"/>
              <a:t>Прадедушка  Разият  и Хамис Курбановых. </a:t>
            </a:r>
            <a:endParaRPr lang="ru-RU" sz="2200" dirty="0"/>
          </a:p>
          <a:p>
            <a:endParaRPr lang="ru-RU" dirty="0"/>
          </a:p>
        </p:txBody>
      </p:sp>
      <p:pic>
        <p:nvPicPr>
          <p:cNvPr id="4" name="Рисунок 3" descr="IiS2KeQpUos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857224" y="1357298"/>
            <a:ext cx="3214710" cy="4429156"/>
          </a:xfrm>
          <a:prstGeom prst="rect">
            <a:avLst/>
          </a:prstGeom>
        </p:spPr>
      </p:pic>
      <p:pic>
        <p:nvPicPr>
          <p:cNvPr id="5" name="Picture 2" descr="https://cdn.moypolk.ru/static/resize/w800/soldiers/awards/2020/02/04/a82adc66d29c48717fb76c23cd194f6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000504"/>
            <a:ext cx="2714644" cy="2664172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Халтурин Александр Владимирович </a:t>
            </a:r>
            <a:endParaRPr lang="ru-RU" dirty="0"/>
          </a:p>
        </p:txBody>
      </p:sp>
      <p:pic>
        <p:nvPicPr>
          <p:cNvPr id="36865" name="Picture 1" descr="C:\Users\COM\Desktop\Книга памяти\Яна фото\0CwFzU7eej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6017" t="16731" r="13112" b="12241"/>
          <a:stretch>
            <a:fillRect/>
          </a:stretch>
        </p:blipFill>
        <p:spPr bwMode="auto">
          <a:xfrm>
            <a:off x="500034" y="1857364"/>
            <a:ext cx="3740177" cy="4429156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 Александр Владимирович  попал на фронт после прохождения учебы в школе младших командиров в составе 25 гвардейской стрелковой дивизии в 1942 году , участвовал в боях на Юго- Западном фронте, получил ранение, в составе военно-строительного отряда прошел Молдавию, Румынию, Югославию. Победу встретил в Австрии. Александр Владимирович награжден орденом Отечественной Войны первой степени.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sz="1800" dirty="0" smtClean="0"/>
              <a:t>Дедушка Яны Халтуриной.</a:t>
            </a:r>
          </a:p>
        </p:txBody>
      </p:sp>
      <p:pic>
        <p:nvPicPr>
          <p:cNvPr id="10" name="Picture 1" descr="C:\Users\COM\Desktop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4500570"/>
            <a:ext cx="2014843" cy="2125659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88075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6000" dirty="0" smtClean="0">
              <a:latin typeface="Segoe Script" pitchFamily="34" charset="0"/>
              <a:cs typeface="Traditional Arabic" pitchFamily="18" charset="-78"/>
            </a:endParaRPr>
          </a:p>
          <a:p>
            <a:pPr>
              <a:buNone/>
            </a:pPr>
            <a:r>
              <a:rPr lang="ru-RU" sz="6000" dirty="0" smtClean="0">
                <a:latin typeface="Segoe Script" pitchFamily="34" charset="0"/>
                <a:cs typeface="Traditional Arabic" pitchFamily="18" charset="-78"/>
              </a:rPr>
              <a:t>«Мы помним, мы гордимся…»</a:t>
            </a:r>
            <a:endParaRPr lang="ru-RU" sz="6000" dirty="0">
              <a:latin typeface="Segoe Script" pitchFamily="34" charset="0"/>
              <a:cs typeface="Traditional Arabic" pitchFamily="18" charset="-78"/>
            </a:endParaRPr>
          </a:p>
        </p:txBody>
      </p:sp>
      <p:pic>
        <p:nvPicPr>
          <p:cNvPr id="39940" name="Picture 4" descr="C:\Users\COM\Desktop\CEiECVNWoAISBza.jpg 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714752"/>
            <a:ext cx="5929354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9 мая 1945 года советский народ победил в самой страшной войне человечества…. Миллионы жизней  были отданы на дело Победы… В каждой семье живет память о тех великих днях и их участниках…</a:t>
            </a:r>
            <a:endParaRPr lang="ru-RU" dirty="0"/>
          </a:p>
        </p:txBody>
      </p:sp>
      <p:pic>
        <p:nvPicPr>
          <p:cNvPr id="4" name="Picture 4" descr="https://99px.ru/sstorage/86/2015/05/image_86090515190023784499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143380"/>
            <a:ext cx="3929090" cy="2203016"/>
          </a:xfrm>
          <a:prstGeom prst="rect">
            <a:avLst/>
          </a:prstGeom>
          <a:noFill/>
        </p:spPr>
      </p:pic>
    </p:spTree>
  </p:cSld>
  <p:clrMapOvr>
    <a:masterClrMapping/>
  </p:clrMapOvr>
  <p:transition advTm="1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Абидин</a:t>
            </a:r>
            <a:r>
              <a:rPr lang="ru-RU" dirty="0" smtClean="0"/>
              <a:t> Степан Иванович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err="1" smtClean="0"/>
              <a:t>Абидин</a:t>
            </a:r>
            <a:r>
              <a:rPr lang="ru-RU" sz="2400" dirty="0" smtClean="0"/>
              <a:t> Степан Иванович родился в 1922 г, осенью 1941 года был призван в ряды Красной Армии, в составе 285 стрелковой дивизии, воевал под Псковом, погиб в апреле 1944 года.</a:t>
            </a:r>
          </a:p>
          <a:p>
            <a:pPr>
              <a:buNone/>
            </a:pPr>
            <a:r>
              <a:rPr lang="ru-RU" sz="2400" dirty="0" smtClean="0"/>
              <a:t>     </a:t>
            </a:r>
          </a:p>
          <a:p>
            <a:pPr>
              <a:buNone/>
            </a:pPr>
            <a:r>
              <a:rPr lang="ru-RU" sz="2400" dirty="0" smtClean="0"/>
              <a:t>     </a:t>
            </a:r>
            <a:r>
              <a:rPr lang="ru-RU" sz="1400" dirty="0" smtClean="0"/>
              <a:t>Прадедушка Карины Григорян.</a:t>
            </a:r>
            <a:endParaRPr lang="ru-RU" sz="140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45357" t="32548" r="10965" b="29654"/>
          <a:stretch>
            <a:fillRect/>
          </a:stretch>
        </p:blipFill>
        <p:spPr bwMode="auto">
          <a:xfrm>
            <a:off x="285720" y="1214422"/>
            <a:ext cx="485775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WW2 Victory USSR OBVERS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3571868" y="4143380"/>
            <a:ext cx="1334450" cy="2488569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Марфин Федор Николаевич</a:t>
            </a:r>
            <a:endParaRPr lang="ru-RU" dirty="0"/>
          </a:p>
        </p:txBody>
      </p:sp>
      <p:pic>
        <p:nvPicPr>
          <p:cNvPr id="245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3686" t="38828" r="12119" b="28025"/>
          <a:stretch>
            <a:fillRect/>
          </a:stretch>
        </p:blipFill>
        <p:spPr bwMode="auto">
          <a:xfrm>
            <a:off x="285720" y="1714488"/>
            <a:ext cx="4762533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643438" y="1643050"/>
            <a:ext cx="4157634" cy="46434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Марфин Федор Николаевич родился в 1921 году,  в мае 1943 года ушел на фронт, прошел всю войну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встретил победу в Берлине. В марте 1944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года,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сержанта  Федора Николаевича наградили  медалью «За Отвагу»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aseline="0" dirty="0" smtClean="0"/>
              <a:t>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400" dirty="0" smtClean="0"/>
              <a:t>       </a:t>
            </a:r>
            <a:r>
              <a:rPr lang="ru-RU" sz="1400" baseline="0" dirty="0" smtClean="0"/>
              <a:t>Прадедушка Анастасии</a:t>
            </a:r>
            <a:r>
              <a:rPr lang="ru-RU" sz="1400" dirty="0" smtClean="0"/>
              <a:t> Даниловой .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79" name="Picture 3" descr="https://pamyat-naroda.ru/local/templates/pn/img/awards/new/Medal_Za_Otvag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714752"/>
            <a:ext cx="1573839" cy="293844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Мошкова Маремьяна Прокопьевна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500174"/>
            <a:ext cx="3971924" cy="51435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/>
              <a:t>         Мошкова </a:t>
            </a:r>
            <a:r>
              <a:rPr lang="ru-RU" sz="1400" dirty="0"/>
              <a:t>Маремьяна </a:t>
            </a:r>
            <a:r>
              <a:rPr lang="ru-RU" sz="1400" dirty="0" smtClean="0"/>
              <a:t>Прокопьевна служила радисткой в 336‑й отдельном батальоне связи Северного Оборонительного района  Северного флота. В 1941-45 гг. Северный флот уничтожил более 200 кораблей и  судов врага. Военный историк В.С. Хохлов пишет: </a:t>
            </a:r>
            <a:r>
              <a:rPr lang="ru-RU" sz="1400" i="1" dirty="0" smtClean="0"/>
              <a:t>«Подвиг связиста — особый подвиг. Далекий от внешнего эффекта…  От четкой работы связистов зависит быстрота и своевременность передачи донесений, распоряжений, приказов и команд, наибольшая потребность в которых возникает именно в условиях напряженного боя, особенно в критических ситуациях. Поэтому труд связиста на войне — самый необходимый, самый почетный и ответственный, от него часто зависит успех боя и всей операции».</a:t>
            </a:r>
          </a:p>
          <a:p>
            <a:pPr>
              <a:buNone/>
            </a:pPr>
            <a:r>
              <a:rPr lang="ru-RU" sz="1400" i="1" dirty="0" smtClean="0"/>
              <a:t>        </a:t>
            </a:r>
          </a:p>
          <a:p>
            <a:pPr>
              <a:buNone/>
            </a:pPr>
            <a:r>
              <a:rPr lang="ru-RU" sz="1400" dirty="0" smtClean="0"/>
              <a:t>         Прабабушка Анастасии Даниловой.</a:t>
            </a:r>
            <a:endParaRPr lang="ru-RU" sz="1400" dirty="0"/>
          </a:p>
        </p:txBody>
      </p:sp>
      <p:pic>
        <p:nvPicPr>
          <p:cNvPr id="4" name="Рисунок 3" descr="https://sun1-84.userapi.com/_UtY0fif3HP571wv__PCVF7S6ZMUQo-_Iov_Jw/7dA7Tq8y0eQ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285860"/>
            <a:ext cx="3143272" cy="47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86" name="Picture 2" descr="WW2 Victory USSR OB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929066"/>
            <a:ext cx="1455654" cy="2714599"/>
          </a:xfrm>
          <a:prstGeom prst="rect">
            <a:avLst/>
          </a:prstGeom>
          <a:noFill/>
        </p:spPr>
      </p:pic>
    </p:spTree>
  </p:cSld>
  <p:clrMapOvr>
    <a:masterClrMapping/>
  </p:clrMapOvr>
  <p:transition advTm="2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Мингалеев</a:t>
            </a:r>
            <a:r>
              <a:rPr lang="ru-RU" dirty="0" smtClean="0"/>
              <a:t> Минур Зинурович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0" y="1571612"/>
            <a:ext cx="4114800" cy="4554551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 Минур Зинурович родился в 1921 г, был старшим сыном в семье, на фронт попал танкистом  в июне 1942 года,  участвовал в боях Северо –Западного Фронта, был ранен, и в августе 1943 года был награжден медалью «За Отвагу»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sz="1500" dirty="0" smtClean="0"/>
              <a:t>Прадедушка Карины Григорян 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37889" name="Picture 1" descr="C:\Users\COM\Desktop\i.jpg"/>
          <p:cNvPicPr>
            <a:picLocks noChangeAspect="1" noChangeArrowheads="1"/>
          </p:cNvPicPr>
          <p:nvPr/>
        </p:nvPicPr>
        <p:blipFill>
          <a:blip r:embed="rId2"/>
          <a:srcRect l="19445" t="36458" r="15277"/>
          <a:stretch>
            <a:fillRect/>
          </a:stretch>
        </p:blipFill>
        <p:spPr bwMode="auto">
          <a:xfrm>
            <a:off x="428596" y="1500174"/>
            <a:ext cx="3357586" cy="4357694"/>
          </a:xfrm>
          <a:prstGeom prst="rect">
            <a:avLst/>
          </a:prstGeom>
          <a:noFill/>
        </p:spPr>
      </p:pic>
      <p:pic>
        <p:nvPicPr>
          <p:cNvPr id="6" name="Picture 3" descr="https://pamyat-naroda.ru/local/templates/pn/img/awards/new/Medal_Za_Otvag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919559"/>
            <a:ext cx="1573839" cy="2938441"/>
          </a:xfrm>
          <a:prstGeom prst="rect">
            <a:avLst/>
          </a:prstGeom>
          <a:noFill/>
        </p:spPr>
      </p:pic>
    </p:spTree>
  </p:cSld>
  <p:clrMapOvr>
    <a:masterClrMapping/>
  </p:clrMapOvr>
  <p:transition advTm="1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Пашина Олимпиада </a:t>
            </a:r>
            <a:r>
              <a:rPr lang="ru-RU" dirty="0"/>
              <a:t>Матвеевна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428736"/>
            <a:ext cx="3971924" cy="50720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Родилась Олимпиада Матвеевна в 1925 году. Свой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боевой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путь она начала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партизанском отряде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Брянских лесах. Затем они перебазировались в Украину, на правобережье Днепра. Отряд воевал в глубоком тылу врага. Осенью 1943 года поступил приказ идти на воссоединение с наступающими частями Красной Армии.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Партизаны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целую неделю шли глухими лесами и болотами под дождем. Было очень сложно пробиться к своим. Оказавшись на крутом берегу реки, отряд получил приказ начать переправу. На середине реки их обнаружил враг, немало бойцов принял Днепр в свои объятия. Но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все таки им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удалось перебраться к своим. 26 ноября 1943 года Лима добровольно вступила в ряды Красной Армии из партизанского отряда и находилась на службе при воинской части №68821 действующей Армии.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Военный  путь  Олимпиады Матвеевны прошел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Украине, Белоруссии, Литве.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 храбрость и стойкость  в борьбе Олимпиада Матвеевна была награждена Орденом Отечественной войны II степени. 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Прабабушка  Виктории Стунниковой 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642910" y="1285859"/>
          <a:ext cx="3571900" cy="504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Изображение" r:id="rId3" imgW="6124402" imgH="8657586" progId="StaticMetafile">
                  <p:embed/>
                </p:oleObj>
              </mc:Choice>
              <mc:Fallback>
                <p:oleObj name="Изображение" r:id="rId3" imgW="6124402" imgH="8657586" progId="StaticMetafil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285859"/>
                        <a:ext cx="3571900" cy="5049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42910" y="1285860"/>
          <a:ext cx="3571900" cy="5049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Изображение" r:id="rId5" imgW="6124402" imgH="8657586" progId="StaticMetafile">
                  <p:embed/>
                </p:oleObj>
              </mc:Choice>
              <mc:Fallback>
                <p:oleObj name="Изображение" r:id="rId5" imgW="6124402" imgH="8657586" progId="StaticMetafil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285860"/>
                        <a:ext cx="3571900" cy="50491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https://cdn.moypolk.ru/static/resize/w800/soldiers/awards/2020/02/04/a82adc66d29c48717fb76c23cd194f6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4193828"/>
            <a:ext cx="2714644" cy="2664172"/>
          </a:xfrm>
          <a:prstGeom prst="rect">
            <a:avLst/>
          </a:prstGeom>
          <a:noFill/>
        </p:spPr>
      </p:pic>
    </p:spTree>
  </p:cSld>
  <p:clrMapOvr>
    <a:masterClrMapping/>
  </p:clrMapOvr>
  <p:transition advTm="3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Поднебесов Михаил Степанович </a:t>
            </a:r>
            <a:endParaRPr lang="ru-RU" dirty="0"/>
          </a:p>
        </p:txBody>
      </p:sp>
      <p:pic>
        <p:nvPicPr>
          <p:cNvPr id="4" name="Содержимое 3" descr="C:\Users\Оксана\YandexDisk\Скриншоты\2020-04-28_14-38-49.png"/>
          <p:cNvPicPr>
            <a:picLocks noGrp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1428736"/>
            <a:ext cx="335758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149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400" dirty="0" smtClean="0"/>
              <a:t>          Михаил Степанович родился в 1907г. Когда началась война, он попал в  </a:t>
            </a:r>
            <a:r>
              <a:rPr lang="ru-RU" sz="5400" dirty="0"/>
              <a:t>664 </a:t>
            </a:r>
            <a:r>
              <a:rPr lang="ru-RU" sz="5400" dirty="0" smtClean="0"/>
              <a:t>артиллерийский полк  </a:t>
            </a:r>
            <a:r>
              <a:rPr lang="ru-RU" sz="5400" dirty="0"/>
              <a:t>129 </a:t>
            </a:r>
            <a:r>
              <a:rPr lang="ru-RU" sz="5400" dirty="0" smtClean="0"/>
              <a:t>Стрелковой Дивизии Белорусского фронта.</a:t>
            </a:r>
            <a:r>
              <a:rPr lang="ru-RU" sz="5400" dirty="0"/>
              <a:t> В боях под деревней Н-Битково его орудие стояло на прямой наводке, и не взирая на обстрел противника, уничтожила до 35 фашистов, 2 пулемета, 1 миномет и наблюдательный пункт противника.  В боях за д. Александровку , когда противник перешел в контратаку </a:t>
            </a:r>
            <a:r>
              <a:rPr lang="ru-RU" sz="5400" dirty="0" smtClean="0"/>
              <a:t>т. Поднебесов, </a:t>
            </a:r>
            <a:r>
              <a:rPr lang="ru-RU" sz="5400" dirty="0"/>
              <a:t>выкатив свою пушку на открытую позицию прямой наводкой стал расстреливать фашистов и их технику, уничтожив при этом до 50 фашистов, 2 станковых пулемета и противотанковую пушку противника. В боях за город Орел </a:t>
            </a:r>
            <a:r>
              <a:rPr lang="ru-RU" sz="5400" dirty="0" smtClean="0"/>
              <a:t>продвижению  </a:t>
            </a:r>
            <a:r>
              <a:rPr lang="ru-RU" sz="5400" dirty="0"/>
              <a:t>нашей пехоты </a:t>
            </a:r>
            <a:r>
              <a:rPr lang="ru-RU" sz="5400" dirty="0" smtClean="0"/>
              <a:t>мешали </a:t>
            </a:r>
            <a:r>
              <a:rPr lang="ru-RU" sz="5400" dirty="0"/>
              <a:t>автоматчики, засевшие в кирпичном доме. Товарищ Поднебесов снова выкатил свое орудие на прямую наводку и двумя прямыми попаданиями разрушил дом с автоматчиками. </a:t>
            </a:r>
          </a:p>
          <a:p>
            <a:pPr>
              <a:buNone/>
            </a:pPr>
            <a:r>
              <a:rPr lang="ru-RU" sz="5400" dirty="0" smtClean="0"/>
              <a:t>          За мужество , проявленное в боях, в августе  1943 года старшего сержанта Поднебесного Михаила Степановича наградили Орденом  Великой Отечественной войны  2 –й степени.</a:t>
            </a:r>
          </a:p>
          <a:p>
            <a:pPr>
              <a:buNone/>
            </a:pPr>
            <a:r>
              <a:rPr lang="ru-RU" sz="5400" dirty="0" smtClean="0"/>
              <a:t>         </a:t>
            </a:r>
            <a:r>
              <a:rPr lang="ru-RU" sz="4800" dirty="0" smtClean="0"/>
              <a:t>Прадедушка </a:t>
            </a:r>
            <a:r>
              <a:rPr lang="ru-RU" sz="4800" dirty="0" err="1" smtClean="0"/>
              <a:t>Камиллы</a:t>
            </a:r>
            <a:r>
              <a:rPr lang="ru-RU" sz="4800" dirty="0" smtClean="0"/>
              <a:t> </a:t>
            </a:r>
            <a:r>
              <a:rPr lang="ru-RU" sz="4800" dirty="0" err="1" smtClean="0"/>
              <a:t>Азимуратовой</a:t>
            </a:r>
            <a:r>
              <a:rPr lang="ru-RU" sz="4800" dirty="0" smtClean="0"/>
              <a:t>.</a:t>
            </a:r>
          </a:p>
          <a:p>
            <a:pPr>
              <a:buNone/>
            </a:pPr>
            <a:endParaRPr lang="ru-RU" sz="5400" dirty="0" smtClean="0"/>
          </a:p>
          <a:p>
            <a:pPr>
              <a:buNone/>
            </a:pPr>
            <a:r>
              <a:rPr lang="ru-RU" sz="5400" dirty="0" smtClean="0"/>
              <a:t>             </a:t>
            </a:r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endParaRPr lang="ru-RU" sz="2900" dirty="0" smtClean="0"/>
          </a:p>
          <a:p>
            <a:pPr>
              <a:buNone/>
            </a:pPr>
            <a:endParaRPr lang="ru-RU" sz="2900" dirty="0" smtClean="0"/>
          </a:p>
        </p:txBody>
      </p:sp>
      <p:pic>
        <p:nvPicPr>
          <p:cNvPr id="6" name="Рисунок 5" descr="https://pbs.twimg.com/media/DdofKuMVQAA2YHa.jpg"/>
          <p:cNvPicPr/>
          <p:nvPr/>
        </p:nvPicPr>
        <p:blipFill>
          <a:blip r:embed="rId3"/>
          <a:srcRect t="2119" r="53297"/>
          <a:stretch>
            <a:fillRect/>
          </a:stretch>
        </p:blipFill>
        <p:spPr bwMode="auto">
          <a:xfrm>
            <a:off x="2643174" y="3786190"/>
            <a:ext cx="1928826" cy="291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9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Скупченко</a:t>
            </a:r>
            <a:r>
              <a:rPr lang="ru-RU" dirty="0" smtClean="0"/>
              <a:t> Иван Яковлевич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9124" y="1285860"/>
            <a:ext cx="3657568" cy="535785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Ивана Яковлевича призвали на фронт в июле 1941 года, воевал в Можайском направлении. Советские войска, уступая противнику в численности, оказали ему упорное сопротивление на калужском, малоярославецком и можайском  направлениях,  и  остановили ударные группировки фашистов, которые так и не смогли прорвать созданный на Можайской линии новый фронт обороны. 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sz="2000" dirty="0" smtClean="0"/>
              <a:t>Прадедушка Ульяны Марочкиной 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27866" t="23222" r="40890" b="19780"/>
          <a:stretch>
            <a:fillRect/>
          </a:stretch>
        </p:blipFill>
        <p:spPr bwMode="auto">
          <a:xfrm>
            <a:off x="785786" y="1214422"/>
            <a:ext cx="3143272" cy="458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WW2 Victory USSR OB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929066"/>
            <a:ext cx="1455654" cy="2714599"/>
          </a:xfrm>
          <a:prstGeom prst="rect">
            <a:avLst/>
          </a:prstGeom>
          <a:noFill/>
        </p:spPr>
      </p:pic>
    </p:spTree>
  </p:cSld>
  <p:clrMapOvr>
    <a:masterClrMapping/>
  </p:clrMapOvr>
  <p:transition advTm="17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434</TotalTime>
  <Words>943</Words>
  <Application>Microsoft Office PowerPoint</Application>
  <PresentationFormat>Экран (4:3)</PresentationFormat>
  <Paragraphs>47</Paragraphs>
  <Slides>13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Апекс</vt:lpstr>
      <vt:lpstr>Изображение</vt:lpstr>
      <vt:lpstr>Презентация PowerPoint</vt:lpstr>
      <vt:lpstr>Презентация PowerPoint</vt:lpstr>
      <vt:lpstr>Абидин Степан Иванович</vt:lpstr>
      <vt:lpstr>Марфин Федор Николаевич</vt:lpstr>
      <vt:lpstr>Мошкова Маремьяна Прокопьевна</vt:lpstr>
      <vt:lpstr>Мингалеев Минур Зинурович </vt:lpstr>
      <vt:lpstr>Пашина Олимпиада Матвеевна </vt:lpstr>
      <vt:lpstr>Поднебесов Михаил Степанович </vt:lpstr>
      <vt:lpstr>Скупченко Иван Яковлевич  </vt:lpstr>
      <vt:lpstr>Степовой Пётр Нестерович</vt:lpstr>
      <vt:lpstr>Султанов Курбан Рамазанович</vt:lpstr>
      <vt:lpstr>Халтурин Александр Владимирович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</dc:creator>
  <cp:lastModifiedBy>Белла</cp:lastModifiedBy>
  <cp:revision>44</cp:revision>
  <dcterms:created xsi:type="dcterms:W3CDTF">2020-05-03T07:17:30Z</dcterms:created>
  <dcterms:modified xsi:type="dcterms:W3CDTF">2020-05-07T15:02:42Z</dcterms:modified>
</cp:coreProperties>
</file>