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A8E5EC0-3198-4A5A-87AE-44B5349905A6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F29D5F9-778E-4557-B7BF-F9C9343712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kabu.ru/" TargetMode="External"/><Relationship Id="rId2" Type="http://schemas.openxmlformats.org/officeDocument/2006/relationships/hyperlink" Target="https://narkolog-psihiatr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habr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dirty="0" smtClean="0"/>
              <a:t>Алкогольное слабоумие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4941168"/>
            <a:ext cx="5000600" cy="1752600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Подготовила: студентка 3 курса 39СД группы </a:t>
            </a:r>
          </a:p>
          <a:p>
            <a:r>
              <a:rPr lang="ru-RU" dirty="0" smtClean="0"/>
              <a:t>Медицинского техникума </a:t>
            </a:r>
          </a:p>
          <a:p>
            <a:r>
              <a:rPr lang="ru-RU" dirty="0" err="1" smtClean="0"/>
              <a:t>Рулева</a:t>
            </a:r>
            <a:r>
              <a:rPr lang="ru-RU" dirty="0" smtClean="0"/>
              <a:t> Анна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60648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ГОСУДАРСТВЕННОЕ КАЗЕННОЕ ОБРАЗОВАТЕЛЬНОЕ УЧРЕЖДЕНИЕ</a:t>
            </a:r>
          </a:p>
          <a:p>
            <a:pPr algn="ctr"/>
            <a:r>
              <a:rPr lang="ru-RU" dirty="0"/>
              <a:t>КАЛУЖСКОЙ ОБЛАСТИ СРЕДНЕГО ПРОФЕССИОНАЛЬНОГО ОБРАЗОВАНИЯ МЕДИЦИНСКИЙ </a:t>
            </a:r>
            <a:r>
              <a:rPr lang="ru-RU" dirty="0" smtClean="0"/>
              <a:t>ТЕХНИКУМ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Алкогольное слабоумие — это органическое повреждение головного мозга из-за длительного употребления алкоголя в неумеренных количествах.</a:t>
            </a:r>
          </a:p>
        </p:txBody>
      </p:sp>
      <p:pic>
        <p:nvPicPr>
          <p:cNvPr id="3" name="Рисунок 2" descr="14923259961954367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772816"/>
            <a:ext cx="6618312" cy="47872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4923261881353596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12994" y="3000896"/>
            <a:ext cx="5031006" cy="385710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95536" y="620688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dirty="0">
                <a:latin typeface="Arial" pitchFamily="34" charset="0"/>
                <a:cs typeface="Arial" pitchFamily="34" charset="0"/>
              </a:rPr>
              <a:t>Когда этиловый спирт попадает в организм он быстро распространяется по внутренним органам, где распадается на опасные алкогольные токсины. Такие вещества отравляют мозг человека, наносят непоправимый вред нервной системе, и соответственно, замедляют мыслительные процессы.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000" dirty="0" smtClean="0">
                <a:latin typeface="Arial" pitchFamily="34" charset="0"/>
                <a:cs typeface="Arial" pitchFamily="34" charset="0"/>
              </a:rPr>
              <a:t>Алкогольная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деменция сопровождается следующими патологическими состояниями: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Ишемия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головного мозга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Черепно-мозговая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травма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Почечная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и печеночная недостаточность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Атеросклероз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Сахарный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диабет</a:t>
            </a:r>
          </a:p>
          <a:p>
            <a:pPr fontAlgn="base">
              <a:buFont typeface="Arial" pitchFamily="34" charset="0"/>
              <a:buChar char="•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Нейродегенеративные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нарушения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2696"/>
            <a:ext cx="65344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Часто алкогольная деменция начинается с того, что у взрослых людей начинают проявляться признаки детского поведения. Они становятся эгоцентричными, делают откровенные глупости и не могут адекватно аргументировать свои поступки. Иногда такие проявления списывают на кризис среднего возраста или на нервное переутомление.</a:t>
            </a:r>
          </a:p>
        </p:txBody>
      </p:sp>
      <p:pic>
        <p:nvPicPr>
          <p:cNvPr id="4" name="Рисунок 3" descr="faac27b916e7fd14c0ce7a47a5e95cb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501008"/>
            <a:ext cx="4762500" cy="3152775"/>
          </a:xfrm>
          <a:prstGeom prst="rect">
            <a:avLst/>
          </a:prstGeom>
        </p:spPr>
      </p:pic>
      <p:pic>
        <p:nvPicPr>
          <p:cNvPr id="5" name="Рисунок 4" descr="9539cc6d5221559d2df2fddc59e2cc8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996952"/>
            <a:ext cx="4283968" cy="2858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Одной </a:t>
            </a:r>
            <a:r>
              <a:rPr lang="ru-RU" dirty="0" smtClean="0"/>
              <a:t>из первых причин </a:t>
            </a:r>
            <a:r>
              <a:rPr lang="ru-RU" dirty="0"/>
              <a:t>при алкогольной деменции является синдром Корсакова. Это расстройство подразумевает дефицит витамина B1 и фиксационную амнезию. Другими словами, человек хорошо помнит что он делал несколько лет назад, подробно описывает события многолетней давности, но при этом не может рассказать как прошел вчерашний день. </a:t>
            </a:r>
            <a:endParaRPr lang="ru-RU" dirty="0" smtClean="0"/>
          </a:p>
          <a:p>
            <a:pPr fontAlgn="base"/>
            <a:endParaRPr lang="ru-RU" dirty="0"/>
          </a:p>
          <a:p>
            <a:pPr fontAlgn="base"/>
            <a:r>
              <a:rPr lang="ru-RU" dirty="0" smtClean="0"/>
              <a:t>Алкогольная </a:t>
            </a:r>
            <a:r>
              <a:rPr lang="ru-RU" dirty="0"/>
              <a:t>деменция также выражается: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дезориентацией в пространстве и потерей координации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походка больного становится неуверенной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он постоянно находится в вялом состоянии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часто не понимает суть происходящего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требуется много времени на осознание какой-либо информации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тяжело обучается и долго анализирует информацию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появляется нарушение речи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проблемы в общении с окружающими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снижаются волевые способности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появляется мышечный тремор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ru-RU" dirty="0"/>
              <a:t>провалы в памяти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460851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В лечении алкогольной деменции участвуют неврологи, наркологи и эндокринологи. Разумеется, первым шагом на пути к лечению алкогольного слабоумия является отказ от спиртного. В данном случае необходима помощь психотерапевта и прохождение полного курса реабилитации. Осуществлять лечение человека, который находится в алкогольном опьянении просто невозможно. Схема лечения разрабатывается с учетом множественных факторов. Лечащий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врач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учитывает физическое состояние пациента, степень его алкогольной вовлеченности, аллергические реакции и противопоказания.</a:t>
            </a:r>
          </a:p>
        </p:txBody>
      </p:sp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764704"/>
            <a:ext cx="3822171" cy="5733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361_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3368026"/>
            <a:ext cx="5436096" cy="348997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692696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cs typeface="Arial" pitchFamily="34" charset="0"/>
              </a:rPr>
              <a:t>Улучшения качества жизни пациента и его родных возможно при выполнении ряда задач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1. повышение физической активности пациента;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2. раннее выявление деменции;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3. лечение сопутствующих заболеваний;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4. нормализация рациона питания;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5. отказ от спиртных напитков;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6. создание комфортных условий для больного.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388843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dirty="0">
                <a:latin typeface="Arial" pitchFamily="34" charset="0"/>
                <a:cs typeface="Arial" pitchFamily="34" charset="0"/>
              </a:rPr>
              <a:t>Последствия алкогольного слабоумия и факторы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риска</a:t>
            </a:r>
          </a:p>
          <a:p>
            <a:pPr fontAlgn="base"/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000" dirty="0">
                <a:latin typeface="Arial" pitchFamily="34" charset="0"/>
                <a:cs typeface="Arial" pitchFamily="34" charset="0"/>
              </a:rPr>
              <a:t>Среди факторов риска, которые влияют на возникновение алкогольного слабоумия можно выявить наследственную предрасположенность, проблемы с метаболизмом, цирроз печени и гипертензию. Эти заболевания усиливают процессы, которые приводят к деградации личности при алкогольной деменции. Высшей точкой заболевания может стать амнезия, окончательная жизненная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дезадаптация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и обездвиживание.</a:t>
            </a:r>
          </a:p>
        </p:txBody>
      </p:sp>
      <p:pic>
        <p:nvPicPr>
          <p:cNvPr id="3" name="Рисунок 2" descr="14923260341567502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764704"/>
            <a:ext cx="4670890" cy="2749798"/>
          </a:xfrm>
          <a:prstGeom prst="rect">
            <a:avLst/>
          </a:prstGeom>
        </p:spPr>
      </p:pic>
      <p:pic>
        <p:nvPicPr>
          <p:cNvPr id="4" name="Рисунок 3" descr="CT3dx-tWsAAWb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17032"/>
            <a:ext cx="4381648" cy="29210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36712"/>
            <a:ext cx="554461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Список литературы: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Arial" pitchFamily="34" charset="0"/>
                <a:cs typeface="Arial" pitchFamily="34" charset="0"/>
                <a:hlinkClick r:id="rId2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  <a:hlinkClick r:id="rId2"/>
              </a:rPr>
              <a:t>https://narkolog-psihiatr.ru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  <a:hlinkClick r:id="rId3"/>
              </a:rPr>
              <a:t>https://pikabu.ru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  <a:hlinkClick r:id="rId4"/>
              </a:rPr>
              <a:t>https://habr.com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91</TotalTime>
  <Words>456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Алкогольное слабоумие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Алкогольное слабоумие</dc:title>
  <dc:creator>Admin</dc:creator>
  <cp:lastModifiedBy>Admin</cp:lastModifiedBy>
  <cp:revision>10</cp:revision>
  <dcterms:created xsi:type="dcterms:W3CDTF">2020-01-30T15:55:03Z</dcterms:created>
  <dcterms:modified xsi:type="dcterms:W3CDTF">2020-01-30T17:26:04Z</dcterms:modified>
</cp:coreProperties>
</file>