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74" r:id="rId6"/>
    <p:sldId id="275" r:id="rId7"/>
    <p:sldId id="261" r:id="rId8"/>
    <p:sldId id="262" r:id="rId9"/>
    <p:sldId id="263" r:id="rId10"/>
    <p:sldId id="264" r:id="rId11"/>
    <p:sldId id="266" r:id="rId12"/>
    <p:sldId id="265" r:id="rId13"/>
    <p:sldId id="276" r:id="rId14"/>
    <p:sldId id="277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6349"/>
    <a:srgbClr val="A26B5E"/>
    <a:srgbClr val="AF64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Наркотики и их пагубное влияние на организм</a:t>
            </a:r>
            <a:endParaRPr lang="ru-RU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/>
              <a:t>Сердечно-сосудистая система</a:t>
            </a:r>
            <a:endParaRPr lang="ru-RU" sz="3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268760"/>
            <a:ext cx="8503920" cy="518457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/>
              <a:t>   Значение сердца и кровеносных сосудов всем хорошо известно. Эти органы обеспечивают доставку в ткани всех необходимых веществ и удаление из тканей «отходов». Механизмы регуляции кровообращения похожи на механизмы регуляции дыхания. </a:t>
            </a:r>
            <a:r>
              <a:rPr lang="ru-RU" dirty="0" smtClean="0"/>
              <a:t>Наркотики </a:t>
            </a:r>
            <a:r>
              <a:rPr lang="ru-RU" dirty="0"/>
              <a:t>«анальгезируя»  </a:t>
            </a:r>
            <a:r>
              <a:rPr lang="ru-RU" dirty="0" err="1"/>
              <a:t>баро</a:t>
            </a:r>
            <a:r>
              <a:rPr lang="ru-RU" dirty="0"/>
              <a:t>- и хеморецепторы, способствуют угнетению </a:t>
            </a:r>
            <a:r>
              <a:rPr lang="ru-RU" dirty="0" err="1" smtClean="0"/>
              <a:t>сосудо</a:t>
            </a:r>
            <a:r>
              <a:rPr lang="ru-RU" dirty="0" smtClean="0"/>
              <a:t>-двигательного  </a:t>
            </a:r>
            <a:r>
              <a:rPr lang="ru-RU" dirty="0"/>
              <a:t>центра, а </a:t>
            </a:r>
            <a:r>
              <a:rPr lang="ru-RU" dirty="0" smtClean="0"/>
              <a:t>вследствие </a:t>
            </a:r>
            <a:r>
              <a:rPr lang="ru-RU" dirty="0"/>
              <a:t>этого снижение кровяного давления и замедлению пульса</a:t>
            </a:r>
            <a:r>
              <a:rPr lang="ru-RU" dirty="0" smtClean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       По этой причине в организме наркомана всегда возникает снижение функций сердечно-сосудистой системы, уменьшение снабжения клеток необходимыми им веществами, а так же очистка клеток и тканей. Функции всех клеток слабеют, они дряхлеют, как в глубокой старости. Наркоман уже не может развить достаточно больших усилий, справляться с обычным объемом работы. Старческие изменения в юном возрасте никак не могут добавить радости в жизни.</a:t>
            </a:r>
            <a:endParaRPr lang="ru-RU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>
                <a:cs typeface="Times New Roman" pitchFamily="18" charset="0"/>
              </a:rPr>
              <a:t>Нервная система</a:t>
            </a:r>
            <a:endParaRPr lang="ru-RU" sz="3000" dirty="0"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    </a:t>
            </a:r>
            <a:r>
              <a:rPr lang="ru-RU" dirty="0" smtClean="0">
                <a:cs typeface="Times New Roman" pitchFamily="18" charset="0"/>
              </a:rPr>
              <a:t>Наркотики вызывают гибель клеток головного мозга. Возможно, это самый страшный урон, который они наносят. От того, насколько сохранен головной мозг, зависит, сможет ли человек выкарабкаться из порочного круга. 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680120"/>
          </a:xfrm>
        </p:spPr>
        <p:txBody>
          <a:bodyPr>
            <a:normAutofit/>
          </a:bodyPr>
          <a:lstStyle/>
          <a:p>
            <a:r>
              <a:rPr lang="ru-RU" sz="3000" b="1" dirty="0" smtClean="0">
                <a:cs typeface="Times New Roman" pitchFamily="18" charset="0"/>
              </a:rPr>
              <a:t>Половая система</a:t>
            </a:r>
            <a:endParaRPr lang="ru-RU" sz="3000" b="1" dirty="0"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980728"/>
            <a:ext cx="8503920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   </a:t>
            </a:r>
            <a:r>
              <a:rPr lang="ru-RU" sz="2000" dirty="0"/>
              <a:t>Врачи-гинекологи отмечают, что у девушек-наркоманок отмечаются атрофические процессы в наружных и внутренних половых органах. По состоянию половой сферы эти девушки напоминают старушек. Они не пригодны даже для проституции из-за потери  «товарных качеств</a:t>
            </a:r>
            <a:r>
              <a:rPr lang="ru-RU" sz="2000" dirty="0" smtClean="0"/>
              <a:t>»</a:t>
            </a:r>
            <a:endParaRPr lang="ru-RU" sz="2000" dirty="0"/>
          </a:p>
          <a:p>
            <a:pPr marL="0" indent="0" algn="just">
              <a:buNone/>
            </a:pPr>
            <a:r>
              <a:rPr lang="ru-RU" sz="2000" dirty="0" smtClean="0"/>
              <a:t>    </a:t>
            </a:r>
            <a:r>
              <a:rPr lang="ru-RU" sz="2000" dirty="0"/>
              <a:t>У наркоманов обычно не бывает детей, часто рождаются дети с уродствами</a:t>
            </a:r>
            <a:r>
              <a:rPr lang="ru-RU" sz="2000" dirty="0" smtClean="0"/>
              <a:t>.</a:t>
            </a:r>
          </a:p>
          <a:p>
            <a:pPr marL="0" indent="0" algn="just">
              <a:buNone/>
            </a:pPr>
            <a:endParaRPr lang="ru-RU" sz="2000" dirty="0"/>
          </a:p>
        </p:txBody>
      </p:sp>
      <p:pic>
        <p:nvPicPr>
          <p:cNvPr id="2050" name="Picture 2" descr="C:\Users\Наталья\Desktop\deti-narkomanov-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3016"/>
            <a:ext cx="9144000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>
                <a:cs typeface="Times New Roman" pitchFamily="18" charset="0"/>
              </a:rPr>
              <a:t>Печень</a:t>
            </a:r>
            <a:endParaRPr lang="ru-RU" sz="3000" b="1" dirty="0"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cs typeface="Times New Roman" pitchFamily="18" charset="0"/>
              </a:rPr>
              <a:t>   </a:t>
            </a:r>
            <a:r>
              <a:rPr lang="ru-RU" dirty="0" smtClean="0">
                <a:cs typeface="Times New Roman" pitchFamily="18" charset="0"/>
              </a:rPr>
              <a:t> Это </a:t>
            </a:r>
            <a:r>
              <a:rPr lang="ru-RU" dirty="0">
                <a:cs typeface="Times New Roman" pitchFamily="18" charset="0"/>
              </a:rPr>
              <a:t>универсальный фильтр организма – печень – в результате сильнейшего токсического </a:t>
            </a:r>
            <a:r>
              <a:rPr lang="ru-RU" dirty="0" smtClean="0">
                <a:cs typeface="Times New Roman" pitchFamily="18" charset="0"/>
              </a:rPr>
              <a:t>действия </a:t>
            </a:r>
            <a:r>
              <a:rPr lang="ru-RU" dirty="0">
                <a:cs typeface="Times New Roman" pitchFamily="18" charset="0"/>
              </a:rPr>
              <a:t>наркотиков становится не в состоянии справиться с ним. В итоге, клетки печени гибнут, в неравной борьбе с наркотиками</a:t>
            </a:r>
            <a:r>
              <a:rPr lang="ru-RU" dirty="0" smtClean="0">
                <a:cs typeface="Times New Roman" pitchFamily="18" charset="0"/>
              </a:rPr>
              <a:t>, пытаясь </a:t>
            </a:r>
            <a:r>
              <a:rPr lang="ru-RU" dirty="0">
                <a:cs typeface="Times New Roman" pitchFamily="18" charset="0"/>
              </a:rPr>
              <a:t>защитить организм и вывести яд из него, и печень просто атрофируется, с каждым днём, </a:t>
            </a:r>
            <a:r>
              <a:rPr lang="ru-RU" dirty="0" smtClean="0">
                <a:cs typeface="Times New Roman" pitchFamily="18" charset="0"/>
              </a:rPr>
              <a:t>теряя </a:t>
            </a:r>
            <a:r>
              <a:rPr lang="ru-RU" dirty="0">
                <a:cs typeface="Times New Roman" pitchFamily="18" charset="0"/>
              </a:rPr>
              <a:t>свои функции.</a:t>
            </a:r>
            <a:endParaRPr lang="ru-RU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95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680120"/>
          </a:xfrm>
        </p:spPr>
        <p:txBody>
          <a:bodyPr>
            <a:normAutofit/>
          </a:bodyPr>
          <a:lstStyle/>
          <a:p>
            <a:r>
              <a:rPr lang="ru-RU" sz="3000" b="1" dirty="0" smtClean="0">
                <a:cs typeface="Times New Roman" pitchFamily="18" charset="0"/>
              </a:rPr>
              <a:t>Другие последствия</a:t>
            </a:r>
            <a:endParaRPr lang="ru-RU" sz="3000" b="1" dirty="0"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196752"/>
            <a:ext cx="8503920" cy="547260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cs typeface="Times New Roman" pitchFamily="18" charset="0"/>
              </a:rPr>
              <a:t>    Помимо </a:t>
            </a:r>
            <a:r>
              <a:rPr lang="ru-RU" dirty="0" smtClean="0">
                <a:cs typeface="Times New Roman" pitchFamily="18" charset="0"/>
              </a:rPr>
              <a:t>всего этого </a:t>
            </a:r>
            <a:r>
              <a:rPr lang="ru-RU" dirty="0">
                <a:cs typeface="Times New Roman" pitchFamily="18" charset="0"/>
              </a:rPr>
              <a:t>одним из самых страшных последствий приема наркотиков является поражение мозга и развития энцефалопатии. При приеме наркотиков </a:t>
            </a:r>
            <a:r>
              <a:rPr lang="ru-RU" dirty="0" smtClean="0">
                <a:cs typeface="Times New Roman" pitchFamily="18" charset="0"/>
              </a:rPr>
              <a:t>снижаются </a:t>
            </a:r>
            <a:r>
              <a:rPr lang="ru-RU" dirty="0">
                <a:cs typeface="Times New Roman" pitchFamily="18" charset="0"/>
              </a:rPr>
              <a:t>все виды обмена веществ, температура тела и все функции организма. Наркоманы очень часто заражаются гепатитом и ВИЧ-инфекцией. </a:t>
            </a:r>
            <a:r>
              <a:rPr lang="ru-RU" dirty="0" smtClean="0">
                <a:cs typeface="Times New Roman" pitchFamily="18" charset="0"/>
              </a:rPr>
              <a:t>Злоупотребление </a:t>
            </a:r>
            <a:r>
              <a:rPr lang="ru-RU" dirty="0">
                <a:cs typeface="Times New Roman" pitchFamily="18" charset="0"/>
              </a:rPr>
              <a:t>наркотиками приводит к развитию эгоцентризма, злобности, приступов пониженного настроения с агрессивность, вызывает снижение памяти, замедленность и тугоподвижность мышления, слабоумие.</a:t>
            </a:r>
          </a:p>
          <a:p>
            <a:pPr marL="0" indent="0">
              <a:buNone/>
            </a:pPr>
            <a:r>
              <a:rPr lang="ru-RU" dirty="0">
                <a:cs typeface="Times New Roman" pitchFamily="18" charset="0"/>
              </a:rPr>
              <a:t>Под воздействием наркотиков разрушается психика человека. Все наркоманы долго не живут, вне зависимости от видов потребляемого наркотика. Они утрачивают инстинкт самосохранения. Наркоманы, у которых развилась физическая зависимость – это люди, организм которых уже никогда не сможет вернуться в тот первозданный вид, </a:t>
            </a:r>
            <a:r>
              <a:rPr lang="ru-RU" dirty="0" smtClean="0">
                <a:cs typeface="Times New Roman" pitchFamily="18" charset="0"/>
              </a:rPr>
              <a:t>которым </a:t>
            </a:r>
            <a:r>
              <a:rPr lang="ru-RU" dirty="0">
                <a:cs typeface="Times New Roman" pitchFamily="18" charset="0"/>
              </a:rPr>
              <a:t>наделила его природа.</a:t>
            </a:r>
            <a:endParaRPr lang="ru-RU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17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>
                <a:cs typeface="Times New Roman" pitchFamily="18" charset="0"/>
              </a:rPr>
              <a:t>Заключение</a:t>
            </a:r>
            <a:endParaRPr lang="ru-RU" sz="3000" b="1" dirty="0"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Наркотики - бич ХХ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-XXI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века. Для профилактики этой страшной беды специалисты разрабатывают целые программы. Эти программы призваны минимизировать риск и негативные последствия от уже начавшегося употребления наркотиков. Но вытащить “готового” наркомана с того света на самом деле не главное и не самое сложное. Самое главное - сделать так, чтобы его путь не начал проходить следующий наркоман. Именно для решения этого вопроса и необходимо проводить контрпропаганду наркотиков.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>
                <a:latin typeface="+mn-lt"/>
                <a:cs typeface="Times New Roman" pitchFamily="18" charset="0"/>
              </a:rPr>
              <a:t>Введение</a:t>
            </a:r>
            <a:endParaRPr lang="ru-RU" sz="3000" b="1" dirty="0">
              <a:latin typeface="+mn-lt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052736"/>
            <a:ext cx="8503920" cy="5400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700" dirty="0" smtClean="0"/>
              <a:t>   Когда предлагают попробовать "</a:t>
            </a:r>
            <a:r>
              <a:rPr lang="ru-RU" sz="1700" dirty="0"/>
              <a:t>косячок</a:t>
            </a:r>
            <a:r>
              <a:rPr lang="ru-RU" sz="1700" dirty="0" smtClean="0"/>
              <a:t>" или "</a:t>
            </a:r>
            <a:r>
              <a:rPr lang="ru-RU" sz="1700" dirty="0"/>
              <a:t>уколоться</a:t>
            </a:r>
            <a:r>
              <a:rPr lang="ru-RU" sz="1700" dirty="0" smtClean="0"/>
              <a:t>", уверяя, что ничего страшного в этом нет, многие и думают, что так оно и есть. Но…</a:t>
            </a:r>
          </a:p>
          <a:p>
            <a:pPr marL="0" indent="0" algn="just">
              <a:buNone/>
            </a:pPr>
            <a:r>
              <a:rPr lang="ru-RU" sz="1700" dirty="0" smtClean="0"/>
              <a:t>   Употребление простейшей "</a:t>
            </a:r>
            <a:r>
              <a:rPr lang="ru-RU" sz="1700" dirty="0"/>
              <a:t>травки</a:t>
            </a:r>
            <a:r>
              <a:rPr lang="ru-RU" sz="1700" dirty="0" smtClean="0"/>
              <a:t>" чревато тем, что через годик-другой она перестанет доставлять удовольствие и захочется уже чего-нибудь "</a:t>
            </a:r>
            <a:r>
              <a:rPr lang="ru-RU" sz="1700" dirty="0"/>
              <a:t>покруче</a:t>
            </a:r>
            <a:r>
              <a:rPr lang="ru-RU" sz="1700" dirty="0" smtClean="0"/>
              <a:t>". И обязательно в этот момент окажется добрая душа, которая предложит более сильно действующее средство — кокаин, героин или морфий</a:t>
            </a:r>
            <a:r>
              <a:rPr lang="ru-RU" sz="1700" dirty="0"/>
              <a:t>.</a:t>
            </a:r>
          </a:p>
          <a:p>
            <a:pPr marL="0" indent="0" algn="just">
              <a:buNone/>
            </a:pPr>
            <a:r>
              <a:rPr lang="ru-RU" sz="1700" dirty="0" smtClean="0"/>
              <a:t>   Наркомания – тяжелое заболевание, вызываемое злоупотреблением наркотиками. Она проявляется постоянной потребностью в приеме наркотических веществ, т. к. психическое и физическое состояние заболевшего зависит от того, принял ли он препарат, к которому развилось привыкание. Наркомания ведет к грубому нарушению жизнедеятельности организма и социальной деградации. Это болезнь с хроническим течением, развивается постепенно. Причиной ее является способность наркотических веществ вызывать состояние опьянения, сопровождающееся ощущением полного физического и психического комфорта и благополучия. Наркотик — это яд, который медленно разрушает не только внутренние органы человека, но его мозг и психику. Бензин или клей "</a:t>
            </a:r>
            <a:r>
              <a:rPr lang="ru-RU" sz="1700" dirty="0"/>
              <a:t>Момент</a:t>
            </a:r>
            <a:r>
              <a:rPr lang="ru-RU" sz="1700" dirty="0" smtClean="0"/>
              <a:t>", например, превращают людей в умственно неполноценных за 3-4 месяца, "безопасная конопля" — за 3-4 года. Человек, употребляющий морфин, через два три месяца настолько утрачивает способность что-либо делать, что перестает за собой ухаживать и полностью теряет человеческий облик</a:t>
            </a:r>
            <a:r>
              <a:rPr lang="ru-RU" sz="1700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692696"/>
            <a:ext cx="8503920" cy="54063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700" dirty="0" smtClean="0"/>
              <a:t>   Те же, кто употребляет кокаин, живут не больше 3-4 лет. В один прекрасный момент они погибают от разрыва сердца или оттого, что их носовая перегородка утончается и начинает напоминать пергаментный листок, который трескается, лопается, и, в конце концов, все заканчивается смертельным кровотечением</a:t>
            </a:r>
            <a:r>
              <a:rPr lang="ru-RU" sz="1700" dirty="0"/>
              <a:t>.</a:t>
            </a:r>
          </a:p>
          <a:p>
            <a:pPr marL="0" indent="0" algn="just">
              <a:buNone/>
            </a:pPr>
            <a:r>
              <a:rPr lang="ru-RU" sz="1700" dirty="0" smtClean="0"/>
              <a:t>   При употреблении ЛСД человек теряет способность ориентироваться в пространстве, у него появляется ощущение того, что он может летать. В результате он, поверив в свои возможности, прыгает с последнего этажа…</a:t>
            </a:r>
          </a:p>
          <a:p>
            <a:pPr marL="0" indent="0" algn="just">
              <a:buNone/>
            </a:pPr>
            <a:endParaRPr lang="ru-RU" sz="1700" dirty="0"/>
          </a:p>
          <a:p>
            <a:pPr marL="0" indent="0">
              <a:buNone/>
            </a:pPr>
            <a:endParaRPr lang="ru-RU" sz="1700" dirty="0"/>
          </a:p>
          <a:p>
            <a:pPr marL="0" indent="0">
              <a:buNone/>
            </a:pPr>
            <a:endParaRPr lang="ru-RU" sz="1700" dirty="0"/>
          </a:p>
        </p:txBody>
      </p:sp>
      <p:pic>
        <p:nvPicPr>
          <p:cNvPr id="1026" name="Picture 2" descr="C:\Users\Наталья\Desktop\Posledstviya-upotrebleniya-narkotikov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806920"/>
            <a:ext cx="6552728" cy="3718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>
                <a:cs typeface="Times New Roman" pitchFamily="18" charset="0"/>
              </a:rPr>
              <a:t>Актуальность</a:t>
            </a:r>
            <a:endParaRPr lang="ru-RU" sz="3000" b="1" dirty="0"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Актуальность данной темы состоит в том, что проблема наркомании, в последние несколько лет, становится все более распространенной и, действительно, задевающей за «живое». В наше время наркотики становятся все доступнее, и социальный портрет наркомана становится все моложе. Подростки начинают свой путь наркомана с «баловства» и любопытства, а заканчивают передозировками и суицидами.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этапы 1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этапы 3-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>
                <a:cs typeface="Times New Roman" pitchFamily="18" charset="0"/>
              </a:rPr>
              <a:t>Последствия принятия наркотиков</a:t>
            </a:r>
            <a:endParaRPr lang="ru-RU" sz="3000" b="1" dirty="0"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Вред наркомании заключается в том, что при воздействии наркотических ядов на человеческий организм поражаются все без исключения органы и системы. Уже первый однократный приём наркотического вещества может оказаться роковым либо привести к тяжелейшим последствиям. Продолжительность жизни сокращается в среднем на 20 лет. Одно из страшных последствий наркомании состоит в том, что после приёма наркотических и других токсических средств прекращается дальнейшее физическое</a:t>
            </a:r>
            <a:r>
              <a:rPr lang="ru-RU" dirty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развитие</a:t>
            </a:r>
            <a:r>
              <a:rPr lang="ru-RU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организма</a:t>
            </a:r>
            <a:r>
              <a:rPr lang="ru-RU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молодого человека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60811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Дыхательная система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052736"/>
            <a:ext cx="8503920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>
                <a:cs typeface="Times New Roman" pitchFamily="18" charset="0"/>
              </a:rPr>
              <a:t>  </a:t>
            </a:r>
            <a:r>
              <a:rPr lang="ru-RU" sz="1600" dirty="0" smtClean="0">
                <a:cs typeface="Times New Roman" pitchFamily="18" charset="0"/>
              </a:rPr>
              <a:t>  </a:t>
            </a:r>
            <a:r>
              <a:rPr lang="ru-RU" sz="1600" dirty="0">
                <a:cs typeface="Times New Roman" pitchFamily="18" charset="0"/>
              </a:rPr>
              <a:t>Дыхание является одним из основных условий жизни. Во время вдоха организм получает кислород, во время выдоха выделяет углекислый газ</a:t>
            </a:r>
            <a:r>
              <a:rPr lang="ru-RU" sz="1600" dirty="0" smtClean="0">
                <a:cs typeface="Times New Roman" pitchFamily="18" charset="0"/>
              </a:rPr>
              <a:t>.</a:t>
            </a:r>
            <a:endParaRPr lang="ru-RU" sz="1600" dirty="0"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600" dirty="0">
                <a:cs typeface="Times New Roman" pitchFamily="18" charset="0"/>
              </a:rPr>
              <a:t>    Глубина и частота дыхания регулируется потребностями организма. В механизмах регуляции участвуют хеморецепторы, возбуждающиеся углекислым газом. Если концентрация углекислого газа повышается, то эти рецепторы возбуждаются, а от них возбуждение по нервам передается в дыхательный центр. Дыхательный центр повышает глубину и частоту дыханий</a:t>
            </a:r>
            <a:r>
              <a:rPr lang="ru-RU" sz="1600" dirty="0" smtClean="0">
                <a:cs typeface="Times New Roman" pitchFamily="18" charset="0"/>
              </a:rPr>
              <a:t>.  </a:t>
            </a:r>
            <a:r>
              <a:rPr lang="ru-RU" sz="1600" b="1" u="sng" dirty="0">
                <a:cs typeface="Times New Roman" pitchFamily="18" charset="0"/>
              </a:rPr>
              <a:t>Так бывает в норме</a:t>
            </a:r>
            <a:r>
              <a:rPr lang="ru-RU" sz="1600" dirty="0" smtClean="0">
                <a:cs typeface="Times New Roman" pitchFamily="18" charset="0"/>
              </a:rPr>
              <a:t>.</a:t>
            </a:r>
            <a:endParaRPr lang="ru-RU" sz="1600" dirty="0"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600" dirty="0">
                <a:cs typeface="Times New Roman" pitchFamily="18" charset="0"/>
              </a:rPr>
              <a:t>    Наркотики «анальгезируют» (делают нечувствительными) хеморецепторы, вследствие этого при накоплении углекислого газа эти рецепторы до нормального уровня не возбуждаются. Неизбежно снижается, а затем угнетается возбудимость дыхательного центра. Наркоман уже никогда не сможет дышать досыта. Он обрекает себя на пожизненное кислородное голодание (гипоксию). </a:t>
            </a:r>
            <a:r>
              <a:rPr lang="ru-RU" sz="1600" dirty="0" smtClean="0">
                <a:cs typeface="Times New Roman" pitchFamily="18" charset="0"/>
              </a:rPr>
              <a:t>Наркоманы </a:t>
            </a:r>
            <a:r>
              <a:rPr lang="ru-RU" sz="1600" dirty="0">
                <a:cs typeface="Times New Roman" pitchFamily="18" charset="0"/>
              </a:rPr>
              <a:t>чаще всего умирают от остановки дыхания при случайной передозировке наркотиков. Смерть наступает уже через пять минут после внутривенного введения наркотика. Помощь обычно не могут и не успевают оказать. </a:t>
            </a:r>
            <a:endParaRPr lang="ru-RU" sz="16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600" dirty="0">
                <a:cs typeface="Times New Roman" pitchFamily="18" charset="0"/>
              </a:rPr>
              <a:t> </a:t>
            </a:r>
            <a:r>
              <a:rPr lang="ru-RU" sz="1600" dirty="0" smtClean="0">
                <a:cs typeface="Times New Roman" pitchFamily="18" charset="0"/>
              </a:rPr>
              <a:t>   Помимо этого защитной и полезной для жизни реакцией является кашель тогда, когда в дыхательных путях возникают препятствия доя прохождения воздуха.  Наркотики блокируют кашлевой центр. Человек, начавший принимать наркотики отключает защитный механизм кашля. Даже при простуде кашля не возникает.  В лёгких наркомана накапливается мокрота, слизь, грязь, компоненты дыма, пыли из воздуха. </a:t>
            </a:r>
            <a:r>
              <a:rPr lang="ru-RU" sz="1600" smtClean="0">
                <a:cs typeface="Times New Roman" pitchFamily="18" charset="0"/>
              </a:rPr>
              <a:t>Наркоман превращает </a:t>
            </a:r>
            <a:r>
              <a:rPr lang="ru-RU" sz="1600" dirty="0" smtClean="0">
                <a:cs typeface="Times New Roman" pitchFamily="18" charset="0"/>
              </a:rPr>
              <a:t>свои лё</a:t>
            </a:r>
            <a:r>
              <a:rPr lang="ru-RU" sz="1600" dirty="0">
                <a:cs typeface="Times New Roman" pitchFamily="18" charset="0"/>
              </a:rPr>
              <a:t>г</a:t>
            </a:r>
            <a:r>
              <a:rPr lang="ru-RU" sz="1600" dirty="0" smtClean="0">
                <a:cs typeface="Times New Roman" pitchFamily="18" charset="0"/>
              </a:rPr>
              <a:t>кие в переполненную </a:t>
            </a:r>
            <a:r>
              <a:rPr lang="en-US" sz="1600" dirty="0" smtClean="0">
                <a:cs typeface="Times New Roman" pitchFamily="18" charset="0"/>
              </a:rPr>
              <a:t>“</a:t>
            </a:r>
            <a:r>
              <a:rPr lang="ru-RU" sz="1600" dirty="0" smtClean="0">
                <a:cs typeface="Times New Roman" pitchFamily="18" charset="0"/>
              </a:rPr>
              <a:t>плевательницу</a:t>
            </a:r>
            <a:r>
              <a:rPr lang="en-US" sz="1600" dirty="0" smtClean="0">
                <a:cs typeface="Times New Roman" pitchFamily="18" charset="0"/>
              </a:rPr>
              <a:t>”</a:t>
            </a:r>
            <a:r>
              <a:rPr lang="ru-RU" sz="1600" dirty="0" smtClean="0">
                <a:cs typeface="Times New Roman" pitchFamily="18" charset="0"/>
              </a:rPr>
              <a:t>. В лёгких разлагается мокрота и размножаются микробы.</a:t>
            </a:r>
            <a:endParaRPr lang="ru-RU" sz="1600" dirty="0"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680120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cs typeface="Times New Roman" pitchFamily="18" charset="0"/>
              </a:rPr>
              <a:t>Пищеварительная система</a:t>
            </a:r>
            <a:endParaRPr lang="ru-RU" sz="3000" b="1" dirty="0"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052736"/>
            <a:ext cx="8503920" cy="5616624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/>
              <a:t> </a:t>
            </a:r>
            <a:r>
              <a:rPr lang="ru-RU" sz="3200" dirty="0"/>
              <a:t>    Роль питания общеизвестна. Пища необходима для жизни. С пищей поступают «строительные материалы», «энергоносители», регуляторы и множество нужных веществ. В регуляции пищеварения так же принимают участие нервно-рефлекторные механизмы, хемо- и барорецепторы</a:t>
            </a:r>
            <a:r>
              <a:rPr lang="ru-RU" sz="3200" dirty="0" smtClean="0"/>
              <a:t>.</a:t>
            </a:r>
            <a:endParaRPr lang="ru-RU" sz="3200" dirty="0"/>
          </a:p>
          <a:p>
            <a:pPr marL="0" indent="0" algn="just">
              <a:buNone/>
            </a:pPr>
            <a:r>
              <a:rPr lang="ru-RU" sz="3200" dirty="0"/>
              <a:t>      Наркотики угнетают механизмы регуляции пищеварения. У наркоманов уменьшаются все вкусовые и обонятельные ощущения. Они уже не могут в полной мере получать удовольствие от пищи. Снижается аппетит. Уменьшается выработка ферментов, желчи, желудочного и кишечного соков. Пища не в полной мере усваивается и переваривается. Наркоман обрекает себя на хроническое голодание. Обычно наркоманы имеют дефицит веса. Наркотики вызывают спазм гладкомышечных сфинктеров кишечника. В результате этого задерживается переход каловых масс из одного отдела в другой. возникают запоры на 5-10 дней. </a:t>
            </a:r>
            <a:r>
              <a:rPr lang="ru-RU" sz="3200" dirty="0" smtClean="0"/>
              <a:t>Нужно </a:t>
            </a:r>
            <a:r>
              <a:rPr lang="ru-RU" sz="3200" dirty="0"/>
              <a:t>совсем немного воображения, чтобы представить себе засоренный унитаз, в котором 10 дней находятся каловые массы  и перенести этот отвратительный образ на область живота наркомана. Процессы разложения и гниения все время продолжаются. Образующиеся токсины всасываются в кровь и разносятся по всему организму, повреждают клетки, вызывают их старение и гибель. У наркоманов всегда плохой цвет и запах кожи.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226</TotalTime>
  <Words>1156</Words>
  <Application>Microsoft Office PowerPoint</Application>
  <PresentationFormat>Экран (4:3)</PresentationFormat>
  <Paragraphs>35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Официальная</vt:lpstr>
      <vt:lpstr>Наркотики и их пагубное влияние на организм</vt:lpstr>
      <vt:lpstr>Введение</vt:lpstr>
      <vt:lpstr>Презентация PowerPoint</vt:lpstr>
      <vt:lpstr>Актуальность</vt:lpstr>
      <vt:lpstr>Презентация PowerPoint</vt:lpstr>
      <vt:lpstr>Презентация PowerPoint</vt:lpstr>
      <vt:lpstr>Последствия принятия наркотиков</vt:lpstr>
      <vt:lpstr>   Дыхательная система</vt:lpstr>
      <vt:lpstr>Пищеварительная система</vt:lpstr>
      <vt:lpstr>Сердечно-сосудистая система</vt:lpstr>
      <vt:lpstr>Нервная система</vt:lpstr>
      <vt:lpstr>Половая система</vt:lpstr>
      <vt:lpstr>Печень</vt:lpstr>
      <vt:lpstr>Другие последствия</vt:lpstr>
      <vt:lpstr>Заключение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Наркотики и их пагубное влияние на организм</dc:title>
  <dc:creator>Наталья</dc:creator>
  <cp:lastModifiedBy>metodist</cp:lastModifiedBy>
  <cp:revision>28</cp:revision>
  <dcterms:modified xsi:type="dcterms:W3CDTF">2020-10-23T10:33:27Z</dcterms:modified>
</cp:coreProperties>
</file>