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9" r:id="rId11"/>
    <p:sldId id="267" r:id="rId12"/>
    <p:sldId id="268" r:id="rId13"/>
    <p:sldId id="270" r:id="rId14"/>
    <p:sldId id="272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pikabu.ru/story/khroniki_poznaniya_kosmosa_6863267" TargetMode="External"/><Relationship Id="rId2" Type="http://schemas.openxmlformats.org/officeDocument/2006/relationships/hyperlink" Target="https://www.ruscable.ru/article/Konstantin_Eduardovich_Tsiolkovskiy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steropa.ru/istoriya-pokoreniya-kosmosa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slide" Target="slide13.xml"/><Relationship Id="rId2" Type="http://schemas.openxmlformats.org/officeDocument/2006/relationships/slide" Target="slide3.xml"/><Relationship Id="rId1" Type="http://schemas.openxmlformats.org/officeDocument/2006/relationships/slideLayout" Target="../slideLayouts/slideLayout4.xml"/><Relationship Id="rId6" Type="http://schemas.openxmlformats.org/officeDocument/2006/relationships/slide" Target="slide11.xml"/><Relationship Id="rId5" Type="http://schemas.openxmlformats.org/officeDocument/2006/relationships/slide" Target="slide10.xml"/><Relationship Id="rId4" Type="http://schemas.openxmlformats.org/officeDocument/2006/relationships/slide" Target="slide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Ирина\Desktop\5c5fd155495bd168d649b5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928794" y="1142984"/>
            <a:ext cx="57150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12 апреля – День космонавтики</a:t>
            </a:r>
            <a:endParaRPr lang="ru-RU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00892" y="5572140"/>
            <a:ext cx="19417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dirty="0" smtClean="0">
                <a:solidFill>
                  <a:schemeClr val="bg1"/>
                </a:solidFill>
              </a:rPr>
              <a:t>Выполнила : </a:t>
            </a:r>
          </a:p>
          <a:p>
            <a:pPr algn="r"/>
            <a:r>
              <a:rPr lang="ru-RU" dirty="0" err="1" smtClean="0">
                <a:solidFill>
                  <a:schemeClr val="bg1"/>
                </a:solidFill>
              </a:rPr>
              <a:t>Землякова</a:t>
            </a:r>
            <a:r>
              <a:rPr lang="ru-RU" dirty="0" smtClean="0">
                <a:solidFill>
                  <a:schemeClr val="bg1"/>
                </a:solidFill>
              </a:rPr>
              <a:t> Дарья </a:t>
            </a:r>
          </a:p>
          <a:p>
            <a:pPr algn="r"/>
            <a:r>
              <a:rPr lang="ru-RU" dirty="0" smtClean="0">
                <a:solidFill>
                  <a:schemeClr val="bg1"/>
                </a:solidFill>
              </a:rPr>
              <a:t>Студентка 39 ЛД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Белка и стрелка 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29124" y="1214423"/>
            <a:ext cx="4572032" cy="4786346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Первыми лохматыми космонавтами, по возвращении приветствовавшими своих «отправителей» радостным лаем, стали  Белка и Стрелка, отправившиеся покорять небесные просторы на пятом спутнике в августе 1960 г. Их полёт длился чуть более суток, и за это время собаки успели облететь планету 17 раз. Всё это время за ними наблюдали с экранов мониторов в Центре управления полётами — кстати, именно по причине контрастности были выбраны белые собаки — ведь изображение тогда было чёрно-белым.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Ирина\Desktop\s1200-1-e158349805575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000240"/>
            <a:ext cx="4038600" cy="31016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Полет человека в космос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12 апреля 1961 года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— совершён первый полёт человека в космос.  В 9:07 по московскому времени со стартовой площадки № 1 космодрома Байконур был запущен космический корабль «Восток-1» с первым в мире космонавтом на борту — Юрием Гагариным.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Ирина\Desktop\original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7391" y="1600200"/>
            <a:ext cx="3320218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4282" y="5214950"/>
            <a:ext cx="4040188" cy="107157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Валентина Терешкова - Первая женщина- </a:t>
            </a:r>
            <a:r>
              <a:rPr lang="ru-RU" dirty="0" err="1" smtClean="0">
                <a:solidFill>
                  <a:schemeClr val="bg1"/>
                </a:solidFill>
              </a:rPr>
              <a:t>космнавт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4876" y="285728"/>
            <a:ext cx="4041775" cy="85725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Алексей Леонов - Вышел в открытый космос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074" name="Picture 2" descr="C:\Users\Ирина\Desktop\tereshkova_1202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312"/>
            <a:ext cx="3357586" cy="5000637"/>
          </a:xfrm>
          <a:prstGeom prst="rect">
            <a:avLst/>
          </a:prstGeom>
          <a:noFill/>
        </p:spPr>
      </p:pic>
      <p:pic>
        <p:nvPicPr>
          <p:cNvPr id="3075" name="Picture 3" descr="C:\Users\Ирина\Desktop\db92fb0276.jpg.crdownload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29124" y="1428736"/>
            <a:ext cx="4071966" cy="52371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Исследования космоса в21 веке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24 июня 2000 года — станция NEAR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Shoemaker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стала первым искусственным спутником астероида (433 Эрос).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30 июня 2004 года — станция «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Кассини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 стала первым искусственным спутником Сатурна.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15 января 2006 года — станция «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Стардаст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 доставила на Землю образцы кометы 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Вильда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2.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17 марта 2011 года — станция 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Messenger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стала первым искусственным спутником Меркурия.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Users\Ирина\Desktop\MESSENGER_-_spacecraft_at_mercury_-_atmercury_lg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4500570"/>
            <a:ext cx="2400288" cy="1959672"/>
          </a:xfrm>
          <a:prstGeom prst="rect">
            <a:avLst/>
          </a:prstGeom>
          <a:noFill/>
        </p:spPr>
      </p:pic>
      <p:pic>
        <p:nvPicPr>
          <p:cNvPr id="4100" name="Picture 4" descr="C:\Users\Ирина\Desktop\stardust-spacecraft-36a12ccc-1692-41e0-925c-9fe553fa1af-resize-75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2786058"/>
            <a:ext cx="2357442" cy="2000264"/>
          </a:xfrm>
          <a:prstGeom prst="rect">
            <a:avLst/>
          </a:prstGeom>
          <a:noFill/>
        </p:spPr>
      </p:pic>
      <p:pic>
        <p:nvPicPr>
          <p:cNvPr id="4101" name="Picture 5" descr="C:\Users\Ирина\Desktop\1029257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42" y="1285860"/>
            <a:ext cx="2928958" cy="19823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857496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 2019 году китайская автоматическая межпланетная станция «Чанъэ-4» впервые в истории совершила мягкую посадку на обратной стороне Луны. В ходе миссии была опробована новая система связи, и впервые на спутнике Земли проросли семена хлопка. Они вместе с другими культурами были помещены в контейнер, предназначенный для тестирования возможности формирования замкнутой биосферы.</a:t>
            </a:r>
            <a:endParaRPr lang="ru-RU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Ирина\Desktop\EVjg32qWAAE8xW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714620"/>
            <a:ext cx="6000792" cy="3786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Список источников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https://www.ruscable.ru/article/Konstantin_Eduardovich_Tsiolkovskiy</a:t>
            </a:r>
            <a:r>
              <a:rPr lang="en-US" dirty="0" smtClean="0">
                <a:hlinkClick r:id="rId2"/>
              </a:rPr>
              <a:t>/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pikabu.ru/story/khroniki_poznaniya_kosmosa_6863267</a:t>
            </a:r>
            <a:endParaRPr lang="ru-RU" dirty="0" smtClean="0"/>
          </a:p>
          <a:p>
            <a:r>
              <a:rPr lang="en-US" dirty="0" smtClean="0">
                <a:hlinkClick r:id="rId4"/>
              </a:rPr>
              <a:t>https://asteropa.ru/istoriya-pokoreniya-kosmosa/#</a:t>
            </a:r>
            <a:r>
              <a:rPr lang="en-US" dirty="0" smtClean="0">
                <a:hlinkClick r:id="rId4"/>
              </a:rPr>
              <a:t>etapy-osvoeniya-kosmosa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  <a:noFill/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СОДЕРЖАНИЕ </a:t>
            </a:r>
            <a:endParaRPr lang="ru-RU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57200" y="2000240"/>
            <a:ext cx="8258204" cy="4125923"/>
          </a:xfrm>
        </p:spPr>
        <p:txBody>
          <a:bodyPr/>
          <a:lstStyle/>
          <a:p>
            <a:pPr marL="514350" indent="-514350"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1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Исследования 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ученых- первооткрывателей </a:t>
            </a:r>
          </a:p>
          <a:p>
            <a:pPr marL="514350" indent="-514350"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2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К.Э.Циолковский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космос </a:t>
            </a:r>
          </a:p>
          <a:p>
            <a:pPr marL="514350" indent="-514350"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3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Первый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искусственный спутник.</a:t>
            </a:r>
          </a:p>
          <a:p>
            <a:pPr marL="514350" indent="-514350"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4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Белка и Стрелка .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5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Полет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человека в космос .</a:t>
            </a:r>
          </a:p>
          <a:p>
            <a:pPr marL="514350" indent="-514350"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6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Исследование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космоса в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21 веке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Исследования ученых- первооткрывателей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в Древней Греции в 4 в. до н.э. ученый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Гераклид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Понтийский предположил вращение Земли вокруг своей оси, основываясь на своих наблюдениях, сделал выводы о том, что Меркурий и Венера вращаются вокруг Солнца и первым заговорил об астрономическом годе, как периоде обращения нашей планеты вокруг Солнца. Однако, в течение долгого времени считалось, что именно Земля находится в центре Солнечной системы и Солнце вращается вокруг нее.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Ирина\Desktop\geraklid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89677" y="1600200"/>
            <a:ext cx="3155645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214290"/>
            <a:ext cx="8215370" cy="4525963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Клавдий  Птолемей предложил пробную модель солнечной системы 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Users\Ирина\Desktop\Iz_zhizni_ptolemeya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3813" y="1226517"/>
            <a:ext cx="2857500" cy="3810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857752" y="2786058"/>
            <a:ext cx="3786182" cy="314327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C:\Users\Ирина\Desktop\156545579011847901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143372" y="2571744"/>
            <a:ext cx="4038600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sz="half" idx="1"/>
          </p:nvPr>
        </p:nvSpPr>
        <p:spPr>
          <a:xfrm>
            <a:off x="457200" y="357188"/>
            <a:ext cx="4038600" cy="621506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Лишь в 16 веке Николай Коперник опроверг существующую веками геоцентрическую концепцию Солнечной системы и в своем трактате «Об обращении небесных сфер» доказал, что Земля и другие планеты вращаются вокруг Солнца. Поскольку его выводы противоречили официальной позиции церкви, польский ученый в течение долгого времени подготавливал научное сообщество к столь важному открытию, которое поистине произвело революцию во всем мире.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Ирина\Desktop\15654558851269216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86314" y="1785926"/>
            <a:ext cx="387939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500306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алилео Галилей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сам создал оптический телескоп,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позволявший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достичь 32-кратного увеличения, что дало ему возможность обнаружить рельеф на поверхности Луны, пятна на поверхности Солнца, а также установить, что Солнце, и все другие небесные тела, как и наша планета, вращаются вокруг своей оси.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Ирина\Desktop\156545632818117107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2143116"/>
            <a:ext cx="2786082" cy="406228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286512" y="2000240"/>
            <a:ext cx="2643206" cy="342902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1" name="Picture 3" descr="C:\Users\Ирина\Desktop\156545643013522778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000760" y="2143116"/>
            <a:ext cx="2611706" cy="33168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К.Э.Циолковский и космос </a:t>
            </a:r>
            <a:b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Константин Эдуардович Циолковский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(1857-1935) – выдающийся исследователь, ученый-самоучка и изобретатель, основоположник теоретической и современной космонавтики. Обосновал использование ракет для полётов в космос, пришёл к выводу о необходимости использования «ракетных поездов» – прототипов многоступенчатых ракет. Основные научные труды относятся к аэронавтике,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ракетодинамике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 космонавтике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714876" y="1357298"/>
            <a:ext cx="4286280" cy="38576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4" name="Picture 2" descr="C:\Users\Ирина\Desktop\3685379654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500174"/>
            <a:ext cx="4038600" cy="40501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Достижения Ц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иолковского 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fontAlgn="base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Более 400 работ по теории ракетостроения</a:t>
            </a:r>
          </a:p>
          <a:p>
            <a:pPr fontAlgn="base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Работал над обоснованием возможности космических путешествий</a:t>
            </a:r>
          </a:p>
          <a:p>
            <a:pPr fontAlgn="base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Создал первую в стране аэродинамическую лабораторию и аэродинамическую трубу</a:t>
            </a:r>
          </a:p>
          <a:p>
            <a:pPr fontAlgn="base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Разработал методику исследования аэродинамических свойств летательных аппаратов</a:t>
            </a:r>
          </a:p>
          <a:p>
            <a:pPr fontAlgn="base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Спроектировал управляемый аэростат, создал модель цельнометаллического дирижабля</a:t>
            </a:r>
          </a:p>
          <a:p>
            <a:pPr fontAlgn="base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Изложил строгую теорию реактивного движения</a:t>
            </a:r>
          </a:p>
          <a:p>
            <a:pPr fontAlgn="base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Доказал необходимость использования ракет для космических путешествий</a:t>
            </a:r>
          </a:p>
          <a:p>
            <a:pPr fontAlgn="base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Создал собственную схему газотурбинного двигателя</a:t>
            </a:r>
          </a:p>
          <a:p>
            <a:pPr fontAlgn="base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Предложил старт ракеты с наклонной направляющей. Сейчас способ используется в системах залпового огня.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Первый искусственный спутник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285860"/>
            <a:ext cx="8715404" cy="4840303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 октября 1957 года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– это день, когда Советский Союз в рамках своей космической программы первым запустил в космос космический аппарат – Спутник-1.  В этот день шарообразный спутник вышел на орбиту, передав обратно сигнал об успешном старте.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Он был выведен на орбиту с помощью ракеты Р-7, спроектированной под руководством Сергея Королёва.  Силуэт Р-7, прародительницы всех последующих космических ракет, и сегодня узнаваем в суперсовременной ракете-носителе «Союз», успешно отправляющей на орбиту «грузовики» и «легковушки» с космонавтами и туристами на борту — те же четыре «ноги» пакетной схемы и красные сопла.</a:t>
            </a:r>
          </a:p>
          <a:p>
            <a:endParaRPr lang="ru-RU" sz="2000" dirty="0"/>
          </a:p>
        </p:txBody>
      </p:sp>
      <p:pic>
        <p:nvPicPr>
          <p:cNvPr id="9218" name="Picture 2" descr="C:\Users\Ирина\Desktop\sputnik1-e158349797538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72066" y="4286256"/>
            <a:ext cx="3824286" cy="21517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314</Words>
  <PresentationFormat>Экран (4:3)</PresentationFormat>
  <Paragraphs>47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СОДЕРЖАНИЕ </vt:lpstr>
      <vt:lpstr>Исследования ученых- первооткрывателей</vt:lpstr>
      <vt:lpstr>Слайд 4</vt:lpstr>
      <vt:lpstr>Слайд 5</vt:lpstr>
      <vt:lpstr>Галилео Галилей сам создал оптический телескоп, позволявший достичь 32-кратного увеличения, что дало ему возможность обнаружить рельеф на поверхности Луны, пятна на поверхности Солнца, а также установить, что Солнце, и все другие небесные тела, как и наша планета, вращаются вокруг своей оси.</vt:lpstr>
      <vt:lpstr>К.Э.Циолковский и космос  </vt:lpstr>
      <vt:lpstr>Достижения Циолковского </vt:lpstr>
      <vt:lpstr>Первый искусственный спутник.</vt:lpstr>
      <vt:lpstr>Белка и стрелка </vt:lpstr>
      <vt:lpstr>Полет человека в космос</vt:lpstr>
      <vt:lpstr>Слайд 12</vt:lpstr>
      <vt:lpstr>Исследования космоса в21 веке</vt:lpstr>
      <vt:lpstr>В 2019 году китайская автоматическая межпланетная станция «Чанъэ-4» впервые в истории совершила мягкую посадку на обратной стороне Луны. В ходе миссии была опробована новая система связи, и впервые на спутнике Земли проросли семена хлопка. Они вместе с другими культурами были помещены в контейнер, предназначенный для тестирования возможности формирования замкнутой биосферы.</vt:lpstr>
      <vt:lpstr>Список источников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</dc:creator>
  <cp:lastModifiedBy>Ирина</cp:lastModifiedBy>
  <cp:revision>25</cp:revision>
  <dcterms:created xsi:type="dcterms:W3CDTF">2021-03-23T16:59:53Z</dcterms:created>
  <dcterms:modified xsi:type="dcterms:W3CDTF">2021-03-28T12:25:14Z</dcterms:modified>
</cp:coreProperties>
</file>