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8" r:id="rId12"/>
    <p:sldId id="266" r:id="rId13"/>
    <p:sldId id="267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CCFF"/>
    <a:srgbClr val="4CCE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3150" y="-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62BF-7F77-4C7E-B7E1-EDE307A4451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8DC19-A821-41E7-8553-B97115222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62BF-7F77-4C7E-B7E1-EDE307A4451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DC19-A821-41E7-8553-B97115222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62BF-7F77-4C7E-B7E1-EDE307A4451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DC19-A821-41E7-8553-B97115222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E562BF-7F77-4C7E-B7E1-EDE307A4451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A78DC19-A821-41E7-8553-B97115222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62BF-7F77-4C7E-B7E1-EDE307A4451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DC19-A821-41E7-8553-B97115222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62BF-7F77-4C7E-B7E1-EDE307A4451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DC19-A821-41E7-8553-B97115222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DC19-A821-41E7-8553-B97115222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62BF-7F77-4C7E-B7E1-EDE307A4451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62BF-7F77-4C7E-B7E1-EDE307A4451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DC19-A821-41E7-8553-B97115222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62BF-7F77-4C7E-B7E1-EDE307A4451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DC19-A821-41E7-8553-B97115222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E562BF-7F77-4C7E-B7E1-EDE307A4451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78DC19-A821-41E7-8553-B97115222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62BF-7F77-4C7E-B7E1-EDE307A4451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8DC19-A821-41E7-8553-B97115222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E562BF-7F77-4C7E-B7E1-EDE307A4451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A78DC19-A821-41E7-8553-B97115222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2;&#1086;&#1089;&#1084;&#1086;&#1089;%202\3.avi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prezentaciya-na-temu-pervye-pokoriteli-kosmosa-4100589.html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luxfon.com-10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1484784"/>
            <a:ext cx="8460432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Тема</a:t>
            </a:r>
            <a:r>
              <a:rPr lang="ru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: «Покорители космоса»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76672"/>
            <a:ext cx="774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ГАПОУ КО «</a:t>
            </a:r>
            <a:r>
              <a:rPr lang="ru-RU" sz="3200" b="1" dirty="0" smtClean="0">
                <a:solidFill>
                  <a:srgbClr val="FFFF00"/>
                </a:solidFill>
              </a:rPr>
              <a:t>Медицинский техникум</a:t>
            </a:r>
            <a:r>
              <a:rPr lang="ru-RU" sz="2800" b="1" dirty="0" smtClean="0">
                <a:solidFill>
                  <a:srgbClr val="FFFF00"/>
                </a:solidFill>
              </a:rPr>
              <a:t>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3789040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ahnschrift" pitchFamily="34" charset="0"/>
              </a:rPr>
              <a:t>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Выполнил студент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11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СД группы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Муротов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А. М.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5517232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Bahnschrift" pitchFamily="34" charset="0"/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  <a:latin typeface="Bahnschrift" pitchFamily="34" charset="0"/>
              </a:rPr>
              <a:t>       </a:t>
            </a:r>
            <a:r>
              <a:rPr lang="ru-RU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Обнинск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2021 г.</a:t>
            </a:r>
            <a:endParaRPr lang="ru-RU" sz="24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nstola.ru-3294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472514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  12 апреля</a:t>
            </a:r>
          </a:p>
          <a:p>
            <a:r>
              <a:rPr lang="ru-RU" sz="5400" b="1" dirty="0" smtClean="0">
                <a:solidFill>
                  <a:srgbClr val="FFFF00"/>
                </a:solidFill>
              </a:rPr>
              <a:t>  День космонавтики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3-013-leonov-aleksej-arkhipovich-vpervye-v-mire-vyshel-v-kosmichesk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20522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3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07504" y="5445224"/>
            <a:ext cx="1728192" cy="129614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31840" y="908720"/>
            <a:ext cx="5698976" cy="56193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Свой космический полёт (первый в мире полёт женщины-космонавта) Терешкова совершила 16 июня 1963 года на космическом корабле Восток-6, он продолжался почти трое суток. Старт произошёл на </a:t>
            </a:r>
            <a:r>
              <a:rPr lang="ru-RU" dirty="0" err="1" smtClean="0"/>
              <a:t>Байконуре.Одновременно</a:t>
            </a:r>
            <a:r>
              <a:rPr lang="ru-RU" dirty="0" smtClean="0"/>
              <a:t> на орбите находился космический корабль Восток-5, пилотируемый космонавтом Валерием Быковским. В день своего полёта в космос Терешкова сказала родным, что уезжает на соревнования парашютистов, о полёте они узнали из новостей по радио. Терешкова выдержала 48 оборотов вокруг Земли и провела почти трое суток в космосе.  Спускаемый аппарат «Востока-6» благополучно приземлился в </a:t>
            </a:r>
            <a:r>
              <a:rPr lang="ru-RU" dirty="0" err="1" smtClean="0"/>
              <a:t>Баевском</a:t>
            </a:r>
            <a:r>
              <a:rPr lang="ru-RU" dirty="0" smtClean="0"/>
              <a:t> районе Алтайского края.</a:t>
            </a:r>
            <a:endParaRPr lang="ru-RU" dirty="0"/>
          </a:p>
        </p:txBody>
      </p:sp>
      <p:pic>
        <p:nvPicPr>
          <p:cNvPr id="4" name="Picture 4" descr="Картинка 1 из 1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302433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347864" y="332656"/>
            <a:ext cx="5529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Валентина Николаевна Терешкова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7" name="Picture 5" descr="tereshko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3024336" cy="2384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6693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   </a:t>
            </a:r>
            <a:r>
              <a:rPr lang="ru-RU" sz="6000" dirty="0" smtClean="0">
                <a:solidFill>
                  <a:srgbClr val="FFFF00"/>
                </a:solidFill>
              </a:rPr>
              <a:t>космодром «Байконур»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" descr="Если Россия уйдет - космодром &quot;Байконур&quot; останетс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680520" cy="522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Космос как предчувств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1"/>
            <a:ext cx="378003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IAN_948127.HR_.ru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149081"/>
            <a:ext cx="381642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2036934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4869160"/>
            <a:ext cx="194421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id_40391_746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509120"/>
            <a:ext cx="8229600" cy="205246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Береги свою планету –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Ведь другой, похожей, нету!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2" name="Рисунок 11" descr="animaciya_36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35696" cy="22707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pace-Pictu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2192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_3293078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</p:spPr>
      </p:pic>
      <p:sp>
        <p:nvSpPr>
          <p:cNvPr id="8" name="TextBox 7"/>
          <p:cNvSpPr txBox="1"/>
          <p:nvPr/>
        </p:nvSpPr>
        <p:spPr>
          <a:xfrm>
            <a:off x="539552" y="26064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Источники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6876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infourok.ru/prezentaciya-na-temu-pervye-pokoriteli-kosmosa-4100589.html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98884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https://asteropa.ru/istoriya-pokoreniya-kosmosa/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492896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http://topsweet.ru/top-10-interesnye-fakty-pro-osvoenie-kosmosa/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356992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Большая иллюстрированная энциклопедия в вопросах и ответах. 2010 г.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Земля </a:t>
            </a:r>
            <a:r>
              <a:rPr lang="ru-RU" dirty="0" smtClean="0"/>
              <a:t>и космос. Л. </a:t>
            </a:r>
            <a:r>
              <a:rPr lang="ru-RU" dirty="0" err="1" smtClean="0"/>
              <a:t>Хауэлл</a:t>
            </a:r>
            <a:r>
              <a:rPr lang="ru-RU" dirty="0" smtClean="0"/>
              <a:t>, К. </a:t>
            </a:r>
            <a:r>
              <a:rPr lang="ru-RU" dirty="0" err="1" smtClean="0"/>
              <a:t>Роджерс</a:t>
            </a:r>
            <a:r>
              <a:rPr lang="ru-RU" dirty="0" smtClean="0"/>
              <a:t>, К. </a:t>
            </a:r>
            <a:r>
              <a:rPr lang="ru-RU" dirty="0" err="1" smtClean="0"/>
              <a:t>Хендерсон</a:t>
            </a:r>
            <a:r>
              <a:rPr lang="ru-RU" dirty="0" smtClean="0"/>
              <a:t>. М.: РОСМЭН, 2002 г.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5229200"/>
            <a:ext cx="426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https://pandia.ru/text/78/059/85232.php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8d6a58ecab12ee7ea721763969551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9952" y="1"/>
            <a:ext cx="5004048" cy="35702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Century" pitchFamily="18" charset="0"/>
              </a:rPr>
              <a:t>Космос </a:t>
            </a:r>
            <a:r>
              <a:rPr lang="ru-RU" sz="2800" b="1" i="1" dirty="0" smtClean="0">
                <a:solidFill>
                  <a:srgbClr val="FFFF00"/>
                </a:solidFill>
                <a:latin typeface="Century" pitchFamily="18" charset="0"/>
              </a:rPr>
              <a:t>- это бесконечная пустыня с огненными шарами гигантских звезд и движущимися вокруг них большими и маленькими планетами</a:t>
            </a:r>
          </a:p>
          <a:p>
            <a:endParaRPr lang="ru-RU" b="1" i="1" dirty="0">
              <a:solidFill>
                <a:srgbClr val="FFFF00"/>
              </a:solidFill>
            </a:endParaRPr>
          </a:p>
          <a:p>
            <a:endParaRPr lang="ru-RU" b="1" i="1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3203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Космос</a:t>
            </a:r>
            <a:r>
              <a:rPr lang="ru-RU" sz="2400" dirty="0" smtClean="0">
                <a:solidFill>
                  <a:srgbClr val="00B050"/>
                </a:solidFill>
              </a:rPr>
              <a:t> – это Вселенная,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весь мир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animaciya_3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5733256"/>
            <a:ext cx="1043608" cy="1124744"/>
          </a:xfrm>
          <a:prstGeom prst="rect">
            <a:avLst/>
          </a:prstGeom>
        </p:spPr>
      </p:pic>
      <p:pic>
        <p:nvPicPr>
          <p:cNvPr id="8" name="Рисунок 7" descr="23871978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6021288"/>
            <a:ext cx="792088" cy="83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14 из 12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36" y="476672"/>
            <a:ext cx="441468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60032" y="836712"/>
            <a:ext cx="4572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Константин Эдуардович Циолковский </a:t>
            </a:r>
            <a:r>
              <a:rPr lang="ru-RU" sz="3200" b="1" dirty="0" smtClean="0"/>
              <a:t>-</a:t>
            </a:r>
          </a:p>
          <a:p>
            <a:r>
              <a:rPr lang="ru-RU" sz="3200" dirty="0" smtClean="0"/>
              <a:t>основоположник теоретической 	 космонавтики и ракетостроения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69965589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797152"/>
            <a:ext cx="2088232" cy="187220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332656"/>
            <a:ext cx="301332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35896" y="404664"/>
            <a:ext cx="5112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b="1" dirty="0" smtClean="0"/>
              <a:t>Прежде чем человек полетел в космос, там побывали животные.</a:t>
            </a:r>
          </a:p>
          <a:p>
            <a:pPr algn="just"/>
            <a:r>
              <a:rPr lang="ru-RU" sz="2000" b="1" dirty="0" smtClean="0"/>
              <a:t>   Первой в космос отправилась  собака Лайка. </a:t>
            </a:r>
          </a:p>
          <a:p>
            <a:pPr algn="just"/>
            <a:r>
              <a:rPr lang="ru-RU" sz="2000" b="1" dirty="0" smtClean="0"/>
              <a:t>    В то время люди ещё очень мало знали о космосе, а космические аппараты ещё не умели возвращать с орбиты. Поэтому Лайка навсегда осталась в космическом пространстве. </a:t>
            </a:r>
            <a:endParaRPr lang="ru-RU" sz="2000" b="1" dirty="0"/>
          </a:p>
        </p:txBody>
      </p:sp>
      <p:pic>
        <p:nvPicPr>
          <p:cNvPr id="6" name="Рисунок 5" descr="img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645024"/>
            <a:ext cx="79928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ika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855178" cy="464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3 ноября 1957 года отправилась в космос </a:t>
            </a:r>
            <a:br>
              <a:rPr lang="ru-RU" sz="2800" b="1" dirty="0" smtClean="0"/>
            </a:br>
            <a:r>
              <a:rPr lang="ru-RU" sz="2800" b="1" dirty="0" smtClean="0"/>
              <a:t>собака Лайка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Picture 2" descr="01_01_03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39226" y="1556792"/>
            <a:ext cx="4165197" cy="4655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trovsky_dog-laika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2132856"/>
            <a:ext cx="806489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72819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  Люди помнят о тех, кто первыми побывал в космосе. В Москве открыт памятник первому живому существу, покорившему космос, собаке Лайке.</a:t>
            </a:r>
            <a:endParaRPr lang="ru-RU" sz="28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432048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acf392f85600a345917e6c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16832"/>
            <a:ext cx="396044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332656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/>
              <a:t>Через 3 года после неудачного  полета собаки Лайки, в космос отправляются уже две собаки </a:t>
            </a:r>
            <a:r>
              <a:rPr lang="ru-RU" sz="2000" b="1" dirty="0" smtClean="0"/>
              <a:t>– </a:t>
            </a:r>
            <a:r>
              <a:rPr lang="ru-RU" sz="2000" b="1" dirty="0"/>
              <a:t>Белка и Стрелка.</a:t>
            </a:r>
          </a:p>
          <a:p>
            <a:pPr>
              <a:defRPr/>
            </a:pPr>
            <a:r>
              <a:rPr lang="ru-RU" sz="2000" b="1" dirty="0"/>
              <a:t>    В космосе они пробыли  всего один день и  удачно приземлились на Землю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250px-Convert_ru_kosmos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73216"/>
            <a:ext cx="154766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yurij-gagarin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3096344" cy="2965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07904" y="908720"/>
            <a:ext cx="49320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   </a:t>
            </a:r>
            <a:r>
              <a:rPr lang="ru-RU" sz="2400" b="1" i="1" dirty="0" smtClean="0"/>
              <a:t> 12 </a:t>
            </a:r>
            <a:r>
              <a:rPr lang="ru-RU" sz="2000" b="1" i="1" dirty="0"/>
              <a:t>апреля</a:t>
            </a:r>
            <a:r>
              <a:rPr lang="ru-RU" sz="2400" b="1" i="1" dirty="0"/>
              <a:t> 1961 </a:t>
            </a:r>
            <a:r>
              <a:rPr lang="ru-RU" sz="2000" b="1" i="1" dirty="0"/>
              <a:t>года </a:t>
            </a:r>
            <a:r>
              <a:rPr lang="ru-RU" sz="2000" b="1" i="1" dirty="0">
                <a:solidFill>
                  <a:srgbClr val="FFFF00"/>
                </a:solidFill>
              </a:rPr>
              <a:t>Юрий Гагарин </a:t>
            </a:r>
            <a:r>
              <a:rPr lang="ru-RU" sz="2000" b="1" i="1" dirty="0"/>
              <a:t>стал первым человеком в мировой истории, </a:t>
            </a:r>
            <a:r>
              <a:rPr lang="ru-RU" sz="2000" b="1" i="1" dirty="0" smtClean="0"/>
              <a:t>совершившим полет в космическое пространство</a:t>
            </a:r>
            <a:r>
              <a:rPr lang="ru-RU" sz="2000" b="1" i="1" dirty="0"/>
              <a:t> </a:t>
            </a:r>
            <a:r>
              <a:rPr lang="ru-RU" sz="2000" b="1" i="1" dirty="0" smtClean="0"/>
              <a:t>Ракета-носитель «Восток» с </a:t>
            </a:r>
            <a:r>
              <a:rPr lang="ru-RU" sz="2000" b="1" i="1" dirty="0"/>
              <a:t>кораблём </a:t>
            </a:r>
            <a:r>
              <a:rPr lang="ru-RU" sz="2000" b="1" i="1" dirty="0" smtClean="0"/>
              <a:t>«Восток-1», </a:t>
            </a:r>
            <a:r>
              <a:rPr lang="ru-RU" sz="2000" b="1" i="1" dirty="0"/>
              <a:t>на борту которого находился Гагарин, была запущена с космодрома </a:t>
            </a:r>
            <a:r>
              <a:rPr lang="ru-RU" sz="2000" b="1" i="1" dirty="0" smtClean="0"/>
              <a:t>Байконур, </a:t>
            </a:r>
            <a:r>
              <a:rPr lang="ru-RU" sz="2000" b="1" i="1" dirty="0"/>
              <a:t>расположенного в </a:t>
            </a:r>
            <a:r>
              <a:rPr lang="ru-RU" sz="2000" b="1" i="1" dirty="0" err="1"/>
              <a:t>Кызыл-Ординской</a:t>
            </a:r>
            <a:r>
              <a:rPr lang="ru-RU" sz="2000" b="1" i="1" dirty="0"/>
              <a:t> области Казахстана. </a:t>
            </a:r>
            <a:r>
              <a:rPr lang="ru-RU" sz="2000" b="1" i="1" dirty="0" smtClean="0"/>
              <a:t>    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  После</a:t>
            </a:r>
            <a:r>
              <a:rPr lang="ru-RU" sz="2000" b="1" i="1" dirty="0"/>
              <a:t> </a:t>
            </a:r>
            <a:r>
              <a:rPr lang="ru-RU" sz="2000" b="1" i="1" dirty="0" smtClean="0"/>
              <a:t>108</a:t>
            </a:r>
            <a:r>
              <a:rPr lang="ru-RU" sz="2000" b="1" i="1" dirty="0"/>
              <a:t> </a:t>
            </a:r>
            <a:r>
              <a:rPr lang="ru-RU" sz="2000" b="1" i="1" dirty="0" smtClean="0"/>
              <a:t>минут</a:t>
            </a:r>
            <a:r>
              <a:rPr lang="ru-RU" sz="2000" b="1" i="1" baseline="30000" dirty="0"/>
              <a:t> </a:t>
            </a:r>
            <a:r>
              <a:rPr lang="ru-RU" sz="2000" b="1" i="1" dirty="0" smtClean="0"/>
              <a:t>полёта </a:t>
            </a:r>
            <a:r>
              <a:rPr lang="ru-RU" sz="2000" b="1" i="1" dirty="0"/>
              <a:t>Гагарин успешно приземлился в </a:t>
            </a:r>
            <a:r>
              <a:rPr lang="ru-RU" sz="2000" b="1" i="1" dirty="0" smtClean="0"/>
              <a:t>Саратовской области, </a:t>
            </a:r>
            <a:r>
              <a:rPr lang="ru-RU" sz="2000" b="1" i="1" dirty="0"/>
              <a:t>неподалёку от </a:t>
            </a:r>
            <a:r>
              <a:rPr lang="ru-RU" sz="2000" b="1" i="1" dirty="0" smtClean="0"/>
              <a:t>Энгельса.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</a:t>
            </a:r>
            <a:r>
              <a:rPr lang="ru-RU" sz="2400" b="1" i="1" dirty="0" smtClean="0"/>
              <a:t>12</a:t>
            </a:r>
            <a:r>
              <a:rPr lang="ru-RU" sz="2000" b="1" i="1" dirty="0" smtClean="0"/>
              <a:t> </a:t>
            </a:r>
            <a:r>
              <a:rPr lang="ru-RU" sz="2000" b="1" i="1" dirty="0"/>
              <a:t>апреля </a:t>
            </a:r>
            <a:r>
              <a:rPr lang="ru-RU" sz="2400" b="1" i="1" dirty="0"/>
              <a:t>1961</a:t>
            </a:r>
            <a:r>
              <a:rPr lang="ru-RU" sz="2000" b="1" i="1" dirty="0"/>
              <a:t> года, день полёта Юрия Гагарина в космос был объявлен праздником —</a:t>
            </a:r>
            <a:r>
              <a:rPr lang="ru-RU" sz="2400" b="1" i="1" dirty="0">
                <a:solidFill>
                  <a:srgbClr val="4CCEF6"/>
                </a:solidFill>
              </a:rPr>
              <a:t> </a:t>
            </a:r>
            <a:endParaRPr lang="ru-RU" sz="2400" b="1" i="1" dirty="0" smtClean="0">
              <a:solidFill>
                <a:srgbClr val="4CCEF6"/>
              </a:solidFill>
            </a:endParaRPr>
          </a:p>
          <a:p>
            <a:r>
              <a:rPr lang="ru-RU" sz="2800" b="1" i="1" dirty="0" smtClean="0">
                <a:solidFill>
                  <a:srgbClr val="00FFFF"/>
                </a:solidFill>
              </a:rPr>
              <a:t>Днём космонавтики</a:t>
            </a:r>
            <a:endParaRPr lang="ru-RU" sz="2400" b="1" i="1" dirty="0">
              <a:solidFill>
                <a:srgbClr val="00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04664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Юрий Алексеевич Гагарин </a:t>
            </a:r>
            <a:r>
              <a:rPr lang="ru-RU" sz="2000" b="1" dirty="0" smtClean="0"/>
              <a:t>–  совершил первый космический полет </a:t>
            </a:r>
            <a:endParaRPr lang="ru-RU" sz="2000" b="1" dirty="0"/>
          </a:p>
        </p:txBody>
      </p:sp>
      <p:pic>
        <p:nvPicPr>
          <p:cNvPr id="8" name="Рисунок 7" descr="animaciya_3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77072"/>
            <a:ext cx="295232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352</TotalTime>
  <Words>284</Words>
  <Application>Microsoft Office PowerPoint</Application>
  <PresentationFormat>Экран (4:3)</PresentationFormat>
  <Paragraphs>43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   Люди помнят о тех, кто первыми побывал в космосе. В Москве открыт памятник первому живому существу, покорившему космос, собаке Лайке.</vt:lpstr>
      <vt:lpstr>Слайд 8</vt:lpstr>
      <vt:lpstr>Слайд 9</vt:lpstr>
      <vt:lpstr>Слайд 10</vt:lpstr>
      <vt:lpstr>Слайд 11</vt:lpstr>
      <vt:lpstr>Слайд 12</vt:lpstr>
      <vt:lpstr>     космодром «Байконур»</vt:lpstr>
      <vt:lpstr>Береги свою планету –  Ведь другой, похожей, нету! </vt:lpstr>
      <vt:lpstr>Слайд 15</vt:lpstr>
      <vt:lpstr>Слайд 16</vt:lpstr>
      <vt:lpstr>Спасибо за внимание!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79533230850</dc:creator>
  <cp:lastModifiedBy>Олег</cp:lastModifiedBy>
  <cp:revision>37</cp:revision>
  <dcterms:created xsi:type="dcterms:W3CDTF">2021-04-05T14:30:20Z</dcterms:created>
  <dcterms:modified xsi:type="dcterms:W3CDTF">2021-04-13T01:28:39Z</dcterms:modified>
</cp:coreProperties>
</file>