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57" r:id="rId4"/>
    <p:sldId id="267" r:id="rId5"/>
    <p:sldId id="269" r:id="rId6"/>
    <p:sldId id="266" r:id="rId7"/>
    <p:sldId id="268" r:id="rId8"/>
    <p:sldId id="271" r:id="rId9"/>
    <p:sldId id="272" r:id="rId10"/>
    <p:sldId id="273" r:id="rId11"/>
    <p:sldId id="281" r:id="rId12"/>
    <p:sldId id="277" r:id="rId13"/>
    <p:sldId id="278" r:id="rId14"/>
    <p:sldId id="282" r:id="rId15"/>
    <p:sldId id="264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48A2C7-F728-45E8-A1CA-B050A3F930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8E2E-14A6-4364-994E-18EC3F696C77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1BA0-5641-441F-9055-6B3F3335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7-04.photosight.ru/25/205372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eleduy.ru/photo/imgs/32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orum.say7.info/images/preview/img32/3287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hyperlink" Target="http://chamk.narod.ru/may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enta.ru/photo/2008/05/01/pervomay/1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prz.ru/uploads/posts/2015-04/1430126797_image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140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88640"/>
            <a:ext cx="3529012" cy="2501900"/>
          </a:xfrm>
          <a:prstGeom prst="rect">
            <a:avLst/>
          </a:prstGeom>
          <a:noFill/>
          <a:ln/>
        </p:spPr>
      </p:pic>
      <p:pic>
        <p:nvPicPr>
          <p:cNvPr id="3" name="Picture 5" descr="Картинка 689 из 266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000"/>
          <a:stretch>
            <a:fillRect/>
          </a:stretch>
        </p:blipFill>
        <p:spPr bwMode="auto">
          <a:xfrm>
            <a:off x="2195736" y="2276872"/>
            <a:ext cx="6697167" cy="4485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9" y="404664"/>
            <a:ext cx="55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 мая 1990 года состоялась последняя первомайская демонстрация.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5661025"/>
            <a:ext cx="9144000" cy="9017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1"/>
                </a:solidFill>
              </a:rPr>
              <a:t>В 1992 году Международный день солидарности трудящихся был переименован в </a:t>
            </a:r>
            <a:r>
              <a:rPr lang="ru-RU" sz="2400" b="1" dirty="0">
                <a:solidFill>
                  <a:srgbClr val="FF0000"/>
                </a:solidFill>
              </a:rPr>
              <a:t>праздник Весны и Труда.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4281" name="Picture 9" descr="Картинка 249 из 2667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60350"/>
            <a:ext cx="6883400" cy="5162550"/>
          </a:xfrm>
          <a:noFill/>
          <a:ln/>
        </p:spPr>
      </p:pic>
      <p:pic>
        <p:nvPicPr>
          <p:cNvPr id="31747" name="Picture 3" descr="C:\Users\Елена\Downloads\1 мая\1372medium-619x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7747325" cy="5156540"/>
          </a:xfrm>
          <a:prstGeom prst="rect">
            <a:avLst/>
          </a:prstGeom>
          <a:noFill/>
        </p:spPr>
      </p:pic>
      <p:pic>
        <p:nvPicPr>
          <p:cNvPr id="31749" name="Picture 5" descr="http://kleinburd.ru/news/wp-content/uploads/2014/05/3493402_74b115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260648"/>
            <a:ext cx="7806253" cy="5184576"/>
          </a:xfrm>
          <a:prstGeom prst="rect">
            <a:avLst/>
          </a:prstGeom>
          <a:noFill/>
        </p:spPr>
      </p:pic>
      <p:pic>
        <p:nvPicPr>
          <p:cNvPr id="31751" name="Picture 7" descr="http://golden50.ru/files/1/600/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-938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Картинка 1 из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19050"/>
            <a:ext cx="523716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uzkaya_polosa_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501008"/>
            <a:ext cx="3914775" cy="2947987"/>
          </a:xfrm>
          <a:prstGeom prst="rect">
            <a:avLst/>
          </a:prstGeo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55976" y="1213917"/>
            <a:ext cx="4788024" cy="6309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Языческие корни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Картинка 88 из 2347"/>
          <p:cNvPicPr>
            <a:picLocks noChangeAspect="1" noChangeArrowheads="1"/>
          </p:cNvPicPr>
          <p:nvPr/>
        </p:nvPicPr>
        <p:blipFill>
          <a:blip r:embed="rId2" cstate="print"/>
          <a:srcRect l="10073" t="4891" r="11990" b="7292"/>
          <a:stretch>
            <a:fillRect/>
          </a:stretch>
        </p:blipFill>
        <p:spPr bwMode="auto">
          <a:xfrm>
            <a:off x="4427984" y="0"/>
            <a:ext cx="46805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артинка 163 из 2669"/>
          <p:cNvPicPr>
            <a:picLocks noChangeAspect="1" noChangeArrowheads="1"/>
          </p:cNvPicPr>
          <p:nvPr/>
        </p:nvPicPr>
        <p:blipFill>
          <a:blip r:embed="rId3" cstate="print"/>
          <a:srcRect l="3706" t="6855" r="3648" b="7888"/>
          <a:stretch>
            <a:fillRect/>
          </a:stretch>
        </p:blipFill>
        <p:spPr bwMode="auto">
          <a:xfrm>
            <a:off x="539552" y="947462"/>
            <a:ext cx="7920880" cy="591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.proxypy.org/p?q=Z3BqLmxhbmlnaXJvXzc4MTIyMi83ODEyMjIvMTQwNTUzMTEvYXZfYXNfbWFzbmUvbW9jLmxhbnJ1%0Ab2pldmlsLnNjaXAuY2kvLzpwdHRo%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57700" cy="2952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980728"/>
            <a:ext cx="442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   он</a:t>
            </a:r>
            <a:r>
              <a:rPr lang="ru-RU" sz="2000" b="1" dirty="0">
                <a:solidFill>
                  <a:srgbClr val="C00000"/>
                </a:solidFill>
              </a:rPr>
              <a:t> отмечается во многих странах, объединяя людей разных национальностей</a:t>
            </a:r>
          </a:p>
        </p:txBody>
      </p:sp>
      <p:pic>
        <p:nvPicPr>
          <p:cNvPr id="40964" name="Picture 4" descr="http://www.aktau-business.com/uploads/posts/2009-05/1241167267_shestv-nkc.jpg"/>
          <p:cNvPicPr>
            <a:picLocks noChangeAspect="1" noChangeArrowheads="1"/>
          </p:cNvPicPr>
          <p:nvPr/>
        </p:nvPicPr>
        <p:blipFill>
          <a:blip r:embed="rId3" cstate="print"/>
          <a:srcRect b="4167"/>
          <a:stretch>
            <a:fillRect/>
          </a:stretch>
        </p:blipFill>
        <p:spPr bwMode="auto">
          <a:xfrm>
            <a:off x="179513" y="116632"/>
            <a:ext cx="4464495" cy="3208856"/>
          </a:xfrm>
          <a:prstGeom prst="rect">
            <a:avLst/>
          </a:prstGeom>
          <a:noFill/>
        </p:spPr>
      </p:pic>
      <p:pic>
        <p:nvPicPr>
          <p:cNvPr id="40966" name="Picture 6" descr="http://cmsko.sko.kz/uploaded/birlik-gm.sko.kz/galleries/pages/prazdnovanie_1_maja/big/17.jpg"/>
          <p:cNvPicPr>
            <a:picLocks noChangeAspect="1" noChangeArrowheads="1"/>
          </p:cNvPicPr>
          <p:nvPr/>
        </p:nvPicPr>
        <p:blipFill>
          <a:blip r:embed="rId4" cstate="print"/>
          <a:srcRect l="10395" t="21420" r="23456" b="11801"/>
          <a:stretch>
            <a:fillRect/>
          </a:stretch>
        </p:blipFill>
        <p:spPr bwMode="auto">
          <a:xfrm>
            <a:off x="179512" y="3361107"/>
            <a:ext cx="4464496" cy="33802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4293096"/>
            <a:ext cx="442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олицетворяет </a:t>
            </a:r>
            <a:r>
              <a:rPr lang="ru-RU" sz="2000" b="1" dirty="0">
                <a:solidFill>
                  <a:srgbClr val="C00000"/>
                </a:solidFill>
              </a:rPr>
              <a:t>собой радость возрождения и пробуждения, согревая сердца и души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desvsyo.ru/_ph/347/2/573287105.gif?14606612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праздником весны и труда!</a:t>
            </a:r>
          </a:p>
        </p:txBody>
      </p:sp>
      <p:pic>
        <p:nvPicPr>
          <p:cNvPr id="19461" name="Picture 5" descr="Картинка 79 из 26674">
            <a:hlinkClick r:id="rId2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b="4759"/>
          <a:stretch>
            <a:fillRect/>
          </a:stretch>
        </p:blipFill>
        <p:spPr>
          <a:xfrm>
            <a:off x="246535" y="1556793"/>
            <a:ext cx="4705540" cy="4680520"/>
          </a:xfrm>
          <a:ln/>
        </p:spPr>
      </p:pic>
      <p:pic>
        <p:nvPicPr>
          <p:cNvPr id="19465" name="Picture 9" descr="Картинка 883 из 26674">
            <a:hlinkClick r:id="rId4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08016" y="1634579"/>
            <a:ext cx="3196432" cy="460273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692695"/>
          </a:xfrm>
        </p:spPr>
        <p:txBody>
          <a:bodyPr>
            <a:no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История праздника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309320"/>
            <a:ext cx="2376066" cy="4157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/>
              <a:t>1 мая 1886 </a:t>
            </a:r>
            <a:r>
              <a:rPr lang="ru-RU" sz="2400" b="1" dirty="0" smtClean="0"/>
              <a:t>года</a:t>
            </a:r>
            <a:endParaRPr lang="ru-RU" sz="2400" b="1" dirty="0"/>
          </a:p>
        </p:txBody>
      </p:sp>
      <p:pic>
        <p:nvPicPr>
          <p:cNvPr id="23554" name="Picture 2" descr="http://static.euronews.com/articles/223016/1200x630_223016_1-may-history-labour-day-protest.jpg?1430406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01840" cy="4515966"/>
          </a:xfrm>
          <a:prstGeom prst="rect">
            <a:avLst/>
          </a:prstGeom>
          <a:noFill/>
        </p:spPr>
      </p:pic>
      <p:pic>
        <p:nvPicPr>
          <p:cNvPr id="23556" name="Picture 4" descr="http://ic.pics.livejournal.com/judgesuhov/68874166/27932/27932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087" y="1052736"/>
            <a:ext cx="7313313" cy="4680520"/>
          </a:xfrm>
          <a:prstGeom prst="rect">
            <a:avLst/>
          </a:prstGeom>
          <a:noFill/>
        </p:spPr>
      </p:pic>
      <p:pic>
        <p:nvPicPr>
          <p:cNvPr id="23558" name="Picture 6" descr="http://berkshirereview.net/wp-content/uploads/2011/04/HaymarketRiot-Harpers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58560"/>
            <a:ext cx="7713834" cy="5361957"/>
          </a:xfrm>
          <a:prstGeom prst="rect">
            <a:avLst/>
          </a:prstGeom>
          <a:noFill/>
        </p:spPr>
      </p:pic>
      <p:pic>
        <p:nvPicPr>
          <p:cNvPr id="23560" name="Picture 8" descr="http://homicide.northwestern.edu/docs_fk/homicide/55/Anarchy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8520489" cy="5164931"/>
          </a:xfrm>
          <a:prstGeom prst="rect">
            <a:avLst/>
          </a:prstGeom>
          <a:noFill/>
        </p:spPr>
      </p:pic>
      <p:pic>
        <p:nvPicPr>
          <p:cNvPr id="23562" name="Picture 10" descr="http://spbpolack.ru/wp-content/uploads/2014/05/haymarke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79343"/>
            <a:ext cx="7560840" cy="555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edialipetsk.ru/photo/news/4_4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32" y="1052736"/>
            <a:ext cx="8789756" cy="52292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1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История праздника</a:t>
            </a:r>
            <a:endParaRPr kumimoji="0" lang="ru-RU" sz="4400" b="1" i="0" u="none" strike="noStrike" kern="1200" cap="none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" descr="http://bse.sci-lib.com/a_pictures/17/06/207619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80" y="836712"/>
            <a:ext cx="7513028" cy="5544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3813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Праздник в СССР</a:t>
            </a:r>
            <a:endParaRPr lang="ru-RU" sz="2400" b="1" dirty="0"/>
          </a:p>
        </p:txBody>
      </p:sp>
      <p:pic>
        <p:nvPicPr>
          <p:cNvPr id="9222" name="Picture 6" descr="http://s41.radikal.ru/i092/1204/ed/528ffb7472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87240"/>
            <a:ext cx="6408712" cy="5591601"/>
          </a:xfrm>
          <a:prstGeom prst="rect">
            <a:avLst/>
          </a:prstGeom>
          <a:noFill/>
        </p:spPr>
      </p:pic>
      <p:pic>
        <p:nvPicPr>
          <p:cNvPr id="10" name="Picture 4" descr="Картинка 70 из 11664"/>
          <p:cNvPicPr>
            <a:picLocks noChangeAspect="1" noChangeArrowheads="1"/>
          </p:cNvPicPr>
          <p:nvPr/>
        </p:nvPicPr>
        <p:blipFill>
          <a:blip r:embed="rId5" cstate="print"/>
          <a:srcRect l="3117" t="6284" r="4419" b="9508"/>
          <a:stretch>
            <a:fillRect/>
          </a:stretch>
        </p:blipFill>
        <p:spPr bwMode="auto">
          <a:xfrm rot="211012">
            <a:off x="778922" y="620688"/>
            <a:ext cx="755654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www.playcast.ru/uploads/2010/04/22/1710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9199193" cy="477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8" descr="1210743647_1-may-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0050" y="1196752"/>
            <a:ext cx="8426132" cy="4804098"/>
          </a:xfrm>
          <a:prstGeom prst="rect">
            <a:avLst/>
          </a:prstGeom>
        </p:spPr>
      </p:pic>
      <p:pic>
        <p:nvPicPr>
          <p:cNvPr id="4" name="Picture 9" descr="Картинка 231 из 266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676536"/>
            <a:ext cx="8496944" cy="5632784"/>
          </a:xfrm>
          <a:prstGeom prst="rect">
            <a:avLst/>
          </a:prstGeom>
          <a:ln/>
        </p:spPr>
      </p:pic>
      <p:pic>
        <p:nvPicPr>
          <p:cNvPr id="25604" name="Picture 4" descr="http://www.2do2go.ru/uploads/full/b1f18ed179c6683ec503e7cca6fda2b6_w960_h2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8496944" cy="6078291"/>
          </a:xfrm>
          <a:prstGeom prst="rect">
            <a:avLst/>
          </a:prstGeom>
          <a:noFill/>
        </p:spPr>
      </p:pic>
      <p:pic>
        <p:nvPicPr>
          <p:cNvPr id="25605" name="Picture 5" descr="C:\Users\Елена\Downloads\1 мая\tn_210148_b7446050ad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8640960" cy="645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Долгое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время – на протяжении 80 лет этот праздник официально именовался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Днём  международной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солидарности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трудящихся.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Проводились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демонстрации,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люди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отсылали друг другу открытки с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поздравлениями.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6147" name="Picture 2" descr="Картинка 49 из 1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2663825"/>
            <a:ext cx="5456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а 55 из 116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980728"/>
            <a:ext cx="5321300" cy="42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53000" y="0"/>
            <a:ext cx="4191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Примите наши поздравленья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 прекрасный, яркий, майский день!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ваше настроение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Всегда цветущим, как сирень,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жизнь прекрасна ваша,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будьте счастливы всегда,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дом ваш будет полной чашей! </a:t>
            </a:r>
            <a:b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Удачи, счастья и добра! </a:t>
            </a:r>
          </a:p>
        </p:txBody>
      </p:sp>
      <p:pic>
        <p:nvPicPr>
          <p:cNvPr id="4" name="Picture 6" descr="http://bezformata.ru/content/Images/000/043/712/image437125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420888"/>
            <a:ext cx="584955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davno.ru/assets/images/cards/big/1may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6192688" cy="45424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458031"/>
            <a:ext cx="2843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День весны и Первомая Нынче празднует страна. Пусть все люди, улыбаясь, Распахнут свои сердца. Пусть в душе пребудет радость, Жизнь с улыбкой принимай, Чтобы грусти не осталось В светлый праздник Первомай!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rdiktor.net/images/stories/prazdniki/1%20maya/1%20maya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5878827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2413338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1-м Мая поздравляем, Тёплых светлых дней желаем.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Просыпается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природа,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свете солнечном земля. Пусть вам солнце улыбнётся,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Своим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лучиком коснётся Будет тёплой пусть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погода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весенний ветерок Принесёт вам счастья впрок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zakras.ru/uploads/images/4192fdf459393d025770a9d9f2d92f6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08887"/>
            <a:ext cx="5138936" cy="4282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283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Славный праздник весны,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Мы в тебя влюблены: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бывает милей и прекрасней,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 зовешь на простор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 нам радуешь взор,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Обещаешь надежду на счастье.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Небеса глубоки,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Облака высоки,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Всюду зелень, цветы и отрада.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Милый солнечный май,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 гостей принимай,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Каждый миг твой -</a:t>
            </a:r>
            <a:b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сердца награда.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162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История праздника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 праздником весны и труда!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17</cp:revision>
  <dcterms:created xsi:type="dcterms:W3CDTF">2016-04-28T20:09:38Z</dcterms:created>
  <dcterms:modified xsi:type="dcterms:W3CDTF">2016-04-28T22:48:04Z</dcterms:modified>
</cp:coreProperties>
</file>