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90"/>
    <p:restoredTop sz="94586"/>
  </p:normalViewPr>
  <p:slideViewPr>
    <p:cSldViewPr snapToGrid="0" snapToObjects="1">
      <p:cViewPr>
        <p:scale>
          <a:sx n="79" d="100"/>
          <a:sy n="79" d="100"/>
        </p:scale>
        <p:origin x="-282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mi-aids.ru/lost-stars/" TargetMode="External"/><Relationship Id="rId2" Type="http://schemas.openxmlformats.org/officeDocument/2006/relationships/hyperlink" Target="http://20gdp.by/informatsiya/shkola-patsienta/10-samykh-interesnykh-faktov-o-vich-i-spid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qaz.wiki/wiki/Geoffrey_Bowers" TargetMode="External"/><Relationship Id="rId4" Type="http://schemas.openxmlformats.org/officeDocument/2006/relationships/hyperlink" Target="https://plus-one.ru/society/15-faktov-o-vich-i-spid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uchotezvous.ru/mythological-disasters/875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uchotezvous.ru/science-evolution/516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93986B-5CB2-8241-88A9-168FA73D09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Интересные факты о </a:t>
            </a:r>
            <a:r>
              <a:rPr lang="ru-RU" dirty="0" err="1"/>
              <a:t>вич</a:t>
            </a:r>
            <a:r>
              <a:rPr lang="ru-RU" dirty="0"/>
              <a:t>-инфекции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787A281-E535-4E45-8A5E-FB5E5B3048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/>
              <a:t>Гапоу</a:t>
            </a:r>
            <a:r>
              <a:rPr lang="ru-RU" dirty="0"/>
              <a:t> ко «Медицинский техникум»</a:t>
            </a:r>
          </a:p>
          <a:p>
            <a:endParaRPr lang="ru-RU" dirty="0" smtClean="0"/>
          </a:p>
          <a:p>
            <a:r>
              <a:rPr lang="ru-RU" dirty="0" smtClean="0"/>
              <a:t>28.11.2020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249464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89EAB4-3E98-9A4A-991B-3E17EDAFC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Будьте здоровы!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852A1168-CCA5-1945-9E63-58F956411B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0671" y="1874517"/>
            <a:ext cx="6890657" cy="4379326"/>
          </a:xfrm>
        </p:spPr>
      </p:pic>
    </p:spTree>
    <p:extLst>
      <p:ext uri="{BB962C8B-B14F-4D97-AF65-F5344CB8AC3E}">
        <p14:creationId xmlns:p14="http://schemas.microsoft.com/office/powerpoint/2010/main" val="922426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0C607A-A7E7-BB48-A5DB-EAE307C8C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Список источников: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537AEF4-39FA-914D-B17B-D28AEC977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http://20gdp.by/informatsiya/shkola-patsienta/10-samykh-interesnykh-faktov-o-vich-i-spide</a:t>
            </a:r>
            <a:endParaRPr lang="ru-RU" dirty="0"/>
          </a:p>
          <a:p>
            <a:r>
              <a:rPr lang="en-GB" dirty="0">
                <a:hlinkClick r:id="rId3"/>
              </a:rPr>
              <a:t>http://www.komi-aids.ru/lost-stars/</a:t>
            </a:r>
            <a:endParaRPr lang="ru-RU" dirty="0"/>
          </a:p>
          <a:p>
            <a:r>
              <a:rPr lang="en-GB" dirty="0">
                <a:hlinkClick r:id="rId4"/>
              </a:rPr>
              <a:t>https://plus-one.ru/society/15-faktov-o-vich-i-spide</a:t>
            </a:r>
            <a:endParaRPr lang="ru-RU" dirty="0"/>
          </a:p>
          <a:p>
            <a:r>
              <a:rPr lang="en-GB" dirty="0">
                <a:hlinkClick r:id="rId5"/>
              </a:rPr>
              <a:t>https://ru.qaz.wiki/wiki/Geoffrey_Bowers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205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E1B203-A249-5340-8A8C-36DF4C919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Самые первые случаи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C80F1B-EC54-6D4E-B5D8-B14A6AF05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Самый ранний подтвержденный случай СПИДа у человека был обнаружен в Киншасе, столице Демократической Республики Конго. Вирус был обнаружен в сохранившихся образцах тканей в 1959 году. Болезнь перенеслась через Атлантику через десять лет: первый известный американец из Миссури, подросток по имени Роберт </a:t>
            </a:r>
            <a:r>
              <a:rPr lang="ru-RU" dirty="0" err="1"/>
              <a:t>Рейфорд</a:t>
            </a:r>
            <a:r>
              <a:rPr lang="ru-RU" dirty="0"/>
              <a:t>, умер от СПИДа в 1969 году. Врачи считают, что </a:t>
            </a:r>
            <a:r>
              <a:rPr lang="ru-RU" dirty="0" err="1"/>
              <a:t>Рейфорд</a:t>
            </a:r>
            <a:r>
              <a:rPr lang="ru-RU" dirty="0"/>
              <a:t> был, вероятно, мужчиной-проституткой. К 1977 году СПИД начал уносить человеческие жизни в Европе. Норвежский моряк </a:t>
            </a:r>
            <a:r>
              <a:rPr lang="ru-RU" dirty="0" err="1"/>
              <a:t>Арвид</a:t>
            </a:r>
            <a:r>
              <a:rPr lang="ru-RU" dirty="0"/>
              <a:t> </a:t>
            </a:r>
            <a:r>
              <a:rPr lang="ru-RU" dirty="0">
                <a:hlinkClick r:id="rId2" tooltip="Ной - неоднозначный, но симпатичный патриарх"/>
              </a:rPr>
              <a:t>Ной</a:t>
            </a:r>
            <a:r>
              <a:rPr lang="ru-RU" dirty="0"/>
              <a:t> был первой известной жертвой.</a:t>
            </a:r>
          </a:p>
        </p:txBody>
      </p:sp>
    </p:spTree>
    <p:extLst>
      <p:ext uri="{BB962C8B-B14F-4D97-AF65-F5344CB8AC3E}">
        <p14:creationId xmlns:p14="http://schemas.microsoft.com/office/powerpoint/2010/main" val="215454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173C1B-13E9-BA43-9234-B02827C9E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Нулевой пациент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DC7BA9DA-8C87-6F46-8BF0-5AD4142ACE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9043" y="920750"/>
            <a:ext cx="4210177" cy="4984750"/>
          </a:xfr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1F48539-F1C3-064D-BD0B-AED6D5CEE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Франко-канадского стюарда </a:t>
            </a:r>
            <a:r>
              <a:rPr lang="ru-RU" dirty="0" err="1"/>
              <a:t>Гаэтана</a:t>
            </a:r>
            <a:r>
              <a:rPr lang="ru-RU" dirty="0"/>
              <a:t> </a:t>
            </a:r>
            <a:r>
              <a:rPr lang="ru-RU" dirty="0" err="1"/>
              <a:t>Дугаса</a:t>
            </a:r>
            <a:r>
              <a:rPr lang="ru-RU" dirty="0"/>
              <a:t> часто называют «тифозной Мэри», «чумой» или «нулевым пациентом» СПИДа в Америке. Это спорная точка зрения, так как </a:t>
            </a:r>
            <a:r>
              <a:rPr lang="ru-RU" dirty="0" err="1"/>
              <a:t>Дугас</a:t>
            </a:r>
            <a:r>
              <a:rPr lang="ru-RU" dirty="0"/>
              <a:t>, конечно, не был первым человеком, который заразился СПИДом, в США или даже в Северной Америке. Первым известным американцем был подросток из Миссури, умерший в 1969 году. Однако очень возможно, что распущенность </a:t>
            </a:r>
            <a:r>
              <a:rPr lang="ru-RU" dirty="0" err="1"/>
              <a:t>Дугаса</a:t>
            </a:r>
            <a:r>
              <a:rPr lang="ru-RU" dirty="0"/>
              <a:t> стала причиной широкого распространения болезни. Очень многие из ранних случаев заражения, диагностированных в США, определенно были связаны с </a:t>
            </a:r>
            <a:r>
              <a:rPr lang="ru-RU" dirty="0" err="1"/>
              <a:t>Дугасом</a:t>
            </a:r>
            <a:r>
              <a:rPr lang="ru-RU" dirty="0"/>
              <a:t>. Его карьера в качестве стюарда позволяла ему легко перемещаться между крупными городами, его привычка посещать гей-сауны привела контактам с сотнями других людей, которые в свою очередь, вероятно, также развлекали нескольких партнеров. Это привело к резкому распространению болезни, произошедшему в 1980-х. </a:t>
            </a:r>
            <a:r>
              <a:rPr lang="ru-RU" dirty="0" err="1"/>
              <a:t>Гаэтан</a:t>
            </a:r>
            <a:r>
              <a:rPr lang="ru-RU" dirty="0"/>
              <a:t> </a:t>
            </a:r>
            <a:r>
              <a:rPr lang="ru-RU" dirty="0" err="1"/>
              <a:t>Дугас</a:t>
            </a:r>
            <a:r>
              <a:rPr lang="ru-RU" dirty="0"/>
              <a:t> умер в 1984 году от почечной недостаточности, вызванной инфекцией.</a:t>
            </a:r>
          </a:p>
        </p:txBody>
      </p:sp>
    </p:spTree>
    <p:extLst>
      <p:ext uri="{BB962C8B-B14F-4D97-AF65-F5344CB8AC3E}">
        <p14:creationId xmlns:p14="http://schemas.microsoft.com/office/powerpoint/2010/main" val="1149076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E2605F-CD57-8C49-BB43-03425BFDC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Маскировка вируса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E781D9F6-941C-0A48-889D-E374039B0A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5175" y="1422314"/>
            <a:ext cx="6157913" cy="3981622"/>
          </a:xfr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BB8F221-4B38-184D-8CA7-6B1942FE2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ВИЧ и СПИД являются гораздо более страшным, чем другие заболевания, благодаря своей способности обходить иммунную систему и затем уничтожить ее. Когда вирус попадает в организм, он «замаскирован» углеводными молекулами сахара, которые цепляются к его поверхности и «обманывает» организм: вирус воспринимается как питательное вещество. Тем не менее, исследования показывают, что мы в состоянии использовать эту особенность против ВИЧ. Молекулы сахара, которые он использует, немного отличаются от тех, которые обычно находятся в организме человека, - настолько, что возможно синтезировать </a:t>
            </a:r>
            <a:r>
              <a:rPr lang="ru-RU" dirty="0">
                <a:hlinkClick r:id="rId3" tooltip="Ингредиенты вакцин: действительно ли вакцины содержат смертоносные яды?"/>
              </a:rPr>
              <a:t>вакцину</a:t>
            </a:r>
            <a:r>
              <a:rPr lang="ru-RU" dirty="0"/>
              <a:t>, чтобы помочь организму выявлять вирусы и заставить иммунную систему атаковать их.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5435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A993D3-AA9D-004D-9DAB-2EC3D8A35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Знаменитости пострадавшие от </a:t>
            </a:r>
            <a:r>
              <a:rPr lang="ru-RU" dirty="0" err="1"/>
              <a:t>спида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08A4C521-5C2B-674D-BCB5-FED46C3E5D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5175" y="1675837"/>
            <a:ext cx="6157913" cy="3474576"/>
          </a:xfr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7AD28EC-9F7D-B046-9DFE-7ADAFC5FE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Умершие знаменитости от СПИДа – это явление, к сожалению, далеко не редкое. Одна из самых известных личностей, умерших от этой болезни, это солист рок-группы </a:t>
            </a:r>
            <a:r>
              <a:rPr lang="en-GB" dirty="0"/>
              <a:t>Queen </a:t>
            </a:r>
            <a:r>
              <a:rPr lang="ru-RU" b="1" dirty="0"/>
              <a:t>Фредди Меркьюри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3039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4FAB8D-2D37-C043-9F3D-2F7B06AC7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Офра</a:t>
            </a:r>
            <a:r>
              <a:rPr lang="ru-RU" dirty="0"/>
              <a:t> хаза и модель </a:t>
            </a:r>
            <a:r>
              <a:rPr lang="ru-RU" dirty="0" err="1"/>
              <a:t>джиа</a:t>
            </a:r>
            <a:r>
              <a:rPr lang="ru-RU" dirty="0"/>
              <a:t> </a:t>
            </a:r>
            <a:r>
              <a:rPr lang="ru-RU" dirty="0" err="1"/>
              <a:t>каранджи</a:t>
            </a:r>
            <a:r>
              <a:rPr lang="ru-RU" dirty="0"/>
              <a:t> также погибли от </a:t>
            </a:r>
            <a:r>
              <a:rPr lang="ru-RU" dirty="0" err="1"/>
              <a:t>спида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2C3BBD54-296C-3D42-B6AF-0A4E21FF5B9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10264" y="2286000"/>
            <a:ext cx="3094672" cy="3619500"/>
          </a:xfr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xmlns="" id="{CF79490A-43FA-7A44-9361-B864EE15BA3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719336" y="2286000"/>
            <a:ext cx="2658828" cy="3619500"/>
          </a:xfrm>
        </p:spPr>
      </p:pic>
    </p:spTree>
    <p:extLst>
      <p:ext uri="{BB962C8B-B14F-4D97-AF65-F5344CB8AC3E}">
        <p14:creationId xmlns:p14="http://schemas.microsoft.com/office/powerpoint/2010/main" val="421261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E4C259-7CEB-D743-8633-1FD3079A3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Случай Джефри </a:t>
            </a:r>
            <a:r>
              <a:rPr lang="ru-RU" dirty="0" err="1"/>
              <a:t>Бауэрса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6372F21F-27FA-3846-8673-9C669EE346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7710" y="920750"/>
            <a:ext cx="3712843" cy="4984750"/>
          </a:xfr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103E05D-1225-5D46-9346-E80E9C1D2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В 1984 году молодой юрист Джеффри </a:t>
            </a:r>
            <a:r>
              <a:rPr lang="ru-RU" dirty="0" err="1"/>
              <a:t>Бауэрс</a:t>
            </a:r>
            <a:r>
              <a:rPr lang="ru-RU" dirty="0"/>
              <a:t> нашел работу в «</a:t>
            </a:r>
            <a:r>
              <a:rPr lang="ru-RU" dirty="0" err="1"/>
              <a:t>Бэйкер</a:t>
            </a:r>
            <a:r>
              <a:rPr lang="ru-RU" dirty="0"/>
              <a:t> и </a:t>
            </a:r>
            <a:r>
              <a:rPr lang="ru-RU" dirty="0" err="1"/>
              <a:t>МакКензи</a:t>
            </a:r>
            <a:r>
              <a:rPr lang="ru-RU" dirty="0"/>
              <a:t>», одной из крупнейших фирм в мире. Вскоре после этого у него начались симптомы СПИДа, в том числе саркома </a:t>
            </a:r>
            <a:r>
              <a:rPr lang="ru-RU" dirty="0" err="1"/>
              <a:t>Капоши</a:t>
            </a:r>
            <a:r>
              <a:rPr lang="ru-RU" dirty="0"/>
              <a:t>. Несмотря на получение удовлетворительных отзывов от начальства, </a:t>
            </a:r>
            <a:r>
              <a:rPr lang="ru-RU" dirty="0" err="1"/>
              <a:t>Бауэрс</a:t>
            </a:r>
            <a:r>
              <a:rPr lang="ru-RU" dirty="0"/>
              <a:t> был уволен, а фирма не выполнила свои обязательства. </a:t>
            </a:r>
            <a:r>
              <a:rPr lang="ru-RU" dirty="0" err="1"/>
              <a:t>Бауэрс</a:t>
            </a:r>
            <a:r>
              <a:rPr lang="ru-RU" dirty="0"/>
              <a:t> обратился в отдел по правам человека штата Нью-Йорк. Его дело было одним из первых случаев дискриминации из-за СПИДа в истории права. Судебный процесс начался 14 июля 1987 года. К сожалению, </a:t>
            </a:r>
            <a:r>
              <a:rPr lang="ru-RU" dirty="0" err="1"/>
              <a:t>Бауэрс</a:t>
            </a:r>
            <a:r>
              <a:rPr lang="ru-RU" dirty="0"/>
              <a:t> прожил только два месяца с этого момента. Дело затянулось еще на шесть лет, фирма в конечном счете была оштрафован на $ 500 000 в качестве возмещения ущерба плюс деньги, которые </a:t>
            </a:r>
            <a:r>
              <a:rPr lang="ru-RU" dirty="0" err="1"/>
              <a:t>Бауэрс</a:t>
            </a:r>
            <a:r>
              <a:rPr lang="ru-RU" dirty="0"/>
              <a:t> заработал бы, если бы не был незаконно уволен. Иск был в конечном итоге урегулирован во внесудебном порядке, и фирма возместила убытки семье </a:t>
            </a:r>
            <a:r>
              <a:rPr lang="ru-RU" dirty="0" err="1"/>
              <a:t>Бауэрса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2818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E99ADD-D66E-BE45-AD9A-3482F4CCB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Поиск лекарства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510B924-C966-6442-AC34-F5B752AAB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38943"/>
            <a:ext cx="10178322" cy="454064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последние месяцы новости пестрели сообщениями о близком создании лекарства от СПИДа, о новых захватывающих исследованиях и чудесных рассказах выживших. История Тимоти Брауна особенно вселяет надежду: он прожил с ВИЧ больше десяти лет. Когда ему был поставлен диагноз лейкемия, врачи сделали ему пересадку костного мозга, полностью заменив его донорским с мутацией, позволяющей бороться со СПИДом. Сегодня Браун не является ВИЧ-положительным. Никакой угрозы здоровью не осталось. К сожалению, процесс замены костного мозга крайне рискован сам по себе – остается 40% риск смерти. Очевидно, что многое еще должно быть сделано, прежде чем этот способ можно будет считать действенным лечением.</a:t>
            </a:r>
          </a:p>
          <a:p>
            <a:r>
              <a:rPr lang="ru-RU" dirty="0"/>
              <a:t>В Миссисипи ребенок, родившийся от матери с ВИЧ, был вылечен после интенсивной терапии антиретровирусными препаратами вскоре после рождения. Ребенку в настоящее время около трех лет, и у него нет признаков инфекции.</a:t>
            </a:r>
          </a:p>
          <a:p>
            <a:r>
              <a:rPr lang="ru-RU" dirty="0"/>
              <a:t>Конечно, эти случаи являются редкостью, и врачи предостерегают от напрасных надежд. Раннее выявление болезни по-прежнему является ключевым фактором для долгой жизни после заражения ВИЧ. До момента, когда будет получено лекарство от вируса, еще долгий путь.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261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B6DDB1-F18A-9448-A75D-97896A9EB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7884" y="1741335"/>
            <a:ext cx="3092115" cy="2340807"/>
          </a:xfrm>
        </p:spPr>
        <p:txBody>
          <a:bodyPr>
            <a:normAutofit fontScale="90000"/>
          </a:bodyPr>
          <a:lstStyle/>
          <a:p>
            <a:r>
              <a:rPr lang="ru-RU" b="0" dirty="0"/>
              <a:t>Эффективная АРВТ снижает риск передачи вируса от ВИЧ-положительного партнера при половом акте на 96%.</a:t>
            </a:r>
            <a:endParaRPr lang="ru-RU" dirty="0"/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xmlns="" id="{C7D099BE-2F49-9740-A422-138134A1ED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126671"/>
            <a:ext cx="5861957" cy="4441372"/>
          </a:xfrm>
        </p:spPr>
      </p:pic>
    </p:spTree>
    <p:extLst>
      <p:ext uri="{BB962C8B-B14F-4D97-AF65-F5344CB8AC3E}">
        <p14:creationId xmlns:p14="http://schemas.microsoft.com/office/powerpoint/2010/main" val="2393395355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44</TotalTime>
  <Words>766</Words>
  <Application>Microsoft Office PowerPoint</Application>
  <PresentationFormat>Произвольный</PresentationFormat>
  <Paragraphs>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Эмблема</vt:lpstr>
      <vt:lpstr>Интересные факты о вич-инфекции</vt:lpstr>
      <vt:lpstr>Самые первые случаи</vt:lpstr>
      <vt:lpstr>Нулевой пациент</vt:lpstr>
      <vt:lpstr>Маскировка вируса</vt:lpstr>
      <vt:lpstr>Знаменитости пострадавшие от спида</vt:lpstr>
      <vt:lpstr>Офра хаза и модель джиа каранджи также погибли от спида</vt:lpstr>
      <vt:lpstr>Случай Джефри Бауэрса</vt:lpstr>
      <vt:lpstr>Поиск лекарства</vt:lpstr>
      <vt:lpstr>Эффективная АРВТ снижает риск передачи вируса от ВИЧ-положительного партнера при половом акте на 96%.</vt:lpstr>
      <vt:lpstr>Будьте здоровы!</vt:lpstr>
      <vt:lpstr>Список источников: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Интересные факты о вич-инфекции</dc:title>
  <dc:creator>Олег Жуков</dc:creator>
  <cp:lastModifiedBy>metodist</cp:lastModifiedBy>
  <cp:revision>9</cp:revision>
  <dcterms:created xsi:type="dcterms:W3CDTF">2020-11-28T14:20:51Z</dcterms:created>
  <dcterms:modified xsi:type="dcterms:W3CDTF">2020-11-30T10:52:43Z</dcterms:modified>
</cp:coreProperties>
</file>