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74" r:id="rId3"/>
    <p:sldId id="265" r:id="rId4"/>
    <p:sldId id="263" r:id="rId5"/>
    <p:sldId id="277" r:id="rId6"/>
    <p:sldId id="276" r:id="rId7"/>
    <p:sldId id="275" r:id="rId8"/>
    <p:sldId id="271" r:id="rId9"/>
    <p:sldId id="259" r:id="rId10"/>
    <p:sldId id="279" r:id="rId11"/>
    <p:sldId id="260" r:id="rId12"/>
    <p:sldId id="262" r:id="rId13"/>
    <p:sldId id="280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08A51-3C3F-4E85-95A9-CBA7BFC3BC4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1D091-0A99-4013-81F4-B4C3417BC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26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B67D-722B-4498-B2BA-3F316A7954CC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9681AB-1C0F-4A1A-8FA2-088DD137362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B67D-722B-4498-B2BA-3F316A7954CC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81AB-1C0F-4A1A-8FA2-088DD1373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B67D-722B-4498-B2BA-3F316A7954CC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81AB-1C0F-4A1A-8FA2-088DD1373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B67D-722B-4498-B2BA-3F316A7954CC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81AB-1C0F-4A1A-8FA2-088DD1373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B67D-722B-4498-B2BA-3F316A7954CC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81AB-1C0F-4A1A-8FA2-088DD137362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B67D-722B-4498-B2BA-3F316A7954CC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81AB-1C0F-4A1A-8FA2-088DD137362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B67D-722B-4498-B2BA-3F316A7954CC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81AB-1C0F-4A1A-8FA2-088DD137362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B67D-722B-4498-B2BA-3F316A7954CC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81AB-1C0F-4A1A-8FA2-088DD1373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B67D-722B-4498-B2BA-3F316A7954CC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81AB-1C0F-4A1A-8FA2-088DD1373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B67D-722B-4498-B2BA-3F316A7954CC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81AB-1C0F-4A1A-8FA2-088DD1373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B67D-722B-4498-B2BA-3F316A7954CC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81AB-1C0F-4A1A-8FA2-088DD1373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565B67D-722B-4498-B2BA-3F316A7954CC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F9681AB-1C0F-4A1A-8FA2-088DD137362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knigi.net/avtor-irina-sazonova/71400-vich-spid-virtualnyy-virus-ili-provokaciya-veka-irina-sazonova/read/page-1.html" TargetMode="External"/><Relationship Id="rId2" Type="http://schemas.openxmlformats.org/officeDocument/2006/relationships/hyperlink" Target="https://zppp.org/infektsiya/istoriya-poyavleniya-vich-infektsi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ids24.ru/vich-v-mire/istoriya-poyavleniya" TargetMode="External"/><Relationship Id="rId5" Type="http://schemas.openxmlformats.org/officeDocument/2006/relationships/hyperlink" Target="http://ookib.ru/" TargetMode="External"/><Relationship Id="rId4" Type="http://schemas.openxmlformats.org/officeDocument/2006/relationships/hyperlink" Target="https://www.rosmedlib.ru/book/ISBN9785970428917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ebristy\Desktop\p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4" r="13466" b="2372"/>
          <a:stretch/>
        </p:blipFill>
        <p:spPr bwMode="auto">
          <a:xfrm>
            <a:off x="0" y="2905160"/>
            <a:ext cx="2590382" cy="391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7573" y="1607800"/>
            <a:ext cx="8495509" cy="2594719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История возникновения и появления </a:t>
            </a:r>
            <a:b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ВИЧ-инфекции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643446"/>
            <a:ext cx="6480048" cy="1752600"/>
          </a:xfrm>
        </p:spPr>
        <p:txBody>
          <a:bodyPr>
            <a:normAutofit/>
          </a:bodyPr>
          <a:lstStyle/>
          <a:p>
            <a:pPr algn="r"/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357166"/>
            <a:ext cx="4984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ГАПОУ КО «Медицинский техникум»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143240" y="1214422"/>
            <a:ext cx="3031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Презентация на тему</a:t>
            </a:r>
            <a:r>
              <a:rPr lang="en-US" sz="2400" dirty="0" smtClean="0"/>
              <a:t>: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79883" y="6106230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30.11.2020</a:t>
            </a:r>
          </a:p>
          <a:p>
            <a:r>
              <a:rPr lang="ru-RU" dirty="0" smtClean="0"/>
              <a:t>Обнинск</a:t>
            </a:r>
          </a:p>
        </p:txBody>
      </p:sp>
    </p:spTree>
    <p:extLst>
      <p:ext uri="{BB962C8B-B14F-4D97-AF65-F5344CB8AC3E}">
        <p14:creationId xmlns:p14="http://schemas.microsoft.com/office/powerpoint/2010/main" val="15767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9159552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«Американская» или «Пентагоновская» версия</a:t>
            </a:r>
            <a:b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361769" y="476672"/>
            <a:ext cx="4536504" cy="5688484"/>
          </a:xfrm>
        </p:spPr>
        <p:txBody>
          <a:bodyPr>
            <a:noAutofit/>
          </a:bodyPr>
          <a:lstStyle/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1969 году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Пентагоном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была разработана программа по созданию бактериологического оружия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способного подавлять иммунную систему человека. 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В одном научно-исследовательском центре США методом генной инженерии получали новые виды вирусов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выделенных от африканских обезьян. 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Испытания новых вирусов проводили на уголовниках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приговоренных к пожизненному заключению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обмен на освобождение их из-под стражи по окончании эксперимента. Их выход на свободу способствовал распространению инфекции. 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Однако следует отметить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что объективных или документальных доказательств такого происхождения вируса нет.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7520" y="4153486"/>
            <a:ext cx="2487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lvl="0" indent="-609600" algn="ctr">
              <a:lnSpc>
                <a:spcPct val="80000"/>
              </a:lnSpc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4911970" cy="342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70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490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0"/>
            <a:ext cx="8229600" cy="6525344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«Выход» вируса из закрытых племен африканского континента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Гипотеза гласит о том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что вирус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приспособившись к определенному кругу хозяев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циркулировал в изолированных от внешнего мира группах коренного населения Африки. Экономическое освоение этих территорий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расширения контактов и миграция населения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развитием экономики способствовали распространению инфекции на другие группы населения.</a:t>
            </a:r>
          </a:p>
        </p:txBody>
      </p:sp>
      <p:pic>
        <p:nvPicPr>
          <p:cNvPr id="10242" name="Picture 2" descr="https://www.kcrw.com/news/shows/to-the-point/the-french-election-and-the-future-of-europe/measles-strikes-minnesota-town-targeted-by-anti-vaccine-activists/@@images/rectangular_image/page-header?v=1494353035.4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0"/>
          <a:stretch/>
        </p:blipFill>
        <p:spPr bwMode="auto">
          <a:xfrm>
            <a:off x="1691680" y="3505200"/>
            <a:ext cx="6048672" cy="309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27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-1116632" y="-209"/>
            <a:ext cx="7092950" cy="10080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Новая версия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44636" y="764704"/>
            <a:ext cx="5076056" cy="5749373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70000"/>
              </a:lnSpc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Сравнительно недавно появилась еще одна гипотеза, принадлежащая английскому исследователю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Э. </a:t>
            </a:r>
            <a:r>
              <a:rPr lang="ru-RU" sz="2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Хупеору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вирус появился в начале 50-х годов двадцатого века вследствие ошибки ученых, работавших над созданием вакцины от полиомиелита. </a:t>
            </a:r>
          </a:p>
          <a:p>
            <a:pPr marL="0" indent="0" algn="ctr" eaLnBrk="1" hangingPunct="1">
              <a:lnSpc>
                <a:spcPct val="70000"/>
              </a:lnSpc>
              <a:buNone/>
            </a:pP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70000"/>
              </a:lnSpc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Ошибка заключалась в том, что для производства вакцины использовались клетки печени шимпанзе, предположительно содержавшие вирус, аналогичный ВИЧ.</a:t>
            </a:r>
          </a:p>
          <a:p>
            <a:pPr marL="0" indent="0" algn="ctr" eaLnBrk="1" hangingPunct="1">
              <a:lnSpc>
                <a:spcPct val="70000"/>
              </a:lnSpc>
              <a:buNone/>
            </a:pP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70000"/>
              </a:lnSpc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Одним из наиболее сильных аргументов в пользу данной гипотезы является факт, что вакцину испытывали как раз в тех районах Африки, где на сегодняшний день зарегистрирован самый высокий уровень инфицированности вирусом иммунодефицита.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{5}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thumbs.dreamstime.com/b/%D0%B2%D1%80%D0%B0%D1%87%D1%83%D0%B9%D1%82%D0%B5-%D1%81-%D0%BB%D0%B5%D0%BD%D1%82%D0%BE%D0%B9-%D0%B8-%D1%88%D0%BF%D1%80%D0%B8%D1%86%D0%B5%D0%BC-%D0%BF%D0%BE%D0%BC%D0%BE%D1%89%D0%B8-106037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744416" cy="56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6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gaypress.eu/wp-content/uploads/2019/02/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590" y="2276872"/>
            <a:ext cx="9479360" cy="71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БЕРЕГИТЕ СЕБЯ!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5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источников: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97144" cy="547260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ZPPP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https://zppp.org/infektsiya/istoriya-poyavleniya-vich-infektsii.html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Сазонова И. «ВИЧ - СПИД: виртуальный вирус или провокация века«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https://iknigi.net/avtor-irina-sazonova/71400-vich-spid-virtualnyy-virus-ili-provokaciya-veka-irina-sazonova/read/page-1.html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Покровский В.В «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ВИЧ-инфекция и СПИД. Национальное руководство. Краткое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издание»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https://www.rosmedlib.ru/book/ISBN9785970428917.html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Информационные материалы о ВИЧ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http://ookib.ru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5.Все о ВИЧ-инфекции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https://aids24.ru/vich-v-mire/istoriya-poyavleniya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rebristy\Desktop\shutterstock_5593064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7"/>
            <a:ext cx="8856984" cy="553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56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rebristy\Desktop\iStock_2646741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08471"/>
            <a:ext cx="4403250" cy="324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9512" y="93360"/>
            <a:ext cx="77057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</a:pPr>
            <a:r>
              <a:rPr lang="ru-RU" altLang="ru-RU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ВИЧ-инфекция</a:t>
            </a:r>
            <a:r>
              <a:rPr lang="ru-RU" alt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alt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</a:t>
            </a:r>
            <a:endParaRPr lang="ru-RU" alt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r>
              <a:rPr lang="ru-RU" altLang="ru-RU" dirty="0">
                <a:cs typeface="Times New Roman" pitchFamily="18" charset="0"/>
              </a:rPr>
              <a:t>длительно протекающее инфекционное заболевание, которое развивается в результате инфицирования вирусом иммунодефицита человека (ВИЧ</a:t>
            </a:r>
            <a:r>
              <a:rPr lang="ru-RU" altLang="ru-RU" dirty="0" smtClean="0">
                <a:cs typeface="Times New Roman" pitchFamily="18" charset="0"/>
              </a:rPr>
              <a:t>): характеризуется специфическим </a:t>
            </a:r>
            <a:r>
              <a:rPr lang="ru-RU" altLang="ru-RU" dirty="0">
                <a:cs typeface="Times New Roman" pitchFamily="18" charset="0"/>
              </a:rPr>
              <a:t>поражением иммунной </a:t>
            </a:r>
            <a:r>
              <a:rPr lang="ru-RU" altLang="ru-RU" dirty="0" smtClean="0">
                <a:cs typeface="Times New Roman" pitchFamily="18" charset="0"/>
              </a:rPr>
              <a:t>системы, приводящим к её медленному разрушению до формирования синдрома приобретенного иммунодефицита (СПИД).</a:t>
            </a:r>
            <a:endParaRPr lang="ru-RU" alt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86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60"/>
                            </p:stCondLst>
                            <p:childTnLst>
                              <p:par>
                                <p:cTn id="17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363768" cy="777875"/>
          </a:xfrm>
        </p:spPr>
        <p:txBody>
          <a:bodyPr>
            <a:normAutofit fontScale="90000"/>
          </a:bodyPr>
          <a:lstStyle/>
          <a:p>
            <a:r>
              <a:rPr lang="ru-RU" altLang="ru-RU" sz="5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возникновения ВИЧ</a:t>
            </a:r>
            <a:endParaRPr lang="ru-RU" alt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764704"/>
            <a:ext cx="8137277" cy="576064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подтвержденный случай заражения ВИЧ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образец крови, взятый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1959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у мужчины, живущего в Киншасе в Демократической Республике Конго. Образец был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ретроспективно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проанализирован и обнаружен ВИЧ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{1}</a:t>
            </a: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1981г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СДС (Центр по контролю и профилактике болезней, США) сообщил о выявлении у молодых людей гомосексуалистов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случаев пневмоцистной пневмонии и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случаев саркомы Капоши – так началась эра пандемии ВИЧ/СПИД в мире.</a:t>
            </a:r>
          </a:p>
          <a:p>
            <a:pPr marL="0" indent="0" algn="ctr">
              <a:buNone/>
            </a:pPr>
            <a:endParaRPr lang="ru-RU" alt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 1983 году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состоялось открытие вируса иммунодефицита человека (ВИЧ) в двух лабораториях: в Институте Пастера во Франции под руководством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Люка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Монтанье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в Национальном институте рака в США под руководством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Роберта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Галло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Результаты исследований, в которых из тканей пациентов с симптомами СПИДа впервые удалось выделить новый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ретровирус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были опубликованы 20 мая 1983 года в журнале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1985 г.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установлено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ВИЧ передается через жидкие среды тела: кровь, сперму, секреты влагалища, материнское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молоко.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altLang="ru-RU" sz="24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9874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Первооткрыватели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ВИЧ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73" y="1600200"/>
            <a:ext cx="6710653" cy="4525963"/>
          </a:xfrm>
        </p:spPr>
      </p:pic>
    </p:spTree>
    <p:extLst>
      <p:ext uri="{BB962C8B-B14F-4D97-AF65-F5344CB8AC3E}">
        <p14:creationId xmlns:p14="http://schemas.microsoft.com/office/powerpoint/2010/main" val="4561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puls.bg/cache/e/8/1/4/f/e814f77e72a61febae5167c673f2fdec81ea632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362" y="4324082"/>
            <a:ext cx="5153267" cy="253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74638"/>
            <a:ext cx="7859712" cy="777875"/>
          </a:xfrm>
        </p:spPr>
        <p:txBody>
          <a:bodyPr>
            <a:noAutofit/>
          </a:bodyPr>
          <a:lstStyle/>
          <a:p>
            <a:r>
              <a:rPr lang="ru-RU" alt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alt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ВИЧ в России</a:t>
            </a:r>
            <a:endParaRPr lang="ru-RU" alt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Первый случай ВИЧ-инфекции в СССР был зарегистрирован в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1987 году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Это был переводчик, который долгое время провел в Африке. До этого на территории Советского Союза случаи СПИДа были выявлены у некоторых студентов-африканцев.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1988 год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был зафиксирован первый смертельный случай от ВИЧ-инфекции – скончалась 29-летняя жительница Ленинграда.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конце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1988 года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случилась настоящая трагедия: в столице Калмыцкой АССР Элисте было зарегистрировано заражение ВИЧ-инфекцией двух человек – женщины-донора и маленького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9011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https://ocrb.by/uploads/images/3b3765b3e4201e825fcb35410172fc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5251"/>
            <a:ext cx="2160240" cy="251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21088"/>
            <a:ext cx="2290580" cy="229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62272"/>
            <a:ext cx="8229600" cy="114300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Пути передачи ВИЧ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2073" y="1125321"/>
            <a:ext cx="2890664" cy="45259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Половой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267744" y="1125321"/>
            <a:ext cx="37547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Парентеральный</a:t>
            </a: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ru-RU" altLang="ru-RU" sz="1700" dirty="0" smtClean="0">
                <a:latin typeface="Times New Roman" pitchFamily="18" charset="0"/>
                <a:cs typeface="Times New Roman" pitchFamily="18" charset="0"/>
              </a:rPr>
              <a:t>-при переливании инфицированной крови и ее препаратов;</a:t>
            </a: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ru-RU" altLang="ru-RU" sz="1700" dirty="0" smtClean="0">
                <a:latin typeface="Times New Roman" pitchFamily="18" charset="0"/>
                <a:cs typeface="Times New Roman" pitchFamily="18" charset="0"/>
              </a:rPr>
              <a:t>-использовании контаминированного ВИЧ медицинского инструментария и/или растворов, в том числе при инъекционном потреблении наркотиков, трансплантации органов ВИЧ-инфицированного донора; </a:t>
            </a:r>
          </a:p>
          <a:p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868144" y="980728"/>
            <a:ext cx="32758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</a:pPr>
            <a:r>
              <a:rPr lang="uk-UA" altLang="ru-RU" dirty="0" smtClean="0">
                <a:latin typeface="Times New Roman" pitchFamily="18" charset="0"/>
                <a:cs typeface="Times New Roman" pitchFamily="18" charset="0"/>
              </a:rPr>
              <a:t> Перинатальный</a:t>
            </a:r>
          </a:p>
          <a:p>
            <a:pPr marL="0" indent="0">
              <a:buFont typeface="Arial" pitchFamily="34" charset="0"/>
              <a:buNone/>
            </a:pPr>
            <a:r>
              <a:rPr lang="uk-UA" altLang="ru-RU" sz="1700" dirty="0" smtClean="0">
                <a:latin typeface="Times New Roman" pitchFamily="18" charset="0"/>
                <a:cs typeface="Times New Roman" pitchFamily="18" charset="0"/>
              </a:rPr>
              <a:t>-от инфицированной матери ребенку во время беременности и родов (вертикальный)</a:t>
            </a:r>
          </a:p>
          <a:p>
            <a:pPr marL="0" indent="0">
              <a:buFont typeface="Arial" pitchFamily="34" charset="0"/>
              <a:buNone/>
            </a:pPr>
            <a:r>
              <a:rPr lang="uk-UA" altLang="ru-RU" sz="1700" dirty="0" smtClean="0">
                <a:latin typeface="Times New Roman" pitchFamily="18" charset="0"/>
                <a:cs typeface="Times New Roman" pitchFamily="18" charset="0"/>
              </a:rPr>
              <a:t>-во время грудного вскармливания от инфицированной матери ребенку (горизонтальный)</a:t>
            </a:r>
            <a:r>
              <a:rPr lang="ru-RU" alt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129" name="Picture 9" descr="C:\Users\Serebristy\Desktop\no-alcohol_05-705x7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14" y="3789040"/>
            <a:ext cx="2923116" cy="292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2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827584" y="255199"/>
            <a:ext cx="7704138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3900" indent="-266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2800" dirty="0">
                <a:cs typeface="Times New Roman" pitchFamily="18" charset="0"/>
              </a:rPr>
              <a:t>Более 80 % инфицированных ВИЧ людей проживают в развивающихся странах, где</a:t>
            </a:r>
          </a:p>
          <a:p>
            <a:pPr algn="ctr">
              <a:lnSpc>
                <a:spcPct val="150000"/>
              </a:lnSpc>
            </a:pPr>
            <a:r>
              <a:rPr lang="ru-RU" altLang="ru-RU" sz="2800" dirty="0">
                <a:cs typeface="Times New Roman" pitchFamily="18" charset="0"/>
              </a:rPr>
              <a:t>в 80 % случаев ВИЧ передается половым </a:t>
            </a:r>
            <a:r>
              <a:rPr lang="ru-RU" altLang="ru-RU" sz="2800" dirty="0" smtClean="0">
                <a:cs typeface="Times New Roman" pitchFamily="18" charset="0"/>
              </a:rPr>
              <a:t>путем:</a:t>
            </a:r>
            <a:endParaRPr lang="ru-RU" altLang="ru-RU" sz="2800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ru-RU" altLang="ru-RU" sz="2800" dirty="0">
                <a:cs typeface="Times New Roman" pitchFamily="18" charset="0"/>
              </a:rPr>
              <a:t>70 % - в результате гетеро- и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ru-RU" altLang="ru-RU" sz="2800" dirty="0">
                <a:cs typeface="Times New Roman" pitchFamily="18" charset="0"/>
              </a:rPr>
              <a:t>10 % - гомосексуальных контактов. </a:t>
            </a:r>
            <a:r>
              <a:rPr lang="en-US" altLang="ru-RU" sz="2800" dirty="0" smtClean="0">
                <a:cs typeface="Times New Roman" pitchFamily="18" charset="0"/>
              </a:rPr>
              <a:t>{4}</a:t>
            </a:r>
            <a:endParaRPr lang="ru-RU" altLang="ru-RU" sz="2800" dirty="0">
              <a:cs typeface="Times New Roman" pitchFamily="18" charset="0"/>
            </a:endParaRPr>
          </a:p>
        </p:txBody>
      </p:sp>
      <p:pic>
        <p:nvPicPr>
          <p:cNvPr id="6148" name="Picture 4" descr="https://24hitech.ru/wp-content/uploads/2017/09/05dd6c217c71e6654a40c4e1a49c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9186"/>
            <a:ext cx="6729411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8080375" cy="6206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Гипотезы происхождения вируса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995936" y="1096963"/>
            <a:ext cx="5003800" cy="5761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Самая первая гипотеза происхождения ВИЧ связана с обезьянами. Ее высказал более 20-ти лет назад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американский исследователь Б.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Корбетт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мнению ученого, ВИЧ впервые попал в кровь человека в 30-х годах прошлого века от шимпанзе - возможно, при укусе животного или в процессе разделывания человеком туши. В пользу этой версии есть серьезные аргументы.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 из них - в крови шимпанзе действительно был найден редкий вирус, способный при попадании в человеческий организм вызывать состояние, похожее на СПИД.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Возможно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что в результате мутаций вирус приобрел новые качества 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преодолев видовой барьер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стал опасен для человека.</a:t>
            </a:r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27961" y="980727"/>
            <a:ext cx="2687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«От обезьян»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Serebristy\Desktop\content_photo_31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91" y="1704154"/>
            <a:ext cx="3488045" cy="499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67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158</TotalTime>
  <Words>624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История возникновения и появления  ВИЧ-инфекции</vt:lpstr>
      <vt:lpstr>Презентация PowerPoint</vt:lpstr>
      <vt:lpstr>Презентация PowerPoint</vt:lpstr>
      <vt:lpstr>История возникновения ВИЧ</vt:lpstr>
      <vt:lpstr>Первооткрыватели ВИЧ</vt:lpstr>
      <vt:lpstr>История ВИЧ в России</vt:lpstr>
      <vt:lpstr>Пути передачи ВИЧ</vt:lpstr>
      <vt:lpstr>Презентация PowerPoint</vt:lpstr>
      <vt:lpstr>Гипотезы происхождения вируса</vt:lpstr>
      <vt:lpstr>«Американская» или «Пентагоновская» версия </vt:lpstr>
      <vt:lpstr> </vt:lpstr>
      <vt:lpstr>Новая версия</vt:lpstr>
      <vt:lpstr>БЕРЕГИТЕ СЕБЯ!</vt:lpstr>
      <vt:lpstr>Список источников: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и появления  ВИЧ-инфекции</dc:title>
  <dc:creator>Serebristy</dc:creator>
  <cp:lastModifiedBy>metodist</cp:lastModifiedBy>
  <cp:revision>17</cp:revision>
  <dcterms:created xsi:type="dcterms:W3CDTF">2020-11-23T19:49:32Z</dcterms:created>
  <dcterms:modified xsi:type="dcterms:W3CDTF">2020-11-25T08:58:20Z</dcterms:modified>
</cp:coreProperties>
</file>