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День пожилых людей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0960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Обнинск 2022г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381000"/>
            <a:ext cx="8153400" cy="800219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Калужской области Медицинский техникум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ed-kopilka.ru/upload/blogs2/2016/9/38022_62b3024bed9e97b4f6605adad0bcf8e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594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frognews.ru/wp-content/uploads/2019/01/Jeanne-Cal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interesnyefakty.org/wp-content/uploads/ZHanna-Kalma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334000" cy="3456432"/>
          </a:xfrm>
          <a:prstGeom prst="rect">
            <a:avLst/>
          </a:prstGeom>
          <a:noFill/>
        </p:spPr>
      </p:pic>
      <p:sp>
        <p:nvSpPr>
          <p:cNvPr id="22534" name="AutoShape 6" descr="http://frognews.ru/wp-content/uploads/2019/01/Jeanne-Cal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vsluh.net/uploads/posts/2016-11/org_eudn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53773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https://miuki.info/wp-content/gallery/unsorted/miuki-mikado-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 descr="C:\Users\Ольга\Downloads\3 формы глагола.odt_files\miuki-mikado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053" y="0"/>
            <a:ext cx="52618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ru/7/75/%D0%9B%D0%B0%D0%B1%D0%B0%D0%B7%D0%B0%D0%BD%D0%BE%D0%B2%2C_%D0%9C%D0%B0%D0%B3%D0%BE%D0%BC%D0%B5%D0%B4_%D0%9D%D0%B0%D1%81%D0%B8%D0%B1%D0%BE%D0%B2%D0%B8%D1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ed-kopilka.ru/upload/blogs2/2016/9/38022_0751ad77bb20809361aa65228db7ce50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6512821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4572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-kopilka.ru/upload/blogs2/2016/9/38022_fa52785d494948967dca600fd3ef40b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1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d-kopilka.ru/upload/blogs2/2016/9/38022_fe35274e9a1db4ce00f76569ac92113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5865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ed-kopilka.ru/upload/blogs2/2016/9/38022_1ed87aa06a5c1e12f4606b90cc7b3da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9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ed-kopilka.ru/upload/blogs2/2016/9/38022_6bed510b056e8ae59f288f2c5dd2b4d4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0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ed-kopilka.ru/upload/blogs2/2016/9/38022_dea4284f514641b2ea57ea2c5546c3a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6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ed-kopilka.ru/upload/blogs2/2016/9/38022_7daa44363a0a8fb4a770808caf41afc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ed-kopilka.ru/upload/blogs2/2016/9/38022_f622c3cf1519fac81b6a5558c2fe093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ed-kopilka.ru/upload/blogs2/2016/9/38022_ced719a7d6a8150a51b4dc3f22d73ffa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772400" cy="543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Международный День пожилых людей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metodist</cp:lastModifiedBy>
  <cp:revision>6</cp:revision>
  <dcterms:created xsi:type="dcterms:W3CDTF">2022-09-27T16:38:37Z</dcterms:created>
  <dcterms:modified xsi:type="dcterms:W3CDTF">2022-10-04T13:42:36Z</dcterms:modified>
</cp:coreProperties>
</file>