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78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ГАПОУ КО "Медицинский техникум"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CA3EC0-787D-48C6-A6D3-F77BFB4C17B0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F96816-5D0E-41B1-8DE2-2CF976D374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027448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ГАПОУ КО "Медицинский техникум"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7E5FCA-1F30-48BB-8C24-69FA22FCA204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462B85-742B-474D-9BAF-BED1750B29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159315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62B85-742B-474D-9BAF-BED1750B2964}" type="slidenum">
              <a:rPr lang="ru-RU" smtClean="0"/>
              <a:t>1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ГАПОУ КО "Медицинский техникум"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867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A1B55-EDC4-46FF-B2D7-12C68F599FF2}" type="datetime1">
              <a:rPr lang="en-US" smtClean="0"/>
              <a:t>11/18/2022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EB4A6-1246-4C32-B643-56A0663D4BAB}" type="datetime1">
              <a:rPr lang="en-US" smtClean="0"/>
              <a:t>11/18/2022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91D17-795D-4227-AC5B-E38310095FE1}" type="datetime1">
              <a:rPr lang="en-US" smtClean="0"/>
              <a:t>11/18/2022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8CDE6-1CB9-429A-8508-4A9E23E0835B}" type="datetime1">
              <a:rPr lang="en-US" smtClean="0"/>
              <a:t>11/18/2022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ED178-9AAC-4035-8DA0-62EC3CCED3F2}" type="datetime1">
              <a:rPr lang="en-US" smtClean="0"/>
              <a:t>11/18/2022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C4C77-CFDF-4608-BF7B-AD96C4D47A6D}" type="datetime1">
              <a:rPr lang="en-US" smtClean="0"/>
              <a:t>11/18/2022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5212B-EF45-42C6-8F71-4D46F67EBE7D}" type="datetime1">
              <a:rPr lang="en-US" smtClean="0"/>
              <a:t>11/18/2022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6AEDC-7060-4E57-B40B-2BF2E93CDA6D}" type="datetime1">
              <a:rPr lang="en-US" smtClean="0"/>
              <a:t>11/18/2022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112CD-BD46-4414-A4BC-9BF64CD19AD6}" type="datetime1">
              <a:rPr lang="en-US" smtClean="0"/>
              <a:t>11/18/2022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86C9A-5720-4279-8EA9-DDA9C13C5EDC}" type="datetime1">
              <a:rPr lang="en-US" smtClean="0"/>
              <a:t>11/18/2022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1AA13-D650-402E-9F33-8757B0ED4D42}" type="datetime1">
              <a:rPr lang="en-US" smtClean="0"/>
              <a:t>11/18/2022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ADC6-4B73-4730-930B-1A9D69888B29}" type="datetime1">
              <a:rPr lang="en-US" smtClean="0"/>
              <a:t>11/18/2022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1C870-5124-496C-8A5F-C5DB5B241C1D}" type="datetime1">
              <a:rPr lang="en-US" smtClean="0"/>
              <a:t>11/18/2022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6CEA9-08EA-4B97-9F60-3C71D3F3CA50}" type="datetime1">
              <a:rPr lang="en-US" smtClean="0"/>
              <a:t>11/18/2022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C2A2A-4834-48F6-BE7A-1E6F711AE704}" type="datetime1">
              <a:rPr lang="en-US" smtClean="0"/>
              <a:t>11/18/2022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8FE98-DC85-470B-8BB5-ECC10CE3994A}" type="datetime1">
              <a:rPr lang="en-US" smtClean="0"/>
              <a:t>11/18/2022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4B52B-D9F9-49E1-8C16-8752916C091A}" type="datetime1">
              <a:rPr lang="en-US" smtClean="0"/>
              <a:t>11/18/2022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urok.ru/" TargetMode="External"/><Relationship Id="rId2" Type="http://schemas.openxmlformats.org/officeDocument/2006/relationships/hyperlink" Target="https://chydesa-mira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andex.ru/images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1803043"/>
            <a:ext cx="7766936" cy="843996"/>
          </a:xfrm>
        </p:spPr>
        <p:txBody>
          <a:bodyPr/>
          <a:lstStyle/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разные – мы вместе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37149" y="6266000"/>
            <a:ext cx="2229259" cy="379499"/>
          </a:xfrm>
        </p:spPr>
        <p:txBody>
          <a:bodyPr/>
          <a:lstStyle/>
          <a:p>
            <a:pPr algn="ctr"/>
            <a:r>
              <a:rPr lang="ru-RU" dirty="0" smtClean="0"/>
              <a:t>г. Обнинск 2022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827639" y="115910"/>
            <a:ext cx="5125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ГАПОУ КО «Медицинский техникум»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7953430" y="5065671"/>
            <a:ext cx="2807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Подготовили: </a:t>
            </a:r>
          </a:p>
          <a:p>
            <a:r>
              <a:rPr lang="ru-RU" dirty="0" smtClean="0"/>
              <a:t>студенты группы 29 ЛД</a:t>
            </a:r>
          </a:p>
          <a:p>
            <a:r>
              <a:rPr lang="ru-RU" dirty="0" smtClean="0"/>
              <a:t>Ахимонова О.</a:t>
            </a:r>
          </a:p>
          <a:p>
            <a:r>
              <a:rPr lang="ru-RU" dirty="0" smtClean="0"/>
              <a:t>Лыпка 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9471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chydesa-mira.ru</a:t>
            </a:r>
            <a:endParaRPr lang="en-US" dirty="0" smtClean="0"/>
          </a:p>
          <a:p>
            <a:r>
              <a:rPr lang="en-US" dirty="0"/>
              <a:t>2.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infourok.ru</a:t>
            </a:r>
            <a:endParaRPr lang="en-US" dirty="0" smtClean="0"/>
          </a:p>
          <a:p>
            <a:r>
              <a:rPr lang="en-US" dirty="0"/>
              <a:t>3.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yandex.ru/images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866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93153"/>
            <a:ext cx="8596668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Спасибо за внимание!</a:t>
            </a:r>
            <a:endParaRPr lang="ru-RU" sz="6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7138" y="1422791"/>
            <a:ext cx="5251893" cy="525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616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96949"/>
            <a:ext cx="8596668" cy="3880773"/>
          </a:xfrm>
        </p:spPr>
        <p:txBody>
          <a:bodyPr>
            <a:normAutofit/>
          </a:bodyPr>
          <a:lstStyle/>
          <a:p>
            <a:r>
              <a:rPr lang="ru-RU" sz="2800" b="1" u="sng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Введение в тему</a:t>
            </a:r>
          </a:p>
          <a:p>
            <a:r>
              <a:rPr lang="ru-RU" sz="2800" b="1" u="sng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Появление национальностей</a:t>
            </a:r>
          </a:p>
          <a:p>
            <a:r>
              <a:rPr lang="ru-RU" sz="2800" b="1" u="sng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Легенда о Вавилонской башне</a:t>
            </a:r>
          </a:p>
          <a:p>
            <a:r>
              <a:rPr lang="ru-RU" sz="2800" b="1" u="sng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Немного о нашей Родине</a:t>
            </a:r>
          </a:p>
          <a:p>
            <a:r>
              <a:rPr lang="ru-RU" sz="2800" b="1" u="sng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Вывод</a:t>
            </a:r>
          </a:p>
          <a:p>
            <a:r>
              <a:rPr lang="ru-RU" sz="2800" b="1" u="sng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Литература</a:t>
            </a:r>
            <a:endParaRPr lang="ru-RU" sz="2800" b="1" u="sng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779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45487" y="1017431"/>
            <a:ext cx="5190185" cy="5023931"/>
          </a:xfrm>
        </p:spPr>
        <p:txBody>
          <a:bodyPr>
            <a:noAutofit/>
          </a:bodyPr>
          <a:lstStyle/>
          <a:p>
            <a:r>
              <a:rPr lang="ru-RU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Человек не может жить один. Так задумано Природой. Именно в содружестве с другими мы создаём наше настоящее</a:t>
            </a:r>
            <a:r>
              <a:rPr lang="ru-RU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r>
              <a:rPr lang="ru-RU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 Мы вместе учимся, вместе отдыхаем, но мы разные: разные по национальности, у нас разные мечты и желания.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776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Появление национальностей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930400"/>
            <a:ext cx="4087848" cy="411096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Давайте поговорим о том, как появились национальности. Об этом среди людей ходит множество легенд. Я хочу поведать вам самую популярную версию – легенду о Вавилонской башне. </a:t>
            </a:r>
            <a:endParaRPr lang="ru-RU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ru-RU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6439" y="1539741"/>
            <a:ext cx="5875724" cy="450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221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Легенда о Вавилонской башне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4272" y="1572393"/>
            <a:ext cx="5240488" cy="4468969"/>
          </a:xfrm>
        </p:spPr>
        <p:txBody>
          <a:bodyPr>
            <a:normAutofit/>
          </a:bodyPr>
          <a:lstStyle/>
          <a:p>
            <a:pPr algn="just"/>
            <a:r>
              <a:rPr lang="ru-RU" sz="2400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Давным-давно люди захотели добраться до Бога. Для достижения этой цели они решили построить башню, которая тянулась до самых небес. Поначалу, все шло очень даже хорошо. Каждый мог объяснить друг другу с чем ему нужно помочь. Но Бог прознал о их планах и насторожился…</a:t>
            </a:r>
            <a:endParaRPr lang="ru-RU" sz="2400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23" y="1206179"/>
            <a:ext cx="3416934" cy="554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385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Легенда о Вавилонской башне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202287"/>
            <a:ext cx="8596668" cy="2936383"/>
          </a:xfrm>
        </p:spPr>
        <p:txBody>
          <a:bodyPr>
            <a:normAutofit/>
          </a:bodyPr>
          <a:lstStyle/>
          <a:p>
            <a:pPr algn="just"/>
            <a:r>
              <a:rPr lang="ru-RU" sz="2400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Он решил сделать так, чтобы люди перестали понимать друг друга для того, чтобы их план провалился. Когда Бог это осуществил, то они не смогли понять друг друга в простых просьбах, например: подать какие-либо материалы, принести воды и тому подобное. Именно так и появились разные языки и национальности.</a:t>
            </a:r>
            <a:endParaRPr lang="ru-RU" sz="2400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96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Немного о нашей Родине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29390" y="1676511"/>
            <a:ext cx="4263861" cy="4547413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Все мы знаем, что Россия - многонациональная страна. На территории нашей родины проживает около 190 народов. И данная информация не мешает нам друг с другом контактировать и быть единым народом России. Так же не смотря на это, мы все время идем к общей цели – благополучие нашей Родины. </a:t>
            </a:r>
            <a:endParaRPr lang="ru-RU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46" y="1582670"/>
            <a:ext cx="5452056" cy="380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26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553793"/>
            <a:ext cx="8596668" cy="5487570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С самого детства нас учили быть толерантными несмотря на пол, расу того или иного человека. Только благодаря общим усилиям и взаимопомощи друг другу мы сможем добиться определенных высот. Пример этому, являются классы детей в школе, т.к. ведь 9-11 лет они существуют в одном обществе и помогают друг другу в начинаниях не смотря на их происхождение.</a:t>
            </a:r>
          </a:p>
          <a:p>
            <a:pPr algn="just"/>
            <a:r>
              <a:rPr lang="ru-RU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У каждого свой характер, свои желания и цели, которые формируют личность определенного человека. Со временем мы находим подход к какому-либо человеку, это и показывает то, что мы похожи. </a:t>
            </a:r>
            <a:endParaRPr lang="ru-RU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3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8287"/>
          </a:xfrm>
        </p:spPr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31660"/>
            <a:ext cx="8596668" cy="146305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Мы разные – в этом наше богатство</a:t>
            </a:r>
            <a:r>
              <a:rPr lang="ru-RU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ru-RU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Мы </a:t>
            </a:r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вместе – в этом наша </a:t>
            </a:r>
            <a:r>
              <a:rPr lang="ru-RU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сила.</a:t>
            </a:r>
          </a:p>
          <a:p>
            <a:pPr marL="0" indent="0">
              <a:buNone/>
            </a:pPr>
            <a:r>
              <a:rPr lang="ru-RU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Несмотря на нашу разность : полов,  характеров, национальностей и т.д. мы едины. Поэтому, с гордостью можно сказать: «МЫ РАЗНЫЕ – МЫ ВМЕСТЕ»</a:t>
            </a:r>
            <a:endParaRPr lang="ru-RU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3504" y="2838488"/>
            <a:ext cx="4833870" cy="362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659530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133</TotalTime>
  <Words>450</Words>
  <Application>Microsoft Office PowerPoint</Application>
  <PresentationFormat>Произвольный</PresentationFormat>
  <Paragraphs>47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Грань</vt:lpstr>
      <vt:lpstr>Мы разные – мы вместе</vt:lpstr>
      <vt:lpstr>Содержание:</vt:lpstr>
      <vt:lpstr>Презентация PowerPoint</vt:lpstr>
      <vt:lpstr>Появление национальностей</vt:lpstr>
      <vt:lpstr>Легенда о Вавилонской башне</vt:lpstr>
      <vt:lpstr>Легенда о Вавилонской башне</vt:lpstr>
      <vt:lpstr>Немного о нашей Родине </vt:lpstr>
      <vt:lpstr>Презентация PowerPoint</vt:lpstr>
      <vt:lpstr>Вывод</vt:lpstr>
      <vt:lpstr>Литература: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разные – мы вместе</dc:title>
  <dc:creator>Учетная запись Майкрософт</dc:creator>
  <cp:lastModifiedBy>metodist</cp:lastModifiedBy>
  <cp:revision>14</cp:revision>
  <dcterms:created xsi:type="dcterms:W3CDTF">2022-11-17T13:32:24Z</dcterms:created>
  <dcterms:modified xsi:type="dcterms:W3CDTF">2022-11-18T10:13:22Z</dcterms:modified>
</cp:coreProperties>
</file>