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4" r:id="rId6"/>
    <p:sldId id="268" r:id="rId7"/>
    <p:sldId id="269" r:id="rId8"/>
    <p:sldId id="265" r:id="rId9"/>
    <p:sldId id="266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04" autoAdjust="0"/>
  </p:normalViewPr>
  <p:slideViewPr>
    <p:cSldViewPr>
      <p:cViewPr>
        <p:scale>
          <a:sx n="105" d="100"/>
          <a:sy n="105" d="100"/>
        </p:scale>
        <p:origin x="-9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портрет руководителя своей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11/29/2022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arokplus.ru/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85918" y="1196752"/>
            <a:ext cx="5572164" cy="2232248"/>
          </a:xfrm>
        </p:spPr>
        <p:txBody>
          <a:bodyPr>
            <a:noAutofit/>
          </a:bodyPr>
          <a:lstStyle/>
          <a:p>
            <a:r>
              <a:rPr lang="ru-RU" sz="7200" dirty="0"/>
              <a:t>Символы России</a:t>
            </a:r>
            <a:endParaRPr lang="en-US" sz="72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860032" y="4725144"/>
            <a:ext cx="4032448" cy="1918566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Выполнила студентка ГАПОУ КО «Медицинский техникум» группы 29СД </a:t>
            </a:r>
          </a:p>
          <a:p>
            <a:pPr algn="r"/>
            <a:r>
              <a:rPr lang="ru-RU" dirty="0"/>
              <a:t>Краско Ульяна </a:t>
            </a:r>
          </a:p>
          <a:p>
            <a:pPr algn="r"/>
            <a:r>
              <a:rPr lang="ru-RU" dirty="0"/>
              <a:t>Проверила работу преподаватель по психологии </a:t>
            </a:r>
          </a:p>
          <a:p>
            <a:pPr algn="r"/>
            <a:r>
              <a:rPr lang="ru-RU" dirty="0" err="1"/>
              <a:t>Линовицкая</a:t>
            </a:r>
            <a:r>
              <a:rPr lang="ru-RU" dirty="0"/>
              <a:t> Белла Игоревна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Флаг России 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4392488" cy="4281339"/>
          </a:xfrm>
        </p:spPr>
        <p:txBody>
          <a:bodyPr>
            <a:normAutofit/>
          </a:bodyPr>
          <a:lstStyle/>
          <a:p>
            <a:r>
              <a:rPr lang="ru-RU" sz="2000" dirty="0"/>
              <a:t>Флаг России был утверждён 11 декабря 1993 года.</a:t>
            </a:r>
          </a:p>
          <a:p>
            <a:r>
              <a:rPr lang="ru-RU" sz="2000" dirty="0"/>
              <a:t>Белый цвет олицетворяет чистоту помыслов, благородность, откровенность.</a:t>
            </a:r>
          </a:p>
          <a:p>
            <a:r>
              <a:rPr lang="ru-RU" sz="2000" dirty="0"/>
              <a:t>Синий цвет символизирует величие, верность, целомудрие.</a:t>
            </a:r>
          </a:p>
          <a:p>
            <a:r>
              <a:rPr lang="ru-RU" sz="2000" dirty="0"/>
              <a:t>Красный цвет обозначает отвагу, мужество, смелость и великодушие.</a:t>
            </a:r>
            <a:endParaRPr lang="en-US" sz="20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D6BC592-EE6A-46BA-8645-93D1E4E08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0032" y="2587096"/>
            <a:ext cx="4036640" cy="25521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9C7ABA-662C-4C42-AF0F-6B0B670F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Гимн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1E5BA0-6A3C-44FE-A4ED-2FDD1BACB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мелодию написал Александр Александров </a:t>
            </a:r>
          </a:p>
          <a:p>
            <a:r>
              <a:rPr lang="ru-RU" sz="2000" dirty="0"/>
              <a:t>стихи Сергея Михалкова</a:t>
            </a:r>
          </a:p>
          <a:p>
            <a:r>
              <a:rPr lang="ru-RU" sz="2000" dirty="0"/>
              <a:t>11 декабря 1993 года указом президента Ельцина было утверждено Положение о Государственном гимне Российской Федерации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B7EFA36-16AB-41C3-87A5-18A2FFB6B1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723" t="5405" r="14152" b="3909"/>
          <a:stretch/>
        </p:blipFill>
        <p:spPr>
          <a:xfrm>
            <a:off x="5220072" y="1540396"/>
            <a:ext cx="2952328" cy="49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0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3CB00A-CD3A-43A5-84BE-C3802FD1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Герб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42DF47-787B-48D5-AEF5-C03242638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762872" cy="5301208"/>
          </a:xfrm>
        </p:spPr>
        <p:txBody>
          <a:bodyPr>
            <a:noAutofit/>
          </a:bodyPr>
          <a:lstStyle/>
          <a:p>
            <a:r>
              <a:rPr lang="ru-RU" sz="2000" dirty="0"/>
              <a:t>Современный герб утверждён Указом Президента Российской Федерации от 30 ноября 1993 года</a:t>
            </a:r>
          </a:p>
          <a:p>
            <a:r>
              <a:rPr lang="ru-RU" sz="2000" dirty="0"/>
              <a:t>Герб РФ представляет собой красный геральдический щит с золотым двуглавым орлом.</a:t>
            </a:r>
          </a:p>
          <a:p>
            <a:r>
              <a:rPr lang="ru-RU" sz="2000" dirty="0"/>
              <a:t>Орёл увенчан двумя малыми коронами и над ними одной большой короной. </a:t>
            </a:r>
          </a:p>
          <a:p>
            <a:r>
              <a:rPr lang="ru-RU" sz="2000" dirty="0"/>
              <a:t>В правой лапе орла — скипетр, в левой — держава. </a:t>
            </a:r>
          </a:p>
          <a:p>
            <a:r>
              <a:rPr lang="ru-RU" sz="2000" dirty="0"/>
              <a:t>На груди орла, в красном щите, — серебряный всадник на серебряном коне, поражающий серебряным копьём чёрного дракона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2F19BFB-DEC0-4F33-BB47-31B53CFDC9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1772816"/>
            <a:ext cx="3821633" cy="38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0C2C8F-AF71-4AB9-8808-38CB16ED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Столица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E36CF3-C162-4C6E-9A85-D3BFD7B92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003232" cy="1512168"/>
          </a:xfrm>
        </p:spPr>
        <p:txBody>
          <a:bodyPr>
            <a:normAutofit/>
          </a:bodyPr>
          <a:lstStyle/>
          <a:p>
            <a:r>
              <a:rPr lang="ru-RU" sz="2000" dirty="0"/>
              <a:t>С 1918 года и по настоящее время столицей России является Москва.</a:t>
            </a:r>
          </a:p>
          <a:p>
            <a:r>
              <a:rPr lang="ru-RU" sz="2000" dirty="0"/>
              <a:t>В городе находятся </a:t>
            </a:r>
            <a:r>
              <a:rPr lang="ru-RU" sz="2000" dirty="0" smtClean="0"/>
              <a:t>Красная </a:t>
            </a:r>
            <a:r>
              <a:rPr lang="ru-RU" sz="2000" dirty="0"/>
              <a:t>площадь, </a:t>
            </a:r>
            <a:r>
              <a:rPr lang="ru-RU" sz="2000" dirty="0" smtClean="0"/>
              <a:t>которая </a:t>
            </a:r>
            <a:r>
              <a:rPr lang="ru-RU" sz="2000" dirty="0"/>
              <a:t>считается символом Москвы. 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080813-AC94-413C-9336-72E10CE90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1640" y="3077211"/>
            <a:ext cx="5254643" cy="3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704E5-EF61-41A1-ACC7-7FDC0CE7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76" y="548680"/>
            <a:ext cx="7543824" cy="51014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Источники: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2C248-D2D1-4778-BEC1-134F9B3EE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978896" cy="187220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https://ru.wikipedia.org/wiki</a:t>
            </a:r>
            <a:r>
              <a:rPr lang="ru-RU" sz="2000" dirty="0">
                <a:hlinkClick r:id="rId2"/>
              </a:rPr>
              <a:t>/</a:t>
            </a:r>
            <a:endParaRPr lang="ru-RU" sz="2000" dirty="0"/>
          </a:p>
          <a:p>
            <a:r>
              <a:rPr lang="en-US" sz="2000" dirty="0">
                <a:hlinkClick r:id="rId3"/>
              </a:rPr>
              <a:t>www.podarokplus.ru</a:t>
            </a:r>
            <a:endParaRPr lang="ru-RU" sz="2000" dirty="0"/>
          </a:p>
          <a:p>
            <a:r>
              <a:rPr lang="en-US" sz="2000" dirty="0"/>
              <a:t>msbpartner.ru</a:t>
            </a:r>
            <a:endParaRPr lang="ru-RU" sz="2000" dirty="0"/>
          </a:p>
          <a:p>
            <a:r>
              <a:rPr lang="en-US" sz="2000" dirty="0"/>
              <a:t>wikiflag.ru</a:t>
            </a:r>
            <a:endParaRPr lang="ru-RU" sz="2000" dirty="0"/>
          </a:p>
          <a:p>
            <a:r>
              <a:rPr lang="ru-RU" sz="2000" dirty="0"/>
              <a:t>костюм-</a:t>
            </a:r>
            <a:r>
              <a:rPr lang="ru-RU" sz="2000" dirty="0" err="1"/>
              <a:t>химзащиты.рф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C74DFF8-6722-4FBF-AF6D-16B5199682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635896" y="1985252"/>
            <a:ext cx="5328592" cy="36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0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46BEFCB-16EB-4AA7-84C3-BDAA6BA869C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-118523"/>
            <a:ext cx="9324528" cy="6975015"/>
          </a:xfrm>
        </p:spPr>
      </p:pic>
    </p:spTree>
    <p:extLst>
      <p:ext uri="{BB962C8B-B14F-4D97-AF65-F5344CB8AC3E}">
        <p14:creationId xmlns:p14="http://schemas.microsoft.com/office/powerpoint/2010/main" val="618484904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TP101908694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267185</Value>
      <Value>407212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184637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8442B2-B55C-4F87-83B2-EB1292C80BBF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1e8d559-4d54-460d-ba58-5d5027f88b4d"/>
    <ds:schemaRef ds:uri="9d035d7d-02e5-4a00-8b62-9a556aabc7b5"/>
  </ds:schemaRefs>
</ds:datastoreItem>
</file>

<file path=customXml/itemProps2.xml><?xml version="1.0" encoding="utf-8"?>
<ds:datastoreItem xmlns:ds="http://schemas.openxmlformats.org/officeDocument/2006/customXml" ds:itemID="{9BEA93F6-6209-450E-A12E-1F99049AB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CA1336-458C-480B-8ABE-BD390D2D3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 России</Template>
  <TotalTime>92</TotalTime>
  <Words>200</Words>
  <Application>Microsoft Office PowerPoint</Application>
  <PresentationFormat>Экран (4:3)</PresentationFormat>
  <Paragraphs>32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MS_RU_RU_Ed_14_Russia_2007v_Russia</vt:lpstr>
      <vt:lpstr>Символы России</vt:lpstr>
      <vt:lpstr>Флаг России </vt:lpstr>
      <vt:lpstr>Гимн России</vt:lpstr>
      <vt:lpstr>Герб России</vt:lpstr>
      <vt:lpstr>Столица России</vt:lpstr>
      <vt:lpstr>Источники: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Символы России</dc:title>
  <dc:subject>Презентация о России</dc:subject>
  <dc:creator>liza lilu</dc:creator>
  <cp:keywords>Презентация о России</cp:keywords>
  <dc:description>Презентация о России</dc:description>
  <cp:lastModifiedBy>metodist</cp:lastModifiedBy>
  <cp:revision>3</cp:revision>
  <dcterms:created xsi:type="dcterms:W3CDTF">2022-11-29T14:26:05Z</dcterms:created>
  <dcterms:modified xsi:type="dcterms:W3CDTF">2022-11-29T16:34:21Z</dcterms:modified>
  <cp:category>Презентация о России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TC101659601049</vt:lpwstr>
  </property>
  <property fmtid="{D5CDD505-2E9C-101B-9397-08002B2CF9AE}" pid="4" name="ContentTypeId">
    <vt:lpwstr>0x010100BB2780C3CC07BD4BAA623FF9571645580400D1570604EA743043A2641365C0E91715</vt:lpwstr>
  </property>
</Properties>
</file>