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6" r:id="rId3"/>
    <p:sldId id="260" r:id="rId4"/>
    <p:sldId id="262" r:id="rId5"/>
    <p:sldId id="261" r:id="rId6"/>
    <p:sldId id="264" r:id="rId7"/>
    <p:sldId id="265" r:id="rId8"/>
  </p:sldIdLst>
  <p:sldSz cx="7254875" cy="72548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BB"/>
    <a:srgbClr val="77787B"/>
    <a:srgbClr val="BDD7EE"/>
    <a:srgbClr val="B1654D"/>
    <a:srgbClr val="F8CBAD"/>
    <a:srgbClr val="00BBEE"/>
    <a:srgbClr val="EE867E"/>
    <a:srgbClr val="F7D0BF"/>
    <a:srgbClr val="F2B092"/>
    <a:srgbClr val="D3A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52" autoAdjust="0"/>
    <p:restoredTop sz="94660"/>
  </p:normalViewPr>
  <p:slideViewPr>
    <p:cSldViewPr snapToGrid="0">
      <p:cViewPr>
        <p:scale>
          <a:sx n="118" d="100"/>
          <a:sy n="118" d="100"/>
        </p:scale>
        <p:origin x="-2286" y="-36"/>
      </p:cViewPr>
      <p:guideLst>
        <p:guide orient="horz" pos="2285"/>
        <p:guide pos="22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29543791556972"/>
          <c:y val="4.3326037894311137E-2"/>
          <c:w val="0.61818374666577625"/>
          <c:h val="0.9272755241380614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88BB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5B8-40D3-8A90-E553AAC75D66}"/>
              </c:ext>
            </c:extLst>
          </c:dPt>
          <c:dPt>
            <c:idx val="1"/>
            <c:bubble3D val="0"/>
            <c:spPr>
              <a:solidFill>
                <a:srgbClr val="BDD7EE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5B8-40D3-8A90-E553AAC75D66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8-40D3-8A90-E553AAC75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187315"/>
            <a:ext cx="6166644" cy="2525771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3810489"/>
            <a:ext cx="5441156" cy="1751582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41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71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386255"/>
            <a:ext cx="1564332" cy="61481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386255"/>
            <a:ext cx="4602311" cy="61481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2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26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1808683"/>
            <a:ext cx="6257330" cy="3017826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4855059"/>
            <a:ext cx="6257330" cy="1587003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78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1931274"/>
            <a:ext cx="3083322" cy="460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1931274"/>
            <a:ext cx="3083322" cy="460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52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386256"/>
            <a:ext cx="6257330" cy="140227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1778453"/>
            <a:ext cx="3069152" cy="87159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2650045"/>
            <a:ext cx="3069152" cy="38978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1778453"/>
            <a:ext cx="3084267" cy="87159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2650045"/>
            <a:ext cx="3084267" cy="38978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1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78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5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483658"/>
            <a:ext cx="2339886" cy="1692804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044569"/>
            <a:ext cx="3672780" cy="5155663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2176463"/>
            <a:ext cx="2339886" cy="4032166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49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483658"/>
            <a:ext cx="2339886" cy="1692804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044569"/>
            <a:ext cx="3672780" cy="5155663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2176463"/>
            <a:ext cx="2339886" cy="4032166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1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386256"/>
            <a:ext cx="6257330" cy="1402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1931274"/>
            <a:ext cx="6257330" cy="4603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6724196"/>
            <a:ext cx="1632347" cy="3862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573E3-0EF6-4C5E-AF3C-66973BAD1F38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6724196"/>
            <a:ext cx="2448520" cy="3862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6724196"/>
            <a:ext cx="1632347" cy="3862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1DBA9-B245-459E-8D48-6312909C74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74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0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0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0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0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8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7DA23A9E-AC6D-4C88-921A-A1937A548721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grpSp>
        <p:nvGrpSpPr>
          <p:cNvPr id="42" name="Picture 2">
            <a:extLst>
              <a:ext uri="{FF2B5EF4-FFF2-40B4-BE49-F238E27FC236}">
                <a16:creationId xmlns="" xmlns:a16="http://schemas.microsoft.com/office/drawing/2014/main" id="{E6561622-8162-478B-B039-4D5C887E0F0A}"/>
              </a:ext>
            </a:extLst>
          </p:cNvPr>
          <p:cNvGrpSpPr/>
          <p:nvPr/>
        </p:nvGrpSpPr>
        <p:grpSpPr>
          <a:xfrm>
            <a:off x="2609850" y="4497056"/>
            <a:ext cx="3398326" cy="2623743"/>
            <a:chOff x="3692919" y="4072504"/>
            <a:chExt cx="3263064" cy="2967008"/>
          </a:xfrm>
        </p:grpSpPr>
        <p:sp>
          <p:nvSpPr>
            <p:cNvPr id="43" name="Полилиния: фигура 42">
              <a:extLst>
                <a:ext uri="{FF2B5EF4-FFF2-40B4-BE49-F238E27FC236}">
                  <a16:creationId xmlns="" xmlns:a16="http://schemas.microsoft.com/office/drawing/2014/main" id="{9F3A8EC0-A371-4604-AFE2-90BE7847A8FD}"/>
                </a:ext>
              </a:extLst>
            </p:cNvPr>
            <p:cNvSpPr/>
            <p:nvPr/>
          </p:nvSpPr>
          <p:spPr>
            <a:xfrm>
              <a:off x="3737087" y="4098862"/>
              <a:ext cx="3165368" cy="2452987"/>
            </a:xfrm>
            <a:custGeom>
              <a:avLst/>
              <a:gdLst>
                <a:gd name="connsiteX0" fmla="*/ 2965115 w 3165367"/>
                <a:gd name="connsiteY0" fmla="*/ 2453342 h 2452986"/>
                <a:gd name="connsiteX1" fmla="*/ 206130 w 3165367"/>
                <a:gd name="connsiteY1" fmla="*/ 2453342 h 2452986"/>
                <a:gd name="connsiteX2" fmla="*/ 4885 w 3165367"/>
                <a:gd name="connsiteY2" fmla="*/ 2252299 h 2452986"/>
                <a:gd name="connsiteX3" fmla="*/ 4885 w 3165367"/>
                <a:gd name="connsiteY3" fmla="*/ 289442 h 2452986"/>
                <a:gd name="connsiteX4" fmla="*/ 206130 w 3165367"/>
                <a:gd name="connsiteY4" fmla="*/ 88398 h 2452986"/>
                <a:gd name="connsiteX5" fmla="*/ 1497912 w 3165367"/>
                <a:gd name="connsiteY5" fmla="*/ 88398 h 2452986"/>
                <a:gd name="connsiteX6" fmla="*/ 1573728 w 3165367"/>
                <a:gd name="connsiteY6" fmla="*/ 4880 h 2452986"/>
                <a:gd name="connsiteX7" fmla="*/ 1690862 w 3165367"/>
                <a:gd name="connsiteY7" fmla="*/ 88398 h 2452986"/>
                <a:gd name="connsiteX8" fmla="*/ 2965115 w 3165367"/>
                <a:gd name="connsiteY8" fmla="*/ 88398 h 2452986"/>
                <a:gd name="connsiteX9" fmla="*/ 3166360 w 3165367"/>
                <a:gd name="connsiteY9" fmla="*/ 289442 h 2452986"/>
                <a:gd name="connsiteX10" fmla="*/ 3166360 w 3165367"/>
                <a:gd name="connsiteY10" fmla="*/ 2252299 h 2452986"/>
                <a:gd name="connsiteX11" fmla="*/ 2965115 w 3165367"/>
                <a:gd name="connsiteY11" fmla="*/ 2453342 h 2452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5367" h="2452986">
                  <a:moveTo>
                    <a:pt x="2965115" y="2453342"/>
                  </a:moveTo>
                  <a:lnTo>
                    <a:pt x="206130" y="2453342"/>
                  </a:lnTo>
                  <a:cubicBezTo>
                    <a:pt x="95000" y="2453342"/>
                    <a:pt x="4885" y="2363343"/>
                    <a:pt x="4885" y="2252299"/>
                  </a:cubicBezTo>
                  <a:lnTo>
                    <a:pt x="4885" y="289442"/>
                  </a:lnTo>
                  <a:cubicBezTo>
                    <a:pt x="4885" y="178398"/>
                    <a:pt x="95000" y="88398"/>
                    <a:pt x="206130" y="88398"/>
                  </a:cubicBezTo>
                  <a:lnTo>
                    <a:pt x="1497912" y="88398"/>
                  </a:lnTo>
                  <a:lnTo>
                    <a:pt x="1573728" y="4880"/>
                  </a:lnTo>
                  <a:lnTo>
                    <a:pt x="1690862" y="88398"/>
                  </a:lnTo>
                  <a:lnTo>
                    <a:pt x="2965115" y="88398"/>
                  </a:lnTo>
                  <a:cubicBezTo>
                    <a:pt x="3076270" y="88398"/>
                    <a:pt x="3166360" y="178398"/>
                    <a:pt x="3166360" y="289442"/>
                  </a:cubicBezTo>
                  <a:lnTo>
                    <a:pt x="3166360" y="2252299"/>
                  </a:lnTo>
                  <a:cubicBezTo>
                    <a:pt x="3166360" y="2363343"/>
                    <a:pt x="3076270" y="2453342"/>
                    <a:pt x="2965115" y="2453342"/>
                  </a:cubicBezTo>
                </a:path>
              </a:pathLst>
            </a:custGeom>
            <a:solidFill>
              <a:srgbClr val="00BBE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="" xmlns:a16="http://schemas.microsoft.com/office/drawing/2014/main" id="{AC4524E3-CA09-4725-B068-A31142183476}"/>
                </a:ext>
              </a:extLst>
            </p:cNvPr>
            <p:cNvSpPr/>
            <p:nvPr/>
          </p:nvSpPr>
          <p:spPr>
            <a:xfrm>
              <a:off x="4079873" y="4273917"/>
              <a:ext cx="2742016" cy="2225256"/>
            </a:xfrm>
            <a:custGeom>
              <a:avLst/>
              <a:gdLst>
                <a:gd name="connsiteX0" fmla="*/ 833413 w 2742015"/>
                <a:gd name="connsiteY0" fmla="*/ 682341 h 2225255"/>
                <a:gd name="connsiteX1" fmla="*/ 875112 w 2742015"/>
                <a:gd name="connsiteY1" fmla="*/ 723363 h 2225255"/>
                <a:gd name="connsiteX2" fmla="*/ 929940 w 2742015"/>
                <a:gd name="connsiteY2" fmla="*/ 790590 h 2225255"/>
                <a:gd name="connsiteX3" fmla="*/ 1027916 w 2742015"/>
                <a:gd name="connsiteY3" fmla="*/ 880233 h 2225255"/>
                <a:gd name="connsiteX4" fmla="*/ 1084549 w 2742015"/>
                <a:gd name="connsiteY4" fmla="*/ 907962 h 2225255"/>
                <a:gd name="connsiteX5" fmla="*/ 1131820 w 2742015"/>
                <a:gd name="connsiteY5" fmla="*/ 888493 h 2225255"/>
                <a:gd name="connsiteX6" fmla="*/ 1185884 w 2742015"/>
                <a:gd name="connsiteY6" fmla="*/ 823605 h 2225255"/>
                <a:gd name="connsiteX7" fmla="*/ 1218221 w 2742015"/>
                <a:gd name="connsiteY7" fmla="*/ 745704 h 2225255"/>
                <a:gd name="connsiteX8" fmla="*/ 1274829 w 2742015"/>
                <a:gd name="connsiteY8" fmla="*/ 685925 h 2225255"/>
                <a:gd name="connsiteX9" fmla="*/ 1328002 w 2742015"/>
                <a:gd name="connsiteY9" fmla="*/ 670955 h 2225255"/>
                <a:gd name="connsiteX10" fmla="*/ 1368709 w 2742015"/>
                <a:gd name="connsiteY10" fmla="*/ 639235 h 2225255"/>
                <a:gd name="connsiteX11" fmla="*/ 1438623 w 2742015"/>
                <a:gd name="connsiteY11" fmla="*/ 605762 h 2225255"/>
                <a:gd name="connsiteX12" fmla="*/ 1462284 w 2742015"/>
                <a:gd name="connsiteY12" fmla="*/ 529436 h 2225255"/>
                <a:gd name="connsiteX13" fmla="*/ 1444068 w 2742015"/>
                <a:gd name="connsiteY13" fmla="*/ 456669 h 2225255"/>
                <a:gd name="connsiteX14" fmla="*/ 1394787 w 2742015"/>
                <a:gd name="connsiteY14" fmla="*/ 435548 h 2225255"/>
                <a:gd name="connsiteX15" fmla="*/ 1308132 w 2742015"/>
                <a:gd name="connsiteY15" fmla="*/ 438674 h 2225255"/>
                <a:gd name="connsiteX16" fmla="*/ 1138104 w 2742015"/>
                <a:gd name="connsiteY16" fmla="*/ 408098 h 2225255"/>
                <a:gd name="connsiteX17" fmla="*/ 836950 w 2742015"/>
                <a:gd name="connsiteY17" fmla="*/ 449629 h 2225255"/>
                <a:gd name="connsiteX18" fmla="*/ 833413 w 2742015"/>
                <a:gd name="connsiteY18" fmla="*/ 682341 h 2225255"/>
                <a:gd name="connsiteX19" fmla="*/ 2708551 w 2742015"/>
                <a:gd name="connsiteY19" fmla="*/ 36028 h 2225255"/>
                <a:gd name="connsiteX20" fmla="*/ 2558012 w 2742015"/>
                <a:gd name="connsiteY20" fmla="*/ 36028 h 2225255"/>
                <a:gd name="connsiteX21" fmla="*/ 2558012 w 2742015"/>
                <a:gd name="connsiteY21" fmla="*/ 186442 h 2225255"/>
                <a:gd name="connsiteX22" fmla="*/ 2708551 w 2742015"/>
                <a:gd name="connsiteY22" fmla="*/ 186442 h 2225255"/>
                <a:gd name="connsiteX23" fmla="*/ 2708551 w 2742015"/>
                <a:gd name="connsiteY23" fmla="*/ 36028 h 2225255"/>
                <a:gd name="connsiteX24" fmla="*/ 2633268 w 2742015"/>
                <a:gd name="connsiteY24" fmla="*/ 566493 h 2225255"/>
                <a:gd name="connsiteX25" fmla="*/ 2526820 w 2742015"/>
                <a:gd name="connsiteY25" fmla="*/ 672835 h 2225255"/>
                <a:gd name="connsiteX26" fmla="*/ 2633268 w 2742015"/>
                <a:gd name="connsiteY26" fmla="*/ 779178 h 2225255"/>
                <a:gd name="connsiteX27" fmla="*/ 2739742 w 2742015"/>
                <a:gd name="connsiteY27" fmla="*/ 672835 h 2225255"/>
                <a:gd name="connsiteX28" fmla="*/ 2633268 w 2742015"/>
                <a:gd name="connsiteY28" fmla="*/ 566493 h 2225255"/>
                <a:gd name="connsiteX29" fmla="*/ 2633268 w 2742015"/>
                <a:gd name="connsiteY29" fmla="*/ 285693 h 2225255"/>
                <a:gd name="connsiteX30" fmla="*/ 2526820 w 2742015"/>
                <a:gd name="connsiteY30" fmla="*/ 392035 h 2225255"/>
                <a:gd name="connsiteX31" fmla="*/ 2633268 w 2742015"/>
                <a:gd name="connsiteY31" fmla="*/ 498377 h 2225255"/>
                <a:gd name="connsiteX32" fmla="*/ 2739742 w 2742015"/>
                <a:gd name="connsiteY32" fmla="*/ 392035 h 2225255"/>
                <a:gd name="connsiteX33" fmla="*/ 2633268 w 2742015"/>
                <a:gd name="connsiteY33" fmla="*/ 285693 h 2225255"/>
                <a:gd name="connsiteX34" fmla="*/ 2366155 w 2742015"/>
                <a:gd name="connsiteY34" fmla="*/ 1944011 h 2225255"/>
                <a:gd name="connsiteX35" fmla="*/ 2368521 w 2742015"/>
                <a:gd name="connsiteY35" fmla="*/ 1946222 h 2225255"/>
                <a:gd name="connsiteX36" fmla="*/ 2366155 w 2742015"/>
                <a:gd name="connsiteY36" fmla="*/ 1944011 h 2225255"/>
                <a:gd name="connsiteX37" fmla="*/ 2335548 w 2742015"/>
                <a:gd name="connsiteY37" fmla="*/ 1919840 h 2225255"/>
                <a:gd name="connsiteX38" fmla="*/ 2330816 w 2742015"/>
                <a:gd name="connsiteY38" fmla="*/ 1915417 h 2225255"/>
                <a:gd name="connsiteX39" fmla="*/ 2326389 w 2742015"/>
                <a:gd name="connsiteY39" fmla="*/ 1920145 h 2225255"/>
                <a:gd name="connsiteX40" fmla="*/ 2331122 w 2742015"/>
                <a:gd name="connsiteY40" fmla="*/ 1924567 h 2225255"/>
                <a:gd name="connsiteX41" fmla="*/ 2335548 w 2742015"/>
                <a:gd name="connsiteY41" fmla="*/ 1919840 h 2225255"/>
                <a:gd name="connsiteX42" fmla="*/ 2322446 w 2742015"/>
                <a:gd name="connsiteY42" fmla="*/ 1734758 h 2225255"/>
                <a:gd name="connsiteX43" fmla="*/ 2317714 w 2742015"/>
                <a:gd name="connsiteY43" fmla="*/ 1730335 h 2225255"/>
                <a:gd name="connsiteX44" fmla="*/ 2313287 w 2742015"/>
                <a:gd name="connsiteY44" fmla="*/ 1735063 h 2225255"/>
                <a:gd name="connsiteX45" fmla="*/ 2318019 w 2742015"/>
                <a:gd name="connsiteY45" fmla="*/ 1739510 h 2225255"/>
                <a:gd name="connsiteX46" fmla="*/ 2322446 w 2742015"/>
                <a:gd name="connsiteY46" fmla="*/ 1734758 h 2225255"/>
                <a:gd name="connsiteX47" fmla="*/ 2313745 w 2742015"/>
                <a:gd name="connsiteY47" fmla="*/ 1748787 h 2225255"/>
                <a:gd name="connsiteX48" fmla="*/ 2295121 w 2742015"/>
                <a:gd name="connsiteY48" fmla="*/ 1740273 h 2225255"/>
                <a:gd name="connsiteX49" fmla="*/ 2313745 w 2742015"/>
                <a:gd name="connsiteY49" fmla="*/ 1748787 h 2225255"/>
                <a:gd name="connsiteX50" fmla="*/ 2306952 w 2742015"/>
                <a:gd name="connsiteY50" fmla="*/ 2092570 h 2225255"/>
                <a:gd name="connsiteX51" fmla="*/ 2302245 w 2742015"/>
                <a:gd name="connsiteY51" fmla="*/ 2088172 h 2225255"/>
                <a:gd name="connsiteX52" fmla="*/ 2306952 w 2742015"/>
                <a:gd name="connsiteY52" fmla="*/ 2092570 h 2225255"/>
                <a:gd name="connsiteX53" fmla="*/ 2286115 w 2742015"/>
                <a:gd name="connsiteY53" fmla="*/ 1745153 h 2225255"/>
                <a:gd name="connsiteX54" fmla="*/ 2286115 w 2742015"/>
                <a:gd name="connsiteY54" fmla="*/ 1745153 h 2225255"/>
                <a:gd name="connsiteX55" fmla="*/ 2287692 w 2742015"/>
                <a:gd name="connsiteY55" fmla="*/ 1928329 h 2225255"/>
                <a:gd name="connsiteX56" fmla="*/ 2274106 w 2742015"/>
                <a:gd name="connsiteY56" fmla="*/ 1933361 h 2225255"/>
                <a:gd name="connsiteX57" fmla="*/ 2287692 w 2742015"/>
                <a:gd name="connsiteY57" fmla="*/ 1928329 h 2225255"/>
                <a:gd name="connsiteX58" fmla="*/ 2280085 w 2742015"/>
                <a:gd name="connsiteY58" fmla="*/ 1770544 h 2225255"/>
                <a:gd name="connsiteX59" fmla="*/ 2271079 w 2742015"/>
                <a:gd name="connsiteY59" fmla="*/ 1775424 h 2225255"/>
                <a:gd name="connsiteX60" fmla="*/ 2280085 w 2742015"/>
                <a:gd name="connsiteY60" fmla="*/ 1770544 h 2225255"/>
                <a:gd name="connsiteX61" fmla="*/ 2260648 w 2742015"/>
                <a:gd name="connsiteY61" fmla="*/ 1805542 h 2225255"/>
                <a:gd name="connsiteX62" fmla="*/ 2269959 w 2742015"/>
                <a:gd name="connsiteY62" fmla="*/ 1809812 h 2225255"/>
                <a:gd name="connsiteX63" fmla="*/ 2260648 w 2742015"/>
                <a:gd name="connsiteY63" fmla="*/ 1805542 h 2225255"/>
                <a:gd name="connsiteX64" fmla="*/ 2266703 w 2742015"/>
                <a:gd name="connsiteY64" fmla="*/ 1917578 h 2225255"/>
                <a:gd name="connsiteX65" fmla="*/ 2257697 w 2742015"/>
                <a:gd name="connsiteY65" fmla="*/ 1922458 h 2225255"/>
                <a:gd name="connsiteX66" fmla="*/ 2266703 w 2742015"/>
                <a:gd name="connsiteY66" fmla="*/ 1917578 h 2225255"/>
                <a:gd name="connsiteX67" fmla="*/ 2253753 w 2742015"/>
                <a:gd name="connsiteY67" fmla="*/ 1737070 h 2225255"/>
                <a:gd name="connsiteX68" fmla="*/ 2253753 w 2742015"/>
                <a:gd name="connsiteY68" fmla="*/ 1737070 h 2225255"/>
                <a:gd name="connsiteX69" fmla="*/ 2252964 w 2742015"/>
                <a:gd name="connsiteY69" fmla="*/ 1918035 h 2225255"/>
                <a:gd name="connsiteX70" fmla="*/ 2252964 w 2742015"/>
                <a:gd name="connsiteY70" fmla="*/ 1918035 h 2225255"/>
                <a:gd name="connsiteX71" fmla="*/ 2244899 w 2742015"/>
                <a:gd name="connsiteY71" fmla="*/ 1746525 h 2225255"/>
                <a:gd name="connsiteX72" fmla="*/ 2244899 w 2742015"/>
                <a:gd name="connsiteY72" fmla="*/ 1746525 h 2225255"/>
                <a:gd name="connsiteX73" fmla="*/ 2239251 w 2742015"/>
                <a:gd name="connsiteY73" fmla="*/ 1714653 h 2225255"/>
                <a:gd name="connsiteX74" fmla="*/ 2248716 w 2742015"/>
                <a:gd name="connsiteY74" fmla="*/ 1723498 h 2225255"/>
                <a:gd name="connsiteX75" fmla="*/ 2246197 w 2742015"/>
                <a:gd name="connsiteY75" fmla="*/ 1716712 h 2225255"/>
                <a:gd name="connsiteX76" fmla="*/ 2250776 w 2742015"/>
                <a:gd name="connsiteY76" fmla="*/ 1716559 h 2225255"/>
                <a:gd name="connsiteX77" fmla="*/ 2246044 w 2742015"/>
                <a:gd name="connsiteY77" fmla="*/ 1712137 h 2225255"/>
                <a:gd name="connsiteX78" fmla="*/ 2239251 w 2742015"/>
                <a:gd name="connsiteY78" fmla="*/ 1714653 h 2225255"/>
                <a:gd name="connsiteX79" fmla="*/ 2239099 w 2742015"/>
                <a:gd name="connsiteY79" fmla="*/ 1710078 h 2225255"/>
                <a:gd name="connsiteX80" fmla="*/ 2229787 w 2742015"/>
                <a:gd name="connsiteY80" fmla="*/ 1705808 h 2225255"/>
                <a:gd name="connsiteX81" fmla="*/ 2239099 w 2742015"/>
                <a:gd name="connsiteY81" fmla="*/ 1710078 h 2225255"/>
                <a:gd name="connsiteX82" fmla="*/ 2237419 w 2742015"/>
                <a:gd name="connsiteY82" fmla="*/ 1797155 h 2225255"/>
                <a:gd name="connsiteX83" fmla="*/ 2232713 w 2742015"/>
                <a:gd name="connsiteY83" fmla="*/ 1792732 h 2225255"/>
                <a:gd name="connsiteX84" fmla="*/ 2228260 w 2742015"/>
                <a:gd name="connsiteY84" fmla="*/ 1797485 h 2225255"/>
                <a:gd name="connsiteX85" fmla="*/ 2233018 w 2742015"/>
                <a:gd name="connsiteY85" fmla="*/ 1801908 h 2225255"/>
                <a:gd name="connsiteX86" fmla="*/ 2237419 w 2742015"/>
                <a:gd name="connsiteY86" fmla="*/ 1797155 h 2225255"/>
                <a:gd name="connsiteX87" fmla="*/ 2229049 w 2742015"/>
                <a:gd name="connsiteY87" fmla="*/ 1820360 h 2225255"/>
                <a:gd name="connsiteX88" fmla="*/ 2219737 w 2742015"/>
                <a:gd name="connsiteY88" fmla="*/ 1816090 h 2225255"/>
                <a:gd name="connsiteX89" fmla="*/ 2229049 w 2742015"/>
                <a:gd name="connsiteY89" fmla="*/ 1820360 h 2225255"/>
                <a:gd name="connsiteX90" fmla="*/ 2224520 w 2742015"/>
                <a:gd name="connsiteY90" fmla="*/ 2095340 h 2225255"/>
                <a:gd name="connsiteX91" fmla="*/ 2219788 w 2742015"/>
                <a:gd name="connsiteY91" fmla="*/ 2090917 h 2225255"/>
                <a:gd name="connsiteX92" fmla="*/ 2215361 w 2742015"/>
                <a:gd name="connsiteY92" fmla="*/ 2095645 h 2225255"/>
                <a:gd name="connsiteX93" fmla="*/ 2220094 w 2742015"/>
                <a:gd name="connsiteY93" fmla="*/ 2100093 h 2225255"/>
                <a:gd name="connsiteX94" fmla="*/ 2224520 w 2742015"/>
                <a:gd name="connsiteY94" fmla="*/ 2095340 h 2225255"/>
                <a:gd name="connsiteX95" fmla="*/ 2219457 w 2742015"/>
                <a:gd name="connsiteY95" fmla="*/ 1944341 h 2225255"/>
                <a:gd name="connsiteX96" fmla="*/ 2219457 w 2742015"/>
                <a:gd name="connsiteY96" fmla="*/ 1944341 h 2225255"/>
                <a:gd name="connsiteX97" fmla="*/ 2212639 w 2742015"/>
                <a:gd name="connsiteY97" fmla="*/ 1809456 h 2225255"/>
                <a:gd name="connsiteX98" fmla="*/ 2210400 w 2742015"/>
                <a:gd name="connsiteY98" fmla="*/ 1811820 h 2225255"/>
                <a:gd name="connsiteX99" fmla="*/ 2212639 w 2742015"/>
                <a:gd name="connsiteY99" fmla="*/ 1809456 h 2225255"/>
                <a:gd name="connsiteX100" fmla="*/ 2211392 w 2742015"/>
                <a:gd name="connsiteY100" fmla="*/ 1772857 h 2225255"/>
                <a:gd name="connsiteX101" fmla="*/ 2211392 w 2742015"/>
                <a:gd name="connsiteY101" fmla="*/ 1772857 h 2225255"/>
                <a:gd name="connsiteX102" fmla="*/ 2206202 w 2742015"/>
                <a:gd name="connsiteY102" fmla="*/ 1754709 h 2225255"/>
                <a:gd name="connsiteX103" fmla="*/ 2196891 w 2742015"/>
                <a:gd name="connsiteY103" fmla="*/ 1750439 h 2225255"/>
                <a:gd name="connsiteX104" fmla="*/ 2206202 w 2742015"/>
                <a:gd name="connsiteY104" fmla="*/ 1754709 h 2225255"/>
                <a:gd name="connsiteX105" fmla="*/ 2197476 w 2742015"/>
                <a:gd name="connsiteY105" fmla="*/ 1972579 h 2225255"/>
                <a:gd name="connsiteX106" fmla="*/ 2197476 w 2742015"/>
                <a:gd name="connsiteY106" fmla="*/ 1972579 h 2225255"/>
                <a:gd name="connsiteX107" fmla="*/ 2179158 w 2742015"/>
                <a:gd name="connsiteY107" fmla="*/ 1973189 h 2225255"/>
                <a:gd name="connsiteX108" fmla="*/ 2188469 w 2742015"/>
                <a:gd name="connsiteY108" fmla="*/ 1977459 h 2225255"/>
                <a:gd name="connsiteX109" fmla="*/ 2179158 w 2742015"/>
                <a:gd name="connsiteY109" fmla="*/ 1973189 h 2225255"/>
                <a:gd name="connsiteX110" fmla="*/ 2182720 w 2742015"/>
                <a:gd name="connsiteY110" fmla="*/ 1874573 h 2225255"/>
                <a:gd name="connsiteX111" fmla="*/ 2182720 w 2742015"/>
                <a:gd name="connsiteY111" fmla="*/ 1874573 h 2225255"/>
                <a:gd name="connsiteX112" fmla="*/ 2168523 w 2742015"/>
                <a:gd name="connsiteY112" fmla="*/ 1861306 h 2225255"/>
                <a:gd name="connsiteX113" fmla="*/ 2168523 w 2742015"/>
                <a:gd name="connsiteY113" fmla="*/ 1861306 h 2225255"/>
                <a:gd name="connsiteX114" fmla="*/ 2165750 w 2742015"/>
                <a:gd name="connsiteY114" fmla="*/ 1778957 h 2225255"/>
                <a:gd name="connsiteX115" fmla="*/ 2165750 w 2742015"/>
                <a:gd name="connsiteY115" fmla="*/ 1778957 h 2225255"/>
                <a:gd name="connsiteX116" fmla="*/ 2163104 w 2742015"/>
                <a:gd name="connsiteY116" fmla="*/ 1905022 h 2225255"/>
                <a:gd name="connsiteX117" fmla="*/ 2163104 w 2742015"/>
                <a:gd name="connsiteY117" fmla="*/ 1905022 h 2225255"/>
                <a:gd name="connsiteX118" fmla="*/ 2155420 w 2742015"/>
                <a:gd name="connsiteY118" fmla="*/ 2017489 h 2225255"/>
                <a:gd name="connsiteX119" fmla="*/ 2141682 w 2742015"/>
                <a:gd name="connsiteY119" fmla="*/ 2017972 h 2225255"/>
                <a:gd name="connsiteX120" fmla="*/ 2155420 w 2742015"/>
                <a:gd name="connsiteY120" fmla="*/ 2017489 h 2225255"/>
                <a:gd name="connsiteX121" fmla="*/ 2140486 w 2742015"/>
                <a:gd name="connsiteY121" fmla="*/ 2118774 h 2225255"/>
                <a:gd name="connsiteX122" fmla="*/ 2135754 w 2742015"/>
                <a:gd name="connsiteY122" fmla="*/ 2114351 h 2225255"/>
                <a:gd name="connsiteX123" fmla="*/ 2131327 w 2742015"/>
                <a:gd name="connsiteY123" fmla="*/ 2119079 h 2225255"/>
                <a:gd name="connsiteX124" fmla="*/ 2136059 w 2742015"/>
                <a:gd name="connsiteY124" fmla="*/ 2123501 h 2225255"/>
                <a:gd name="connsiteX125" fmla="*/ 2140486 w 2742015"/>
                <a:gd name="connsiteY125" fmla="*/ 2118774 h 2225255"/>
                <a:gd name="connsiteX126" fmla="*/ 2123364 w 2742015"/>
                <a:gd name="connsiteY126" fmla="*/ 2018582 h 2225255"/>
                <a:gd name="connsiteX127" fmla="*/ 2135042 w 2742015"/>
                <a:gd name="connsiteY127" fmla="*/ 2025064 h 2225255"/>
                <a:gd name="connsiteX128" fmla="*/ 2123364 w 2742015"/>
                <a:gd name="connsiteY128" fmla="*/ 2018582 h 2225255"/>
                <a:gd name="connsiteX129" fmla="*/ 2125450 w 2742015"/>
                <a:gd name="connsiteY129" fmla="*/ 1452737 h 2225255"/>
                <a:gd name="connsiteX130" fmla="*/ 2117639 w 2742015"/>
                <a:gd name="connsiteY130" fmla="*/ 1446129 h 2225255"/>
                <a:gd name="connsiteX131" fmla="*/ 2125450 w 2742015"/>
                <a:gd name="connsiteY131" fmla="*/ 1452737 h 2225255"/>
                <a:gd name="connsiteX132" fmla="*/ 2114179 w 2742015"/>
                <a:gd name="connsiteY132" fmla="*/ 1881461 h 2225255"/>
                <a:gd name="connsiteX133" fmla="*/ 2112271 w 2742015"/>
                <a:gd name="connsiteY133" fmla="*/ 1892975 h 2225255"/>
                <a:gd name="connsiteX134" fmla="*/ 2114179 w 2742015"/>
                <a:gd name="connsiteY134" fmla="*/ 1881461 h 2225255"/>
                <a:gd name="connsiteX135" fmla="*/ 2110363 w 2742015"/>
                <a:gd name="connsiteY135" fmla="*/ 1904488 h 2225255"/>
                <a:gd name="connsiteX136" fmla="*/ 2098991 w 2742015"/>
                <a:gd name="connsiteY136" fmla="*/ 1907157 h 2225255"/>
                <a:gd name="connsiteX137" fmla="*/ 2110363 w 2742015"/>
                <a:gd name="connsiteY137" fmla="*/ 1904488 h 2225255"/>
                <a:gd name="connsiteX138" fmla="*/ 2105173 w 2742015"/>
                <a:gd name="connsiteY138" fmla="*/ 1886341 h 2225255"/>
                <a:gd name="connsiteX139" fmla="*/ 2091256 w 2742015"/>
                <a:gd name="connsiteY139" fmla="*/ 1882223 h 2225255"/>
                <a:gd name="connsiteX140" fmla="*/ 2105173 w 2742015"/>
                <a:gd name="connsiteY140" fmla="*/ 1886341 h 2225255"/>
                <a:gd name="connsiteX141" fmla="*/ 2094207 w 2742015"/>
                <a:gd name="connsiteY141" fmla="*/ 2106599 h 2225255"/>
                <a:gd name="connsiteX142" fmla="*/ 2094207 w 2742015"/>
                <a:gd name="connsiteY142" fmla="*/ 2106599 h 2225255"/>
                <a:gd name="connsiteX143" fmla="*/ 2084921 w 2742015"/>
                <a:gd name="connsiteY143" fmla="*/ 2102304 h 2225255"/>
                <a:gd name="connsiteX144" fmla="*/ 2084921 w 2742015"/>
                <a:gd name="connsiteY144" fmla="*/ 2102304 h 2225255"/>
                <a:gd name="connsiteX145" fmla="*/ 2080469 w 2742015"/>
                <a:gd name="connsiteY145" fmla="*/ 2107057 h 2225255"/>
                <a:gd name="connsiteX146" fmla="*/ 2075737 w 2742015"/>
                <a:gd name="connsiteY146" fmla="*/ 2102634 h 2225255"/>
                <a:gd name="connsiteX147" fmla="*/ 2071310 w 2742015"/>
                <a:gd name="connsiteY147" fmla="*/ 2107362 h 2225255"/>
                <a:gd name="connsiteX148" fmla="*/ 2076042 w 2742015"/>
                <a:gd name="connsiteY148" fmla="*/ 2111784 h 2225255"/>
                <a:gd name="connsiteX149" fmla="*/ 2080469 w 2742015"/>
                <a:gd name="connsiteY149" fmla="*/ 2107057 h 2225255"/>
                <a:gd name="connsiteX150" fmla="*/ 2071081 w 2742015"/>
                <a:gd name="connsiteY150" fmla="*/ 2031773 h 2225255"/>
                <a:gd name="connsiteX151" fmla="*/ 2071081 w 2742015"/>
                <a:gd name="connsiteY151" fmla="*/ 2031773 h 2225255"/>
                <a:gd name="connsiteX152" fmla="*/ 2063728 w 2742015"/>
                <a:gd name="connsiteY152" fmla="*/ 1949577 h 2225255"/>
                <a:gd name="connsiteX153" fmla="*/ 2063728 w 2742015"/>
                <a:gd name="connsiteY153" fmla="*/ 1949577 h 2225255"/>
                <a:gd name="connsiteX154" fmla="*/ 2073421 w 2742015"/>
                <a:gd name="connsiteY154" fmla="*/ 1896558 h 2225255"/>
                <a:gd name="connsiteX155" fmla="*/ 2062049 w 2742015"/>
                <a:gd name="connsiteY155" fmla="*/ 1899252 h 2225255"/>
                <a:gd name="connsiteX156" fmla="*/ 2073421 w 2742015"/>
                <a:gd name="connsiteY156" fmla="*/ 1896558 h 2225255"/>
                <a:gd name="connsiteX157" fmla="*/ 2075457 w 2742015"/>
                <a:gd name="connsiteY157" fmla="*/ 1889620 h 2225255"/>
                <a:gd name="connsiteX158" fmla="*/ 2036455 w 2742015"/>
                <a:gd name="connsiteY158" fmla="*/ 1888654 h 2225255"/>
                <a:gd name="connsiteX159" fmla="*/ 2075457 w 2742015"/>
                <a:gd name="connsiteY159" fmla="*/ 1889620 h 2225255"/>
                <a:gd name="connsiteX160" fmla="*/ 2034674 w 2742015"/>
                <a:gd name="connsiteY160" fmla="*/ 1767316 h 2225255"/>
                <a:gd name="connsiteX161" fmla="*/ 2043985 w 2742015"/>
                <a:gd name="connsiteY161" fmla="*/ 1771586 h 2225255"/>
                <a:gd name="connsiteX162" fmla="*/ 2034674 w 2742015"/>
                <a:gd name="connsiteY162" fmla="*/ 1767316 h 2225255"/>
                <a:gd name="connsiteX163" fmla="*/ 2031875 w 2742015"/>
                <a:gd name="connsiteY163" fmla="*/ 1888806 h 2225255"/>
                <a:gd name="connsiteX164" fmla="*/ 2024777 w 2742015"/>
                <a:gd name="connsiteY164" fmla="*/ 1882173 h 2225255"/>
                <a:gd name="connsiteX165" fmla="*/ 2020503 w 2742015"/>
                <a:gd name="connsiteY165" fmla="*/ 1891475 h 2225255"/>
                <a:gd name="connsiteX166" fmla="*/ 2031875 w 2742015"/>
                <a:gd name="connsiteY166" fmla="*/ 1888806 h 2225255"/>
                <a:gd name="connsiteX167" fmla="*/ 2027830 w 2742015"/>
                <a:gd name="connsiteY167" fmla="*/ 2117020 h 2225255"/>
                <a:gd name="connsiteX168" fmla="*/ 2028313 w 2742015"/>
                <a:gd name="connsiteY168" fmla="*/ 2116639 h 2225255"/>
                <a:gd name="connsiteX169" fmla="*/ 2027830 w 2742015"/>
                <a:gd name="connsiteY169" fmla="*/ 2117020 h 2225255"/>
                <a:gd name="connsiteX170" fmla="*/ 2023606 w 2742015"/>
                <a:gd name="connsiteY170" fmla="*/ 2120401 h 2225255"/>
                <a:gd name="connsiteX171" fmla="*/ 2027830 w 2742015"/>
                <a:gd name="connsiteY171" fmla="*/ 2117020 h 2225255"/>
                <a:gd name="connsiteX172" fmla="*/ 2018442 w 2742015"/>
                <a:gd name="connsiteY172" fmla="*/ 1898414 h 2225255"/>
                <a:gd name="connsiteX173" fmla="*/ 2018442 w 2742015"/>
                <a:gd name="connsiteY173" fmla="*/ 1898414 h 2225255"/>
                <a:gd name="connsiteX174" fmla="*/ 2017780 w 2742015"/>
                <a:gd name="connsiteY174" fmla="*/ 1618579 h 2225255"/>
                <a:gd name="connsiteX175" fmla="*/ 2017780 w 2742015"/>
                <a:gd name="connsiteY175" fmla="*/ 1618579 h 2225255"/>
                <a:gd name="connsiteX176" fmla="*/ 2007324 w 2742015"/>
                <a:gd name="connsiteY176" fmla="*/ 1976671 h 2225255"/>
                <a:gd name="connsiteX177" fmla="*/ 2007324 w 2742015"/>
                <a:gd name="connsiteY177" fmla="*/ 1976671 h 2225255"/>
                <a:gd name="connsiteX178" fmla="*/ 2004423 w 2742015"/>
                <a:gd name="connsiteY178" fmla="*/ 2027148 h 2225255"/>
                <a:gd name="connsiteX179" fmla="*/ 2004423 w 2742015"/>
                <a:gd name="connsiteY179" fmla="*/ 2027148 h 2225255"/>
                <a:gd name="connsiteX180" fmla="*/ 2001930 w 2742015"/>
                <a:gd name="connsiteY180" fmla="*/ 2157788 h 2225255"/>
                <a:gd name="connsiteX181" fmla="*/ 2001930 w 2742015"/>
                <a:gd name="connsiteY181" fmla="*/ 2157788 h 2225255"/>
                <a:gd name="connsiteX182" fmla="*/ 1997758 w 2742015"/>
                <a:gd name="connsiteY182" fmla="*/ 1896812 h 2225255"/>
                <a:gd name="connsiteX183" fmla="*/ 2004398 w 2742015"/>
                <a:gd name="connsiteY183" fmla="*/ 1889721 h 2225255"/>
                <a:gd name="connsiteX184" fmla="*/ 1981348 w 2742015"/>
                <a:gd name="connsiteY184" fmla="*/ 1885909 h 2225255"/>
                <a:gd name="connsiteX185" fmla="*/ 1986232 w 2742015"/>
                <a:gd name="connsiteY185" fmla="*/ 1894906 h 2225255"/>
                <a:gd name="connsiteX186" fmla="*/ 1997758 w 2742015"/>
                <a:gd name="connsiteY186" fmla="*/ 1896812 h 2225255"/>
                <a:gd name="connsiteX187" fmla="*/ 1969975 w 2742015"/>
                <a:gd name="connsiteY187" fmla="*/ 1888603 h 2225255"/>
                <a:gd name="connsiteX188" fmla="*/ 1975013 w 2742015"/>
                <a:gd name="connsiteY188" fmla="*/ 1902150 h 2225255"/>
                <a:gd name="connsiteX189" fmla="*/ 1969975 w 2742015"/>
                <a:gd name="connsiteY189" fmla="*/ 1888603 h 2225255"/>
                <a:gd name="connsiteX190" fmla="*/ 1966083 w 2742015"/>
                <a:gd name="connsiteY190" fmla="*/ 1636777 h 2225255"/>
                <a:gd name="connsiteX191" fmla="*/ 1966083 w 2742015"/>
                <a:gd name="connsiteY191" fmla="*/ 1636777 h 2225255"/>
                <a:gd name="connsiteX192" fmla="*/ 1951810 w 2742015"/>
                <a:gd name="connsiteY192" fmla="*/ 1893788 h 2225255"/>
                <a:gd name="connsiteX193" fmla="*/ 1951810 w 2742015"/>
                <a:gd name="connsiteY193" fmla="*/ 1893788 h 2225255"/>
                <a:gd name="connsiteX194" fmla="*/ 1958501 w 2742015"/>
                <a:gd name="connsiteY194" fmla="*/ 2161524 h 2225255"/>
                <a:gd name="connsiteX195" fmla="*/ 1942396 w 2742015"/>
                <a:gd name="connsiteY195" fmla="*/ 2159770 h 2225255"/>
                <a:gd name="connsiteX196" fmla="*/ 1958501 w 2742015"/>
                <a:gd name="connsiteY196" fmla="*/ 2161524 h 2225255"/>
                <a:gd name="connsiteX197" fmla="*/ 1944457 w 2742015"/>
                <a:gd name="connsiteY197" fmla="*/ 1811566 h 2225255"/>
                <a:gd name="connsiteX198" fmla="*/ 1944457 w 2742015"/>
                <a:gd name="connsiteY198" fmla="*/ 1811566 h 2225255"/>
                <a:gd name="connsiteX199" fmla="*/ 1935858 w 2742015"/>
                <a:gd name="connsiteY199" fmla="*/ 1896609 h 2225255"/>
                <a:gd name="connsiteX200" fmla="*/ 1931100 w 2742015"/>
                <a:gd name="connsiteY200" fmla="*/ 1892187 h 2225255"/>
                <a:gd name="connsiteX201" fmla="*/ 1935858 w 2742015"/>
                <a:gd name="connsiteY201" fmla="*/ 1896609 h 2225255"/>
                <a:gd name="connsiteX202" fmla="*/ 1928429 w 2742015"/>
                <a:gd name="connsiteY202" fmla="*/ 1958193 h 2225255"/>
                <a:gd name="connsiteX203" fmla="*/ 1925884 w 2742015"/>
                <a:gd name="connsiteY203" fmla="*/ 1958930 h 2225255"/>
                <a:gd name="connsiteX204" fmla="*/ 1926470 w 2742015"/>
                <a:gd name="connsiteY204" fmla="*/ 1958752 h 2225255"/>
                <a:gd name="connsiteX205" fmla="*/ 1928429 w 2742015"/>
                <a:gd name="connsiteY205" fmla="*/ 1958193 h 2225255"/>
                <a:gd name="connsiteX206" fmla="*/ 1921966 w 2742015"/>
                <a:gd name="connsiteY206" fmla="*/ 1960048 h 2225255"/>
                <a:gd name="connsiteX207" fmla="*/ 1921966 w 2742015"/>
                <a:gd name="connsiteY207" fmla="*/ 1960048 h 2225255"/>
                <a:gd name="connsiteX208" fmla="*/ 1920414 w 2742015"/>
                <a:gd name="connsiteY208" fmla="*/ 1846717 h 2225255"/>
                <a:gd name="connsiteX209" fmla="*/ 1920567 w 2742015"/>
                <a:gd name="connsiteY209" fmla="*/ 1851292 h 2225255"/>
                <a:gd name="connsiteX210" fmla="*/ 1918354 w 2742015"/>
                <a:gd name="connsiteY210" fmla="*/ 1853681 h 2225255"/>
                <a:gd name="connsiteX211" fmla="*/ 1920414 w 2742015"/>
                <a:gd name="connsiteY211" fmla="*/ 1846717 h 2225255"/>
                <a:gd name="connsiteX212" fmla="*/ 1915173 w 2742015"/>
                <a:gd name="connsiteY212" fmla="*/ 1781575 h 2225255"/>
                <a:gd name="connsiteX213" fmla="*/ 1909067 w 2742015"/>
                <a:gd name="connsiteY213" fmla="*/ 1769705 h 2225255"/>
                <a:gd name="connsiteX214" fmla="*/ 1894438 w 2742015"/>
                <a:gd name="connsiteY214" fmla="*/ 1782515 h 2225255"/>
                <a:gd name="connsiteX215" fmla="*/ 1915173 w 2742015"/>
                <a:gd name="connsiteY215" fmla="*/ 1781575 h 2225255"/>
                <a:gd name="connsiteX216" fmla="*/ 1902682 w 2742015"/>
                <a:gd name="connsiteY216" fmla="*/ 1796824 h 2225255"/>
                <a:gd name="connsiteX217" fmla="*/ 1902682 w 2742015"/>
                <a:gd name="connsiteY217" fmla="*/ 1796824 h 2225255"/>
                <a:gd name="connsiteX218" fmla="*/ 1902249 w 2742015"/>
                <a:gd name="connsiteY218" fmla="*/ 1851927 h 2225255"/>
                <a:gd name="connsiteX219" fmla="*/ 1888510 w 2742015"/>
                <a:gd name="connsiteY219" fmla="*/ 1852385 h 2225255"/>
                <a:gd name="connsiteX220" fmla="*/ 1902249 w 2742015"/>
                <a:gd name="connsiteY220" fmla="*/ 1851927 h 2225255"/>
                <a:gd name="connsiteX221" fmla="*/ 1884134 w 2742015"/>
                <a:gd name="connsiteY221" fmla="*/ 1790699 h 2225255"/>
                <a:gd name="connsiteX222" fmla="*/ 1884134 w 2742015"/>
                <a:gd name="connsiteY222" fmla="*/ 1790699 h 2225255"/>
                <a:gd name="connsiteX223" fmla="*/ 1877189 w 2742015"/>
                <a:gd name="connsiteY223" fmla="*/ 1207876 h 2225255"/>
                <a:gd name="connsiteX224" fmla="*/ 1877189 w 2742015"/>
                <a:gd name="connsiteY224" fmla="*/ 1207876 h 2225255"/>
                <a:gd name="connsiteX225" fmla="*/ 1864290 w 2742015"/>
                <a:gd name="connsiteY225" fmla="*/ 1745534 h 2225255"/>
                <a:gd name="connsiteX226" fmla="*/ 1871541 w 2742015"/>
                <a:gd name="connsiteY226" fmla="*/ 1756743 h 2225255"/>
                <a:gd name="connsiteX227" fmla="*/ 1864290 w 2742015"/>
                <a:gd name="connsiteY227" fmla="*/ 1745534 h 2225255"/>
                <a:gd name="connsiteX228" fmla="*/ 1873729 w 2742015"/>
                <a:gd name="connsiteY228" fmla="*/ 1783455 h 2225255"/>
                <a:gd name="connsiteX229" fmla="*/ 1869429 w 2742015"/>
                <a:gd name="connsiteY229" fmla="*/ 1778575 h 2225255"/>
                <a:gd name="connsiteX230" fmla="*/ 1873729 w 2742015"/>
                <a:gd name="connsiteY230" fmla="*/ 1783455 h 2225255"/>
                <a:gd name="connsiteX231" fmla="*/ 1860016 w 2742015"/>
                <a:gd name="connsiteY231" fmla="*/ 2096102 h 2225255"/>
                <a:gd name="connsiteX232" fmla="*/ 1869327 w 2742015"/>
                <a:gd name="connsiteY232" fmla="*/ 2100398 h 2225255"/>
                <a:gd name="connsiteX233" fmla="*/ 1860016 w 2742015"/>
                <a:gd name="connsiteY233" fmla="*/ 2096102 h 2225255"/>
                <a:gd name="connsiteX234" fmla="*/ 1859990 w 2742015"/>
                <a:gd name="connsiteY234" fmla="*/ 1958701 h 2225255"/>
                <a:gd name="connsiteX235" fmla="*/ 1864417 w 2742015"/>
                <a:gd name="connsiteY235" fmla="*/ 1953974 h 2225255"/>
                <a:gd name="connsiteX236" fmla="*/ 1859659 w 2742015"/>
                <a:gd name="connsiteY236" fmla="*/ 1949551 h 2225255"/>
                <a:gd name="connsiteX237" fmla="*/ 1855258 w 2742015"/>
                <a:gd name="connsiteY237" fmla="*/ 1954279 h 2225255"/>
                <a:gd name="connsiteX238" fmla="*/ 1859990 w 2742015"/>
                <a:gd name="connsiteY238" fmla="*/ 1958701 h 2225255"/>
                <a:gd name="connsiteX239" fmla="*/ 1855894 w 2742015"/>
                <a:gd name="connsiteY239" fmla="*/ 1768739 h 2225255"/>
                <a:gd name="connsiteX240" fmla="*/ 1851162 w 2742015"/>
                <a:gd name="connsiteY240" fmla="*/ 1764317 h 2225255"/>
                <a:gd name="connsiteX241" fmla="*/ 1855894 w 2742015"/>
                <a:gd name="connsiteY241" fmla="*/ 1768739 h 2225255"/>
                <a:gd name="connsiteX242" fmla="*/ 1847320 w 2742015"/>
                <a:gd name="connsiteY242" fmla="*/ 1649918 h 2225255"/>
                <a:gd name="connsiteX243" fmla="*/ 1852052 w 2742015"/>
                <a:gd name="connsiteY243" fmla="*/ 1654340 h 2225255"/>
                <a:gd name="connsiteX244" fmla="*/ 1858845 w 2742015"/>
                <a:gd name="connsiteY244" fmla="*/ 1651824 h 2225255"/>
                <a:gd name="connsiteX245" fmla="*/ 1847320 w 2742015"/>
                <a:gd name="connsiteY245" fmla="*/ 1649918 h 2225255"/>
                <a:gd name="connsiteX246" fmla="*/ 1846557 w 2742015"/>
                <a:gd name="connsiteY246" fmla="*/ 1393975 h 2225255"/>
                <a:gd name="connsiteX247" fmla="*/ 1860575 w 2742015"/>
                <a:gd name="connsiteY247" fmla="*/ 1390315 h 2225255"/>
                <a:gd name="connsiteX248" fmla="*/ 1846557 w 2742015"/>
                <a:gd name="connsiteY248" fmla="*/ 1393975 h 2225255"/>
                <a:gd name="connsiteX249" fmla="*/ 1855283 w 2742015"/>
                <a:gd name="connsiteY249" fmla="*/ 1370973 h 2225255"/>
                <a:gd name="connsiteX250" fmla="*/ 1841926 w 2742015"/>
                <a:gd name="connsiteY250" fmla="*/ 1367745 h 2225255"/>
                <a:gd name="connsiteX251" fmla="*/ 1855283 w 2742015"/>
                <a:gd name="connsiteY251" fmla="*/ 1370973 h 2225255"/>
                <a:gd name="connsiteX252" fmla="*/ 1840756 w 2742015"/>
                <a:gd name="connsiteY252" fmla="*/ 1377530 h 2225255"/>
                <a:gd name="connsiteX253" fmla="*/ 1831317 w 2742015"/>
                <a:gd name="connsiteY253" fmla="*/ 1381495 h 2225255"/>
                <a:gd name="connsiteX254" fmla="*/ 1840756 w 2742015"/>
                <a:gd name="connsiteY254" fmla="*/ 1377530 h 2225255"/>
                <a:gd name="connsiteX255" fmla="*/ 1839179 w 2742015"/>
                <a:gd name="connsiteY255" fmla="*/ 1748686 h 2225255"/>
                <a:gd name="connsiteX256" fmla="*/ 1827806 w 2742015"/>
                <a:gd name="connsiteY256" fmla="*/ 1751354 h 2225255"/>
                <a:gd name="connsiteX257" fmla="*/ 1839179 w 2742015"/>
                <a:gd name="connsiteY257" fmla="*/ 1748686 h 2225255"/>
                <a:gd name="connsiteX258" fmla="*/ 1820733 w 2742015"/>
                <a:gd name="connsiteY258" fmla="*/ 1835330 h 2225255"/>
                <a:gd name="connsiteX259" fmla="*/ 1828213 w 2742015"/>
                <a:gd name="connsiteY259" fmla="*/ 1837541 h 2225255"/>
                <a:gd name="connsiteX260" fmla="*/ 1829053 w 2742015"/>
                <a:gd name="connsiteY260" fmla="*/ 1837796 h 2225255"/>
                <a:gd name="connsiteX261" fmla="*/ 1828213 w 2742015"/>
                <a:gd name="connsiteY261" fmla="*/ 1837541 h 2225255"/>
                <a:gd name="connsiteX262" fmla="*/ 1823786 w 2742015"/>
                <a:gd name="connsiteY262" fmla="*/ 1836220 h 2225255"/>
                <a:gd name="connsiteX263" fmla="*/ 1820733 w 2742015"/>
                <a:gd name="connsiteY263" fmla="*/ 1835330 h 2225255"/>
                <a:gd name="connsiteX264" fmla="*/ 1820733 w 2742015"/>
                <a:gd name="connsiteY264" fmla="*/ 1835330 h 2225255"/>
                <a:gd name="connsiteX265" fmla="*/ 1820174 w 2742015"/>
                <a:gd name="connsiteY265" fmla="*/ 1797409 h 2225255"/>
                <a:gd name="connsiteX266" fmla="*/ 1810862 w 2742015"/>
                <a:gd name="connsiteY266" fmla="*/ 1793139 h 2225255"/>
                <a:gd name="connsiteX267" fmla="*/ 1820174 w 2742015"/>
                <a:gd name="connsiteY267" fmla="*/ 1797409 h 2225255"/>
                <a:gd name="connsiteX268" fmla="*/ 1811524 w 2742015"/>
                <a:gd name="connsiteY268" fmla="*/ 1948865 h 2225255"/>
                <a:gd name="connsiteX269" fmla="*/ 1802034 w 2742015"/>
                <a:gd name="connsiteY269" fmla="*/ 1940020 h 2225255"/>
                <a:gd name="connsiteX270" fmla="*/ 1811524 w 2742015"/>
                <a:gd name="connsiteY270" fmla="*/ 1948865 h 2225255"/>
                <a:gd name="connsiteX271" fmla="*/ 1799769 w 2742015"/>
                <a:gd name="connsiteY271" fmla="*/ 1667531 h 2225255"/>
                <a:gd name="connsiteX272" fmla="*/ 1804425 w 2742015"/>
                <a:gd name="connsiteY272" fmla="*/ 1663795 h 2225255"/>
                <a:gd name="connsiteX273" fmla="*/ 1799769 w 2742015"/>
                <a:gd name="connsiteY273" fmla="*/ 1667531 h 2225255"/>
                <a:gd name="connsiteX274" fmla="*/ 1795241 w 2742015"/>
                <a:gd name="connsiteY274" fmla="*/ 1266715 h 2225255"/>
                <a:gd name="connsiteX275" fmla="*/ 1797683 w 2742015"/>
                <a:gd name="connsiteY275" fmla="*/ 1264580 h 2225255"/>
                <a:gd name="connsiteX276" fmla="*/ 1795241 w 2742015"/>
                <a:gd name="connsiteY276" fmla="*/ 1266715 h 2225255"/>
                <a:gd name="connsiteX277" fmla="*/ 1791094 w 2742015"/>
                <a:gd name="connsiteY277" fmla="*/ 1399490 h 2225255"/>
                <a:gd name="connsiteX278" fmla="*/ 1791094 w 2742015"/>
                <a:gd name="connsiteY278" fmla="*/ 1399490 h 2225255"/>
                <a:gd name="connsiteX279" fmla="*/ 1791603 w 2742015"/>
                <a:gd name="connsiteY279" fmla="*/ 1766299 h 2225255"/>
                <a:gd name="connsiteX280" fmla="*/ 1791603 w 2742015"/>
                <a:gd name="connsiteY280" fmla="*/ 1766299 h 2225255"/>
                <a:gd name="connsiteX281" fmla="*/ 1781146 w 2742015"/>
                <a:gd name="connsiteY281" fmla="*/ 1550260 h 2225255"/>
                <a:gd name="connsiteX282" fmla="*/ 1776872 w 2742015"/>
                <a:gd name="connsiteY282" fmla="*/ 1545380 h 2225255"/>
                <a:gd name="connsiteX283" fmla="*/ 1772012 w 2742015"/>
                <a:gd name="connsiteY283" fmla="*/ 1549650 h 2225255"/>
                <a:gd name="connsiteX284" fmla="*/ 1776287 w 2742015"/>
                <a:gd name="connsiteY284" fmla="*/ 1554505 h 2225255"/>
                <a:gd name="connsiteX285" fmla="*/ 1781146 w 2742015"/>
                <a:gd name="connsiteY285" fmla="*/ 1550260 h 2225255"/>
                <a:gd name="connsiteX286" fmla="*/ 1778627 w 2742015"/>
                <a:gd name="connsiteY286" fmla="*/ 1646156 h 2225255"/>
                <a:gd name="connsiteX287" fmla="*/ 1762243 w 2742015"/>
                <a:gd name="connsiteY287" fmla="*/ 1644199 h 2225255"/>
                <a:gd name="connsiteX288" fmla="*/ 1778627 w 2742015"/>
                <a:gd name="connsiteY288" fmla="*/ 1646156 h 2225255"/>
                <a:gd name="connsiteX289" fmla="*/ 1775778 w 2742015"/>
                <a:gd name="connsiteY289" fmla="*/ 1747644 h 2225255"/>
                <a:gd name="connsiteX290" fmla="*/ 1776414 w 2742015"/>
                <a:gd name="connsiteY290" fmla="*/ 1749779 h 2225255"/>
                <a:gd name="connsiteX291" fmla="*/ 1777050 w 2742015"/>
                <a:gd name="connsiteY291" fmla="*/ 1751837 h 2225255"/>
                <a:gd name="connsiteX292" fmla="*/ 1777432 w 2742015"/>
                <a:gd name="connsiteY292" fmla="*/ 1753032 h 2225255"/>
                <a:gd name="connsiteX293" fmla="*/ 1777050 w 2742015"/>
                <a:gd name="connsiteY293" fmla="*/ 1751837 h 2225255"/>
                <a:gd name="connsiteX294" fmla="*/ 1776414 w 2742015"/>
                <a:gd name="connsiteY294" fmla="*/ 1749779 h 2225255"/>
                <a:gd name="connsiteX295" fmla="*/ 1775778 w 2742015"/>
                <a:gd name="connsiteY295" fmla="*/ 1747644 h 2225255"/>
                <a:gd name="connsiteX296" fmla="*/ 1775778 w 2742015"/>
                <a:gd name="connsiteY296" fmla="*/ 1747644 h 2225255"/>
                <a:gd name="connsiteX297" fmla="*/ 1768680 w 2742015"/>
                <a:gd name="connsiteY297" fmla="*/ 1697395 h 2225255"/>
                <a:gd name="connsiteX298" fmla="*/ 1777864 w 2742015"/>
                <a:gd name="connsiteY298" fmla="*/ 1690203 h 2225255"/>
                <a:gd name="connsiteX299" fmla="*/ 1768680 w 2742015"/>
                <a:gd name="connsiteY299" fmla="*/ 1697395 h 2225255"/>
                <a:gd name="connsiteX300" fmla="*/ 1772827 w 2742015"/>
                <a:gd name="connsiteY300" fmla="*/ 1781397 h 2225255"/>
                <a:gd name="connsiteX301" fmla="*/ 1763973 w 2742015"/>
                <a:gd name="connsiteY301" fmla="*/ 1776212 h 2225255"/>
                <a:gd name="connsiteX302" fmla="*/ 1772827 w 2742015"/>
                <a:gd name="connsiteY302" fmla="*/ 1781397 h 2225255"/>
                <a:gd name="connsiteX303" fmla="*/ 1761251 w 2742015"/>
                <a:gd name="connsiteY303" fmla="*/ 1817717 h 2225255"/>
                <a:gd name="connsiteX304" fmla="*/ 1761251 w 2742015"/>
                <a:gd name="connsiteY304" fmla="*/ 1817717 h 2225255"/>
                <a:gd name="connsiteX305" fmla="*/ 1754178 w 2742015"/>
                <a:gd name="connsiteY305" fmla="*/ 1948509 h 2225255"/>
                <a:gd name="connsiteX306" fmla="*/ 1749446 w 2742015"/>
                <a:gd name="connsiteY306" fmla="*/ 1944087 h 2225255"/>
                <a:gd name="connsiteX307" fmla="*/ 1754178 w 2742015"/>
                <a:gd name="connsiteY307" fmla="*/ 1948509 h 2225255"/>
                <a:gd name="connsiteX308" fmla="*/ 1749420 w 2742015"/>
                <a:gd name="connsiteY308" fmla="*/ 1806661 h 2225255"/>
                <a:gd name="connsiteX309" fmla="*/ 1749420 w 2742015"/>
                <a:gd name="connsiteY309" fmla="*/ 1806661 h 2225255"/>
                <a:gd name="connsiteX310" fmla="*/ 1750616 w 2742015"/>
                <a:gd name="connsiteY310" fmla="*/ 1705834 h 2225255"/>
                <a:gd name="connsiteX311" fmla="*/ 1734359 w 2742015"/>
                <a:gd name="connsiteY311" fmla="*/ 1699505 h 2225255"/>
                <a:gd name="connsiteX312" fmla="*/ 1750616 w 2742015"/>
                <a:gd name="connsiteY312" fmla="*/ 1705834 h 2225255"/>
                <a:gd name="connsiteX313" fmla="*/ 1742805 w 2742015"/>
                <a:gd name="connsiteY313" fmla="*/ 1951178 h 2225255"/>
                <a:gd name="connsiteX314" fmla="*/ 1738073 w 2742015"/>
                <a:gd name="connsiteY314" fmla="*/ 1946756 h 2225255"/>
                <a:gd name="connsiteX315" fmla="*/ 1733646 w 2742015"/>
                <a:gd name="connsiteY315" fmla="*/ 1951483 h 2225255"/>
                <a:gd name="connsiteX316" fmla="*/ 1738378 w 2742015"/>
                <a:gd name="connsiteY316" fmla="*/ 1955906 h 2225255"/>
                <a:gd name="connsiteX317" fmla="*/ 1742805 w 2742015"/>
                <a:gd name="connsiteY317" fmla="*/ 1951178 h 2225255"/>
                <a:gd name="connsiteX318" fmla="*/ 1729703 w 2742015"/>
                <a:gd name="connsiteY318" fmla="*/ 1766096 h 2225255"/>
                <a:gd name="connsiteX319" fmla="*/ 1729703 w 2742015"/>
                <a:gd name="connsiteY319" fmla="*/ 1766096 h 2225255"/>
                <a:gd name="connsiteX320" fmla="*/ 1720722 w 2742015"/>
                <a:gd name="connsiteY320" fmla="*/ 1739638 h 2225255"/>
                <a:gd name="connsiteX321" fmla="*/ 1730975 w 2742015"/>
                <a:gd name="connsiteY321" fmla="*/ 1739587 h 2225255"/>
                <a:gd name="connsiteX322" fmla="*/ 1720722 w 2742015"/>
                <a:gd name="connsiteY322" fmla="*/ 1739638 h 2225255"/>
                <a:gd name="connsiteX323" fmla="*/ 1719246 w 2742015"/>
                <a:gd name="connsiteY323" fmla="*/ 1650578 h 2225255"/>
                <a:gd name="connsiteX324" fmla="*/ 1712708 w 2742015"/>
                <a:gd name="connsiteY324" fmla="*/ 1653527 h 2225255"/>
                <a:gd name="connsiteX325" fmla="*/ 1712351 w 2742015"/>
                <a:gd name="connsiteY325" fmla="*/ 1653552 h 2225255"/>
                <a:gd name="connsiteX326" fmla="*/ 1712708 w 2742015"/>
                <a:gd name="connsiteY326" fmla="*/ 1653527 h 2225255"/>
                <a:gd name="connsiteX327" fmla="*/ 1719246 w 2742015"/>
                <a:gd name="connsiteY327" fmla="*/ 1650578 h 2225255"/>
                <a:gd name="connsiteX328" fmla="*/ 1708713 w 2742015"/>
                <a:gd name="connsiteY328" fmla="*/ 1755345 h 2225255"/>
                <a:gd name="connsiteX329" fmla="*/ 1703981 w 2742015"/>
                <a:gd name="connsiteY329" fmla="*/ 1750922 h 2225255"/>
                <a:gd name="connsiteX330" fmla="*/ 1708713 w 2742015"/>
                <a:gd name="connsiteY330" fmla="*/ 1755345 h 2225255"/>
                <a:gd name="connsiteX331" fmla="*/ 1699274 w 2742015"/>
                <a:gd name="connsiteY331" fmla="*/ 1677927 h 2225255"/>
                <a:gd name="connsiteX332" fmla="*/ 1703523 w 2742015"/>
                <a:gd name="connsiteY332" fmla="*/ 1682781 h 2225255"/>
                <a:gd name="connsiteX333" fmla="*/ 1708408 w 2742015"/>
                <a:gd name="connsiteY333" fmla="*/ 1678511 h 2225255"/>
                <a:gd name="connsiteX334" fmla="*/ 1704134 w 2742015"/>
                <a:gd name="connsiteY334" fmla="*/ 1673657 h 2225255"/>
                <a:gd name="connsiteX335" fmla="*/ 1699274 w 2742015"/>
                <a:gd name="connsiteY335" fmla="*/ 1677927 h 2225255"/>
                <a:gd name="connsiteX336" fmla="*/ 1697112 w 2742015"/>
                <a:gd name="connsiteY336" fmla="*/ 1682451 h 2225255"/>
                <a:gd name="connsiteX337" fmla="*/ 1687775 w 2742015"/>
                <a:gd name="connsiteY337" fmla="*/ 1678181 h 2225255"/>
                <a:gd name="connsiteX338" fmla="*/ 1697112 w 2742015"/>
                <a:gd name="connsiteY338" fmla="*/ 1682451 h 2225255"/>
                <a:gd name="connsiteX339" fmla="*/ 1692761 w 2742015"/>
                <a:gd name="connsiteY339" fmla="*/ 1758166 h 2225255"/>
                <a:gd name="connsiteX340" fmla="*/ 1692761 w 2742015"/>
                <a:gd name="connsiteY340" fmla="*/ 1758166 h 2225255"/>
                <a:gd name="connsiteX341" fmla="*/ 1686045 w 2742015"/>
                <a:gd name="connsiteY341" fmla="*/ 1564646 h 2225255"/>
                <a:gd name="connsiteX342" fmla="*/ 1690319 w 2742015"/>
                <a:gd name="connsiteY342" fmla="*/ 1569500 h 2225255"/>
                <a:gd name="connsiteX343" fmla="*/ 1695204 w 2742015"/>
                <a:gd name="connsiteY343" fmla="*/ 1565230 h 2225255"/>
                <a:gd name="connsiteX344" fmla="*/ 1690929 w 2742015"/>
                <a:gd name="connsiteY344" fmla="*/ 1560376 h 2225255"/>
                <a:gd name="connsiteX345" fmla="*/ 1686045 w 2742015"/>
                <a:gd name="connsiteY345" fmla="*/ 1564646 h 2225255"/>
                <a:gd name="connsiteX346" fmla="*/ 1685281 w 2742015"/>
                <a:gd name="connsiteY346" fmla="*/ 1808796 h 2225255"/>
                <a:gd name="connsiteX347" fmla="*/ 1685281 w 2742015"/>
                <a:gd name="connsiteY347" fmla="*/ 1808796 h 2225255"/>
                <a:gd name="connsiteX348" fmla="*/ 1674850 w 2742015"/>
                <a:gd name="connsiteY348" fmla="*/ 1838939 h 2225255"/>
                <a:gd name="connsiteX349" fmla="*/ 1670118 w 2742015"/>
                <a:gd name="connsiteY349" fmla="*/ 1834517 h 2225255"/>
                <a:gd name="connsiteX350" fmla="*/ 1665666 w 2742015"/>
                <a:gd name="connsiteY350" fmla="*/ 1839244 h 2225255"/>
                <a:gd name="connsiteX351" fmla="*/ 1670423 w 2742015"/>
                <a:gd name="connsiteY351" fmla="*/ 1843667 h 2225255"/>
                <a:gd name="connsiteX352" fmla="*/ 1674850 w 2742015"/>
                <a:gd name="connsiteY352" fmla="*/ 1838939 h 2225255"/>
                <a:gd name="connsiteX353" fmla="*/ 1660857 w 2742015"/>
                <a:gd name="connsiteY353" fmla="*/ 1763809 h 2225255"/>
                <a:gd name="connsiteX354" fmla="*/ 1660857 w 2742015"/>
                <a:gd name="connsiteY354" fmla="*/ 1763809 h 2225255"/>
                <a:gd name="connsiteX355" fmla="*/ 1660247 w 2742015"/>
                <a:gd name="connsiteY355" fmla="*/ 1328960 h 2225255"/>
                <a:gd name="connsiteX356" fmla="*/ 1660247 w 2742015"/>
                <a:gd name="connsiteY356" fmla="*/ 1328960 h 2225255"/>
                <a:gd name="connsiteX357" fmla="*/ 1655845 w 2742015"/>
                <a:gd name="connsiteY357" fmla="*/ 1677520 h 2225255"/>
                <a:gd name="connsiteX358" fmla="*/ 1655845 w 2742015"/>
                <a:gd name="connsiteY358" fmla="*/ 1677520 h 2225255"/>
                <a:gd name="connsiteX359" fmla="*/ 1653912 w 2742015"/>
                <a:gd name="connsiteY359" fmla="*/ 1761775 h 2225255"/>
                <a:gd name="connsiteX360" fmla="*/ 1644447 w 2742015"/>
                <a:gd name="connsiteY360" fmla="*/ 1752905 h 2225255"/>
                <a:gd name="connsiteX361" fmla="*/ 1635593 w 2742015"/>
                <a:gd name="connsiteY361" fmla="*/ 1762360 h 2225255"/>
                <a:gd name="connsiteX362" fmla="*/ 1653912 w 2742015"/>
                <a:gd name="connsiteY362" fmla="*/ 1761775 h 2225255"/>
                <a:gd name="connsiteX363" fmla="*/ 1634932 w 2742015"/>
                <a:gd name="connsiteY363" fmla="*/ 1794410 h 2225255"/>
                <a:gd name="connsiteX364" fmla="*/ 1633940 w 2742015"/>
                <a:gd name="connsiteY364" fmla="*/ 1796418 h 2225255"/>
                <a:gd name="connsiteX365" fmla="*/ 1631217 w 2742015"/>
                <a:gd name="connsiteY365" fmla="*/ 1801882 h 2225255"/>
                <a:gd name="connsiteX366" fmla="*/ 1631217 w 2742015"/>
                <a:gd name="connsiteY366" fmla="*/ 1801882 h 2225255"/>
                <a:gd name="connsiteX367" fmla="*/ 1634932 w 2742015"/>
                <a:gd name="connsiteY367" fmla="*/ 1794410 h 2225255"/>
                <a:gd name="connsiteX368" fmla="*/ 1634932 w 2742015"/>
                <a:gd name="connsiteY368" fmla="*/ 1794410 h 2225255"/>
                <a:gd name="connsiteX369" fmla="*/ 1626892 w 2742015"/>
                <a:gd name="connsiteY369" fmla="*/ 1776415 h 2225255"/>
                <a:gd name="connsiteX370" fmla="*/ 1626892 w 2742015"/>
                <a:gd name="connsiteY370" fmla="*/ 1776415 h 2225255"/>
                <a:gd name="connsiteX371" fmla="*/ 1628495 w 2742015"/>
                <a:gd name="connsiteY371" fmla="*/ 1755752 h 2225255"/>
                <a:gd name="connsiteX372" fmla="*/ 1621550 w 2742015"/>
                <a:gd name="connsiteY372" fmla="*/ 1753693 h 2225255"/>
                <a:gd name="connsiteX373" fmla="*/ 1635288 w 2742015"/>
                <a:gd name="connsiteY373" fmla="*/ 1753210 h 2225255"/>
                <a:gd name="connsiteX374" fmla="*/ 1623458 w 2742015"/>
                <a:gd name="connsiteY374" fmla="*/ 1742179 h 2225255"/>
                <a:gd name="connsiteX375" fmla="*/ 1628495 w 2742015"/>
                <a:gd name="connsiteY375" fmla="*/ 1755752 h 2225255"/>
                <a:gd name="connsiteX376" fmla="*/ 1619183 w 2742015"/>
                <a:gd name="connsiteY376" fmla="*/ 1751482 h 2225255"/>
                <a:gd name="connsiteX377" fmla="*/ 1605114 w 2742015"/>
                <a:gd name="connsiteY377" fmla="*/ 1742789 h 2225255"/>
                <a:gd name="connsiteX378" fmla="*/ 1619183 w 2742015"/>
                <a:gd name="connsiteY378" fmla="*/ 1751482 h 2225255"/>
                <a:gd name="connsiteX379" fmla="*/ 1612696 w 2742015"/>
                <a:gd name="connsiteY379" fmla="*/ 1763148 h 2225255"/>
                <a:gd name="connsiteX380" fmla="*/ 1596591 w 2742015"/>
                <a:gd name="connsiteY380" fmla="*/ 1761394 h 2225255"/>
                <a:gd name="connsiteX381" fmla="*/ 1608269 w 2742015"/>
                <a:gd name="connsiteY381" fmla="*/ 1767875 h 2225255"/>
                <a:gd name="connsiteX382" fmla="*/ 1612696 w 2742015"/>
                <a:gd name="connsiteY382" fmla="*/ 1763148 h 2225255"/>
                <a:gd name="connsiteX383" fmla="*/ 1610788 w 2742015"/>
                <a:gd name="connsiteY383" fmla="*/ 1774661 h 2225255"/>
                <a:gd name="connsiteX384" fmla="*/ 1610788 w 2742015"/>
                <a:gd name="connsiteY384" fmla="*/ 1774661 h 2225255"/>
                <a:gd name="connsiteX385" fmla="*/ 1598270 w 2742015"/>
                <a:gd name="connsiteY385" fmla="*/ 1832433 h 2225255"/>
                <a:gd name="connsiteX386" fmla="*/ 1592088 w 2742015"/>
                <a:gd name="connsiteY386" fmla="*/ 1830399 h 2225255"/>
                <a:gd name="connsiteX387" fmla="*/ 1587000 w 2742015"/>
                <a:gd name="connsiteY387" fmla="*/ 1835559 h 2225255"/>
                <a:gd name="connsiteX388" fmla="*/ 1598270 w 2742015"/>
                <a:gd name="connsiteY388" fmla="*/ 1832433 h 2225255"/>
                <a:gd name="connsiteX389" fmla="*/ 1595624 w 2742015"/>
                <a:gd name="connsiteY389" fmla="*/ 1682578 h 2225255"/>
                <a:gd name="connsiteX390" fmla="*/ 1584328 w 2742015"/>
                <a:gd name="connsiteY390" fmla="*/ 1679528 h 2225255"/>
                <a:gd name="connsiteX391" fmla="*/ 1595624 w 2742015"/>
                <a:gd name="connsiteY391" fmla="*/ 1682578 h 2225255"/>
                <a:gd name="connsiteX392" fmla="*/ 1584099 w 2742015"/>
                <a:gd name="connsiteY392" fmla="*/ 1752930 h 2225255"/>
                <a:gd name="connsiteX393" fmla="*/ 1575245 w 2742015"/>
                <a:gd name="connsiteY393" fmla="*/ 1747745 h 2225255"/>
                <a:gd name="connsiteX394" fmla="*/ 1584099 w 2742015"/>
                <a:gd name="connsiteY394" fmla="*/ 1752930 h 2225255"/>
                <a:gd name="connsiteX395" fmla="*/ 1573108 w 2742015"/>
                <a:gd name="connsiteY395" fmla="*/ 1745331 h 2225255"/>
                <a:gd name="connsiteX396" fmla="*/ 1574940 w 2742015"/>
                <a:gd name="connsiteY396" fmla="*/ 1744136 h 2225255"/>
                <a:gd name="connsiteX397" fmla="*/ 1577001 w 2742015"/>
                <a:gd name="connsiteY397" fmla="*/ 1742789 h 2225255"/>
                <a:gd name="connsiteX398" fmla="*/ 1577001 w 2742015"/>
                <a:gd name="connsiteY398" fmla="*/ 1742789 h 2225255"/>
                <a:gd name="connsiteX399" fmla="*/ 1574940 w 2742015"/>
                <a:gd name="connsiteY399" fmla="*/ 1744136 h 2225255"/>
                <a:gd name="connsiteX400" fmla="*/ 1570666 w 2742015"/>
                <a:gd name="connsiteY400" fmla="*/ 1746907 h 2225255"/>
                <a:gd name="connsiteX401" fmla="*/ 1573108 w 2742015"/>
                <a:gd name="connsiteY401" fmla="*/ 1745331 h 2225255"/>
                <a:gd name="connsiteX402" fmla="*/ 1568478 w 2742015"/>
                <a:gd name="connsiteY402" fmla="*/ 1819292 h 2225255"/>
                <a:gd name="connsiteX403" fmla="*/ 1568478 w 2742015"/>
                <a:gd name="connsiteY403" fmla="*/ 1819292 h 2225255"/>
                <a:gd name="connsiteX404" fmla="*/ 1559472 w 2742015"/>
                <a:gd name="connsiteY404" fmla="*/ 1857214 h 2225255"/>
                <a:gd name="connsiteX405" fmla="*/ 1565603 w 2742015"/>
                <a:gd name="connsiteY405" fmla="*/ 1859222 h 2225255"/>
                <a:gd name="connsiteX406" fmla="*/ 1559472 w 2742015"/>
                <a:gd name="connsiteY406" fmla="*/ 1857214 h 2225255"/>
                <a:gd name="connsiteX407" fmla="*/ 1553467 w 2742015"/>
                <a:gd name="connsiteY407" fmla="*/ 1590342 h 2225255"/>
                <a:gd name="connsiteX408" fmla="*/ 1553467 w 2742015"/>
                <a:gd name="connsiteY408" fmla="*/ 1590342 h 2225255"/>
                <a:gd name="connsiteX409" fmla="*/ 1553493 w 2742015"/>
                <a:gd name="connsiteY409" fmla="*/ 1624730 h 2225255"/>
                <a:gd name="connsiteX410" fmla="*/ 1541026 w 2742015"/>
                <a:gd name="connsiteY410" fmla="*/ 1639980 h 2225255"/>
                <a:gd name="connsiteX411" fmla="*/ 1553493 w 2742015"/>
                <a:gd name="connsiteY411" fmla="*/ 1624730 h 2225255"/>
                <a:gd name="connsiteX412" fmla="*/ 1549626 w 2742015"/>
                <a:gd name="connsiteY412" fmla="*/ 1741569 h 2225255"/>
                <a:gd name="connsiteX413" fmla="*/ 1549626 w 2742015"/>
                <a:gd name="connsiteY413" fmla="*/ 1741569 h 2225255"/>
                <a:gd name="connsiteX414" fmla="*/ 1542502 w 2742015"/>
                <a:gd name="connsiteY414" fmla="*/ 1752879 h 2225255"/>
                <a:gd name="connsiteX415" fmla="*/ 1531206 w 2742015"/>
                <a:gd name="connsiteY415" fmla="*/ 1745763 h 2225255"/>
                <a:gd name="connsiteX416" fmla="*/ 1542502 w 2742015"/>
                <a:gd name="connsiteY416" fmla="*/ 1752879 h 2225255"/>
                <a:gd name="connsiteX417" fmla="*/ 1526143 w 2742015"/>
                <a:gd name="connsiteY417" fmla="*/ 1761165 h 2225255"/>
                <a:gd name="connsiteX418" fmla="*/ 1526143 w 2742015"/>
                <a:gd name="connsiteY418" fmla="*/ 1761165 h 2225255"/>
                <a:gd name="connsiteX419" fmla="*/ 1516831 w 2742015"/>
                <a:gd name="connsiteY419" fmla="*/ 1550311 h 2225255"/>
                <a:gd name="connsiteX420" fmla="*/ 1504492 w 2742015"/>
                <a:gd name="connsiteY420" fmla="*/ 1546295 h 2225255"/>
                <a:gd name="connsiteX421" fmla="*/ 1516831 w 2742015"/>
                <a:gd name="connsiteY421" fmla="*/ 1550311 h 2225255"/>
                <a:gd name="connsiteX422" fmla="*/ 1510394 w 2742015"/>
                <a:gd name="connsiteY422" fmla="*/ 1882046 h 2225255"/>
                <a:gd name="connsiteX423" fmla="*/ 1510394 w 2742015"/>
                <a:gd name="connsiteY423" fmla="*/ 1882046 h 2225255"/>
                <a:gd name="connsiteX424" fmla="*/ 1511819 w 2742015"/>
                <a:gd name="connsiteY424" fmla="*/ 1763275 h 2225255"/>
                <a:gd name="connsiteX425" fmla="*/ 1511819 w 2742015"/>
                <a:gd name="connsiteY425" fmla="*/ 1763275 h 2225255"/>
                <a:gd name="connsiteX426" fmla="*/ 1496121 w 2742015"/>
                <a:gd name="connsiteY426" fmla="*/ 1894398 h 2225255"/>
                <a:gd name="connsiteX427" fmla="*/ 1496121 w 2742015"/>
                <a:gd name="connsiteY427" fmla="*/ 1894398 h 2225255"/>
                <a:gd name="connsiteX428" fmla="*/ 1505433 w 2742015"/>
                <a:gd name="connsiteY428" fmla="*/ 1720321 h 2225255"/>
                <a:gd name="connsiteX429" fmla="*/ 1505433 w 2742015"/>
                <a:gd name="connsiteY429" fmla="*/ 1720321 h 2225255"/>
                <a:gd name="connsiteX430" fmla="*/ 1502456 w 2742015"/>
                <a:gd name="connsiteY430" fmla="*/ 1739790 h 2225255"/>
                <a:gd name="connsiteX431" fmla="*/ 1502456 w 2742015"/>
                <a:gd name="connsiteY431" fmla="*/ 1739790 h 2225255"/>
                <a:gd name="connsiteX432" fmla="*/ 1509886 w 2742015"/>
                <a:gd name="connsiteY432" fmla="*/ 1589757 h 2225255"/>
                <a:gd name="connsiteX433" fmla="*/ 1494035 w 2742015"/>
                <a:gd name="connsiteY433" fmla="*/ 1586428 h 2225255"/>
                <a:gd name="connsiteX434" fmla="*/ 1509886 w 2742015"/>
                <a:gd name="connsiteY434" fmla="*/ 1589757 h 2225255"/>
                <a:gd name="connsiteX435" fmla="*/ 1489659 w 2742015"/>
                <a:gd name="connsiteY435" fmla="*/ 1643614 h 2225255"/>
                <a:gd name="connsiteX436" fmla="*/ 1489659 w 2742015"/>
                <a:gd name="connsiteY436" fmla="*/ 1643614 h 2225255"/>
                <a:gd name="connsiteX437" fmla="*/ 1486326 w 2742015"/>
                <a:gd name="connsiteY437" fmla="*/ 1788996 h 2225255"/>
                <a:gd name="connsiteX438" fmla="*/ 1488413 w 2742015"/>
                <a:gd name="connsiteY438" fmla="*/ 1793088 h 2225255"/>
                <a:gd name="connsiteX439" fmla="*/ 1486326 w 2742015"/>
                <a:gd name="connsiteY439" fmla="*/ 1788996 h 2225255"/>
                <a:gd name="connsiteX440" fmla="*/ 1475412 w 2742015"/>
                <a:gd name="connsiteY440" fmla="*/ 1666210 h 2225255"/>
                <a:gd name="connsiteX441" fmla="*/ 1463174 w 2742015"/>
                <a:gd name="connsiteY441" fmla="*/ 1672411 h 2225255"/>
                <a:gd name="connsiteX442" fmla="*/ 1475412 w 2742015"/>
                <a:gd name="connsiteY442" fmla="*/ 1666210 h 2225255"/>
                <a:gd name="connsiteX443" fmla="*/ 1459663 w 2742015"/>
                <a:gd name="connsiteY443" fmla="*/ 1787090 h 2225255"/>
                <a:gd name="connsiteX444" fmla="*/ 1459663 w 2742015"/>
                <a:gd name="connsiteY444" fmla="*/ 1787090 h 2225255"/>
                <a:gd name="connsiteX445" fmla="*/ 1468466 w 2742015"/>
                <a:gd name="connsiteY445" fmla="*/ 1895567 h 2225255"/>
                <a:gd name="connsiteX446" fmla="*/ 1468466 w 2742015"/>
                <a:gd name="connsiteY446" fmla="*/ 1895567 h 2225255"/>
                <a:gd name="connsiteX447" fmla="*/ 1461114 w 2742015"/>
                <a:gd name="connsiteY447" fmla="*/ 1598017 h 2225255"/>
                <a:gd name="connsiteX448" fmla="*/ 1461114 w 2742015"/>
                <a:gd name="connsiteY448" fmla="*/ 1598017 h 2225255"/>
                <a:gd name="connsiteX449" fmla="*/ 1455033 w 2742015"/>
                <a:gd name="connsiteY449" fmla="*/ 1620562 h 2225255"/>
                <a:gd name="connsiteX450" fmla="*/ 1441320 w 2742015"/>
                <a:gd name="connsiteY450" fmla="*/ 1619672 h 2225255"/>
                <a:gd name="connsiteX451" fmla="*/ 1455033 w 2742015"/>
                <a:gd name="connsiteY451" fmla="*/ 1620562 h 2225255"/>
                <a:gd name="connsiteX452" fmla="*/ 1446815 w 2742015"/>
                <a:gd name="connsiteY452" fmla="*/ 1680697 h 2225255"/>
                <a:gd name="connsiteX453" fmla="*/ 1447807 w 2742015"/>
                <a:gd name="connsiteY453" fmla="*/ 1677622 h 2225255"/>
                <a:gd name="connsiteX454" fmla="*/ 1448876 w 2742015"/>
                <a:gd name="connsiteY454" fmla="*/ 1684789 h 2225255"/>
                <a:gd name="connsiteX455" fmla="*/ 1446815 w 2742015"/>
                <a:gd name="connsiteY455" fmla="*/ 1680697 h 2225255"/>
                <a:gd name="connsiteX456" fmla="*/ 1441930 w 2742015"/>
                <a:gd name="connsiteY456" fmla="*/ 1726802 h 2225255"/>
                <a:gd name="connsiteX457" fmla="*/ 1441930 w 2742015"/>
                <a:gd name="connsiteY457" fmla="*/ 1726802 h 2225255"/>
                <a:gd name="connsiteX458" fmla="*/ 1448062 w 2742015"/>
                <a:gd name="connsiteY458" fmla="*/ 1916154 h 2225255"/>
                <a:gd name="connsiteX459" fmla="*/ 1438903 w 2742015"/>
                <a:gd name="connsiteY459" fmla="*/ 1923373 h 2225255"/>
                <a:gd name="connsiteX460" fmla="*/ 1448062 w 2742015"/>
                <a:gd name="connsiteY460" fmla="*/ 1916154 h 2225255"/>
                <a:gd name="connsiteX461" fmla="*/ 1448851 w 2742015"/>
                <a:gd name="connsiteY461" fmla="*/ 1872133 h 2225255"/>
                <a:gd name="connsiteX462" fmla="*/ 1448851 w 2742015"/>
                <a:gd name="connsiteY462" fmla="*/ 1872133 h 2225255"/>
                <a:gd name="connsiteX463" fmla="*/ 1437224 w 2742015"/>
                <a:gd name="connsiteY463" fmla="*/ 1803585 h 2225255"/>
                <a:gd name="connsiteX464" fmla="*/ 1437224 w 2742015"/>
                <a:gd name="connsiteY464" fmla="*/ 1803585 h 2225255"/>
                <a:gd name="connsiteX465" fmla="*/ 1438114 w 2742015"/>
                <a:gd name="connsiteY465" fmla="*/ 1780050 h 2225255"/>
                <a:gd name="connsiteX466" fmla="*/ 1424859 w 2742015"/>
                <a:gd name="connsiteY466" fmla="*/ 1789327 h 2225255"/>
                <a:gd name="connsiteX467" fmla="*/ 1438114 w 2742015"/>
                <a:gd name="connsiteY467" fmla="*/ 1780050 h 2225255"/>
                <a:gd name="connsiteX468" fmla="*/ 1429642 w 2742015"/>
                <a:gd name="connsiteY468" fmla="*/ 1920348 h 2225255"/>
                <a:gd name="connsiteX469" fmla="*/ 1420407 w 2742015"/>
                <a:gd name="connsiteY469" fmla="*/ 1917323 h 2225255"/>
                <a:gd name="connsiteX470" fmla="*/ 1429642 w 2742015"/>
                <a:gd name="connsiteY470" fmla="*/ 1920348 h 2225255"/>
                <a:gd name="connsiteX471" fmla="*/ 1423612 w 2742015"/>
                <a:gd name="connsiteY471" fmla="*/ 1938800 h 2225255"/>
                <a:gd name="connsiteX472" fmla="*/ 1414352 w 2742015"/>
                <a:gd name="connsiteY472" fmla="*/ 1935776 h 2225255"/>
                <a:gd name="connsiteX473" fmla="*/ 1412342 w 2742015"/>
                <a:gd name="connsiteY473" fmla="*/ 1941927 h 2225255"/>
                <a:gd name="connsiteX474" fmla="*/ 1423663 w 2742015"/>
                <a:gd name="connsiteY474" fmla="*/ 1949043 h 2225255"/>
                <a:gd name="connsiteX475" fmla="*/ 1425673 w 2742015"/>
                <a:gd name="connsiteY475" fmla="*/ 1942892 h 2225255"/>
                <a:gd name="connsiteX476" fmla="*/ 1423612 w 2742015"/>
                <a:gd name="connsiteY476" fmla="*/ 1938800 h 2225255"/>
                <a:gd name="connsiteX477" fmla="*/ 1404073 w 2742015"/>
                <a:gd name="connsiteY477" fmla="*/ 1925609 h 2225255"/>
                <a:gd name="connsiteX478" fmla="*/ 1410230 w 2742015"/>
                <a:gd name="connsiteY478" fmla="*/ 1927617 h 2225255"/>
                <a:gd name="connsiteX479" fmla="*/ 1404073 w 2742015"/>
                <a:gd name="connsiteY479" fmla="*/ 1925609 h 2225255"/>
                <a:gd name="connsiteX480" fmla="*/ 1401096 w 2742015"/>
                <a:gd name="connsiteY480" fmla="*/ 1945078 h 2225255"/>
                <a:gd name="connsiteX481" fmla="*/ 1407253 w 2742015"/>
                <a:gd name="connsiteY481" fmla="*/ 1947086 h 2225255"/>
                <a:gd name="connsiteX482" fmla="*/ 1401096 w 2742015"/>
                <a:gd name="connsiteY482" fmla="*/ 1945078 h 2225255"/>
                <a:gd name="connsiteX483" fmla="*/ 1400384 w 2742015"/>
                <a:gd name="connsiteY483" fmla="*/ 1582056 h 2225255"/>
                <a:gd name="connsiteX484" fmla="*/ 1398323 w 2742015"/>
                <a:gd name="connsiteY484" fmla="*/ 1583835 h 2225255"/>
                <a:gd name="connsiteX485" fmla="*/ 1396084 w 2742015"/>
                <a:gd name="connsiteY485" fmla="*/ 1585767 h 2225255"/>
                <a:gd name="connsiteX486" fmla="*/ 1395067 w 2742015"/>
                <a:gd name="connsiteY486" fmla="*/ 1586656 h 2225255"/>
                <a:gd name="connsiteX487" fmla="*/ 1394354 w 2742015"/>
                <a:gd name="connsiteY487" fmla="*/ 1587266 h 2225255"/>
                <a:gd name="connsiteX488" fmla="*/ 1394354 w 2742015"/>
                <a:gd name="connsiteY488" fmla="*/ 1587266 h 2225255"/>
                <a:gd name="connsiteX489" fmla="*/ 1395067 w 2742015"/>
                <a:gd name="connsiteY489" fmla="*/ 1586656 h 2225255"/>
                <a:gd name="connsiteX490" fmla="*/ 1398323 w 2742015"/>
                <a:gd name="connsiteY490" fmla="*/ 1583835 h 2225255"/>
                <a:gd name="connsiteX491" fmla="*/ 1400384 w 2742015"/>
                <a:gd name="connsiteY491" fmla="*/ 1582056 h 2225255"/>
                <a:gd name="connsiteX492" fmla="*/ 1400384 w 2742015"/>
                <a:gd name="connsiteY492" fmla="*/ 1582056 h 2225255"/>
                <a:gd name="connsiteX493" fmla="*/ 1400562 w 2742015"/>
                <a:gd name="connsiteY493" fmla="*/ 1655357 h 2225255"/>
                <a:gd name="connsiteX494" fmla="*/ 1400562 w 2742015"/>
                <a:gd name="connsiteY494" fmla="*/ 1655357 h 2225255"/>
                <a:gd name="connsiteX495" fmla="*/ 1397356 w 2742015"/>
                <a:gd name="connsiteY495" fmla="*/ 1821224 h 2225255"/>
                <a:gd name="connsiteX496" fmla="*/ 1387154 w 2742015"/>
                <a:gd name="connsiteY496" fmla="*/ 1831518 h 2225255"/>
                <a:gd name="connsiteX497" fmla="*/ 1397356 w 2742015"/>
                <a:gd name="connsiteY497" fmla="*/ 1821224 h 2225255"/>
                <a:gd name="connsiteX498" fmla="*/ 1388655 w 2742015"/>
                <a:gd name="connsiteY498" fmla="*/ 1920577 h 2225255"/>
                <a:gd name="connsiteX499" fmla="*/ 1382575 w 2742015"/>
                <a:gd name="connsiteY499" fmla="*/ 1928786 h 2225255"/>
                <a:gd name="connsiteX500" fmla="*/ 1388655 w 2742015"/>
                <a:gd name="connsiteY500" fmla="*/ 1920577 h 2225255"/>
                <a:gd name="connsiteX501" fmla="*/ 1378809 w 2742015"/>
                <a:gd name="connsiteY501" fmla="*/ 1804932 h 2225255"/>
                <a:gd name="connsiteX502" fmla="*/ 1368582 w 2742015"/>
                <a:gd name="connsiteY502" fmla="*/ 1804983 h 2225255"/>
                <a:gd name="connsiteX503" fmla="*/ 1378809 w 2742015"/>
                <a:gd name="connsiteY503" fmla="*/ 1804932 h 2225255"/>
                <a:gd name="connsiteX504" fmla="*/ 1370821 w 2742015"/>
                <a:gd name="connsiteY504" fmla="*/ 1839804 h 2225255"/>
                <a:gd name="connsiteX505" fmla="*/ 1360568 w 2742015"/>
                <a:gd name="connsiteY505" fmla="*/ 1839854 h 2225255"/>
                <a:gd name="connsiteX506" fmla="*/ 1370821 w 2742015"/>
                <a:gd name="connsiteY506" fmla="*/ 1839804 h 2225255"/>
                <a:gd name="connsiteX507" fmla="*/ 1364129 w 2742015"/>
                <a:gd name="connsiteY507" fmla="*/ 1932980 h 2225255"/>
                <a:gd name="connsiteX508" fmla="*/ 1352884 w 2742015"/>
                <a:gd name="connsiteY508" fmla="*/ 1936106 h 2225255"/>
                <a:gd name="connsiteX509" fmla="*/ 1364129 w 2742015"/>
                <a:gd name="connsiteY509" fmla="*/ 1932980 h 2225255"/>
                <a:gd name="connsiteX510" fmla="*/ 1355352 w 2742015"/>
                <a:gd name="connsiteY510" fmla="*/ 1824503 h 2225255"/>
                <a:gd name="connsiteX511" fmla="*/ 1355352 w 2742015"/>
                <a:gd name="connsiteY511" fmla="*/ 1824503 h 2225255"/>
                <a:gd name="connsiteX512" fmla="*/ 1355250 w 2742015"/>
                <a:gd name="connsiteY512" fmla="*/ 1804043 h 2225255"/>
                <a:gd name="connsiteX513" fmla="*/ 1344997 w 2742015"/>
                <a:gd name="connsiteY513" fmla="*/ 1804093 h 2225255"/>
                <a:gd name="connsiteX514" fmla="*/ 1355250 w 2742015"/>
                <a:gd name="connsiteY514" fmla="*/ 1804043 h 2225255"/>
                <a:gd name="connsiteX515" fmla="*/ 1345226 w 2742015"/>
                <a:gd name="connsiteY515" fmla="*/ 1845039 h 2225255"/>
                <a:gd name="connsiteX516" fmla="*/ 1342199 w 2742015"/>
                <a:gd name="connsiteY516" fmla="*/ 1854265 h 2225255"/>
                <a:gd name="connsiteX517" fmla="*/ 1345226 w 2742015"/>
                <a:gd name="connsiteY517" fmla="*/ 1845039 h 2225255"/>
                <a:gd name="connsiteX518" fmla="*/ 1347719 w 2742015"/>
                <a:gd name="connsiteY518" fmla="*/ 1228107 h 2225255"/>
                <a:gd name="connsiteX519" fmla="*/ 1347719 w 2742015"/>
                <a:gd name="connsiteY519" fmla="*/ 1228107 h 2225255"/>
                <a:gd name="connsiteX520" fmla="*/ 1339247 w 2742015"/>
                <a:gd name="connsiteY520" fmla="*/ 1686416 h 2225255"/>
                <a:gd name="connsiteX521" fmla="*/ 1330063 w 2742015"/>
                <a:gd name="connsiteY521" fmla="*/ 1693608 h 2225255"/>
                <a:gd name="connsiteX522" fmla="*/ 1339298 w 2742015"/>
                <a:gd name="connsiteY522" fmla="*/ 1696633 h 2225255"/>
                <a:gd name="connsiteX523" fmla="*/ 1339247 w 2742015"/>
                <a:gd name="connsiteY523" fmla="*/ 1686416 h 2225255"/>
                <a:gd name="connsiteX524" fmla="*/ 1335914 w 2742015"/>
                <a:gd name="connsiteY524" fmla="*/ 1831797 h 2225255"/>
                <a:gd name="connsiteX525" fmla="*/ 1332912 w 2742015"/>
                <a:gd name="connsiteY525" fmla="*/ 1841023 h 2225255"/>
                <a:gd name="connsiteX526" fmla="*/ 1335914 w 2742015"/>
                <a:gd name="connsiteY526" fmla="*/ 1831797 h 2225255"/>
                <a:gd name="connsiteX527" fmla="*/ 1327977 w 2742015"/>
                <a:gd name="connsiteY527" fmla="*/ 1876861 h 2225255"/>
                <a:gd name="connsiteX528" fmla="*/ 1333116 w 2742015"/>
                <a:gd name="connsiteY528" fmla="*/ 1881969 h 2225255"/>
                <a:gd name="connsiteX529" fmla="*/ 1327977 w 2742015"/>
                <a:gd name="connsiteY529" fmla="*/ 1876861 h 2225255"/>
                <a:gd name="connsiteX530" fmla="*/ 1325738 w 2742015"/>
                <a:gd name="connsiteY530" fmla="*/ 1842066 h 2225255"/>
                <a:gd name="connsiteX531" fmla="*/ 1322608 w 2742015"/>
                <a:gd name="connsiteY531" fmla="*/ 1830832 h 2225255"/>
                <a:gd name="connsiteX532" fmla="*/ 1325738 w 2742015"/>
                <a:gd name="connsiteY532" fmla="*/ 1842066 h 2225255"/>
                <a:gd name="connsiteX533" fmla="*/ 1325967 w 2742015"/>
                <a:gd name="connsiteY533" fmla="*/ 1695693 h 2225255"/>
                <a:gd name="connsiteX534" fmla="*/ 1290196 w 2742015"/>
                <a:gd name="connsiteY534" fmla="*/ 1711247 h 2225255"/>
                <a:gd name="connsiteX535" fmla="*/ 1325967 w 2742015"/>
                <a:gd name="connsiteY535" fmla="*/ 1695693 h 2225255"/>
                <a:gd name="connsiteX536" fmla="*/ 1303451 w 2742015"/>
                <a:gd name="connsiteY536" fmla="*/ 1889289 h 2225255"/>
                <a:gd name="connsiteX537" fmla="*/ 1303451 w 2742015"/>
                <a:gd name="connsiteY537" fmla="*/ 1889289 h 2225255"/>
                <a:gd name="connsiteX538" fmla="*/ 1285082 w 2742015"/>
                <a:gd name="connsiteY538" fmla="*/ 1716382 h 2225255"/>
                <a:gd name="connsiteX539" fmla="*/ 1285082 w 2742015"/>
                <a:gd name="connsiteY539" fmla="*/ 1716382 h 2225255"/>
                <a:gd name="connsiteX540" fmla="*/ 1281825 w 2742015"/>
                <a:gd name="connsiteY540" fmla="*/ 1872006 h 2225255"/>
                <a:gd name="connsiteX541" fmla="*/ 1287982 w 2742015"/>
                <a:gd name="connsiteY541" fmla="*/ 1874014 h 2225255"/>
                <a:gd name="connsiteX542" fmla="*/ 1281825 w 2742015"/>
                <a:gd name="connsiteY542" fmla="*/ 1872006 h 2225255"/>
                <a:gd name="connsiteX543" fmla="*/ 1279357 w 2742015"/>
                <a:gd name="connsiteY543" fmla="*/ 1983584 h 2225255"/>
                <a:gd name="connsiteX544" fmla="*/ 1281418 w 2742015"/>
                <a:gd name="connsiteY544" fmla="*/ 1987676 h 2225255"/>
                <a:gd name="connsiteX545" fmla="*/ 1279357 w 2742015"/>
                <a:gd name="connsiteY545" fmla="*/ 1983584 h 2225255"/>
                <a:gd name="connsiteX546" fmla="*/ 1273862 w 2742015"/>
                <a:gd name="connsiteY546" fmla="*/ 1917095 h 2225255"/>
                <a:gd name="connsiteX547" fmla="*/ 1273862 w 2742015"/>
                <a:gd name="connsiteY547" fmla="*/ 1917095 h 2225255"/>
                <a:gd name="connsiteX548" fmla="*/ 1267094 w 2742015"/>
                <a:gd name="connsiteY548" fmla="*/ 1989811 h 2225255"/>
                <a:gd name="connsiteX549" fmla="*/ 1267094 w 2742015"/>
                <a:gd name="connsiteY549" fmla="*/ 1989811 h 2225255"/>
                <a:gd name="connsiteX550" fmla="*/ 1261472 w 2742015"/>
                <a:gd name="connsiteY550" fmla="*/ 1705249 h 2225255"/>
                <a:gd name="connsiteX551" fmla="*/ 1252287 w 2742015"/>
                <a:gd name="connsiteY551" fmla="*/ 1712442 h 2225255"/>
                <a:gd name="connsiteX552" fmla="*/ 1251168 w 2742015"/>
                <a:gd name="connsiteY552" fmla="*/ 1713179 h 2225255"/>
                <a:gd name="connsiteX553" fmla="*/ 1260887 w 2742015"/>
                <a:gd name="connsiteY553" fmla="*/ 1716432 h 2225255"/>
                <a:gd name="connsiteX554" fmla="*/ 1257070 w 2742015"/>
                <a:gd name="connsiteY554" fmla="*/ 1713865 h 2225255"/>
                <a:gd name="connsiteX555" fmla="*/ 1261472 w 2742015"/>
                <a:gd name="connsiteY555" fmla="*/ 1705249 h 2225255"/>
                <a:gd name="connsiteX556" fmla="*/ 1258546 w 2742015"/>
                <a:gd name="connsiteY556" fmla="*/ 1734961 h 2225255"/>
                <a:gd name="connsiteX557" fmla="*/ 1255417 w 2742015"/>
                <a:gd name="connsiteY557" fmla="*/ 1723701 h 2225255"/>
                <a:gd name="connsiteX558" fmla="*/ 1258546 w 2742015"/>
                <a:gd name="connsiteY558" fmla="*/ 1734961 h 2225255"/>
                <a:gd name="connsiteX559" fmla="*/ 1255060 w 2742015"/>
                <a:gd name="connsiteY559" fmla="*/ 1849614 h 2225255"/>
                <a:gd name="connsiteX560" fmla="*/ 1255060 w 2742015"/>
                <a:gd name="connsiteY560" fmla="*/ 1849614 h 2225255"/>
                <a:gd name="connsiteX561" fmla="*/ 1250812 w 2742015"/>
                <a:gd name="connsiteY561" fmla="*/ 1820970 h 2225255"/>
                <a:gd name="connsiteX562" fmla="*/ 1250812 w 2742015"/>
                <a:gd name="connsiteY562" fmla="*/ 1820970 h 2225255"/>
                <a:gd name="connsiteX563" fmla="*/ 1237913 w 2742015"/>
                <a:gd name="connsiteY563" fmla="*/ 1152061 h 2225255"/>
                <a:gd name="connsiteX564" fmla="*/ 1228168 w 2742015"/>
                <a:gd name="connsiteY564" fmla="*/ 1160601 h 2225255"/>
                <a:gd name="connsiteX565" fmla="*/ 1246436 w 2742015"/>
                <a:gd name="connsiteY565" fmla="*/ 1161796 h 2225255"/>
                <a:gd name="connsiteX566" fmla="*/ 1237913 w 2742015"/>
                <a:gd name="connsiteY566" fmla="*/ 1152061 h 2225255"/>
                <a:gd name="connsiteX567" fmla="*/ 1242874 w 2742015"/>
                <a:gd name="connsiteY567" fmla="*/ 1390721 h 2225255"/>
                <a:gd name="connsiteX568" fmla="*/ 1242874 w 2742015"/>
                <a:gd name="connsiteY568" fmla="*/ 1390721 h 2225255"/>
                <a:gd name="connsiteX569" fmla="*/ 1240431 w 2742015"/>
                <a:gd name="connsiteY569" fmla="*/ 1908275 h 2225255"/>
                <a:gd name="connsiteX570" fmla="*/ 1242060 w 2742015"/>
                <a:gd name="connsiteY570" fmla="*/ 1910105 h 2225255"/>
                <a:gd name="connsiteX571" fmla="*/ 1240431 w 2742015"/>
                <a:gd name="connsiteY571" fmla="*/ 1908275 h 2225255"/>
                <a:gd name="connsiteX572" fmla="*/ 1240431 w 2742015"/>
                <a:gd name="connsiteY572" fmla="*/ 1908275 h 2225255"/>
                <a:gd name="connsiteX573" fmla="*/ 1234147 w 2742015"/>
                <a:gd name="connsiteY573" fmla="*/ 1580506 h 2225255"/>
                <a:gd name="connsiteX574" fmla="*/ 1234147 w 2742015"/>
                <a:gd name="connsiteY574" fmla="*/ 1580506 h 2225255"/>
                <a:gd name="connsiteX575" fmla="*/ 1238879 w 2742015"/>
                <a:gd name="connsiteY575" fmla="*/ 1888603 h 2225255"/>
                <a:gd name="connsiteX576" fmla="*/ 1228626 w 2742015"/>
                <a:gd name="connsiteY576" fmla="*/ 1888654 h 2225255"/>
                <a:gd name="connsiteX577" fmla="*/ 1238879 w 2742015"/>
                <a:gd name="connsiteY577" fmla="*/ 1888603 h 2225255"/>
                <a:gd name="connsiteX578" fmla="*/ 1238040 w 2742015"/>
                <a:gd name="connsiteY578" fmla="*/ 1922407 h 2225255"/>
                <a:gd name="connsiteX579" fmla="*/ 1228804 w 2742015"/>
                <a:gd name="connsiteY579" fmla="*/ 1919382 h 2225255"/>
                <a:gd name="connsiteX580" fmla="*/ 1238040 w 2742015"/>
                <a:gd name="connsiteY580" fmla="*/ 1922407 h 2225255"/>
                <a:gd name="connsiteX581" fmla="*/ 1227889 w 2742015"/>
                <a:gd name="connsiteY581" fmla="*/ 1942918 h 2225255"/>
                <a:gd name="connsiteX582" fmla="*/ 1217661 w 2742015"/>
                <a:gd name="connsiteY582" fmla="*/ 1942969 h 2225255"/>
                <a:gd name="connsiteX583" fmla="*/ 1227889 w 2742015"/>
                <a:gd name="connsiteY583" fmla="*/ 1942918 h 2225255"/>
                <a:gd name="connsiteX584" fmla="*/ 1219035 w 2742015"/>
                <a:gd name="connsiteY584" fmla="*/ 2011542 h 2225255"/>
                <a:gd name="connsiteX585" fmla="*/ 1219035 w 2742015"/>
                <a:gd name="connsiteY585" fmla="*/ 2011542 h 2225255"/>
                <a:gd name="connsiteX586" fmla="*/ 1215575 w 2742015"/>
                <a:gd name="connsiteY586" fmla="*/ 1938902 h 2225255"/>
                <a:gd name="connsiteX587" fmla="*/ 1203261 w 2742015"/>
                <a:gd name="connsiteY587" fmla="*/ 1934861 h 2225255"/>
                <a:gd name="connsiteX588" fmla="*/ 1208426 w 2742015"/>
                <a:gd name="connsiteY588" fmla="*/ 1939969 h 2225255"/>
                <a:gd name="connsiteX589" fmla="*/ 1204329 w 2742015"/>
                <a:gd name="connsiteY589" fmla="*/ 1942028 h 2225255"/>
                <a:gd name="connsiteX590" fmla="*/ 1210486 w 2742015"/>
                <a:gd name="connsiteY590" fmla="*/ 1944036 h 2225255"/>
                <a:gd name="connsiteX591" fmla="*/ 1215575 w 2742015"/>
                <a:gd name="connsiteY591" fmla="*/ 1938902 h 2225255"/>
                <a:gd name="connsiteX592" fmla="*/ 1197002 w 2742015"/>
                <a:gd name="connsiteY592" fmla="*/ 1912367 h 2225255"/>
                <a:gd name="connsiteX593" fmla="*/ 1197002 w 2742015"/>
                <a:gd name="connsiteY593" fmla="*/ 1912367 h 2225255"/>
                <a:gd name="connsiteX594" fmla="*/ 1192957 w 2742015"/>
                <a:gd name="connsiteY594" fmla="*/ 1924694 h 2225255"/>
                <a:gd name="connsiteX595" fmla="*/ 1192957 w 2742015"/>
                <a:gd name="connsiteY595" fmla="*/ 1924694 h 2225255"/>
                <a:gd name="connsiteX596" fmla="*/ 1192321 w 2742015"/>
                <a:gd name="connsiteY596" fmla="*/ 1614513 h 2225255"/>
                <a:gd name="connsiteX597" fmla="*/ 1178989 w 2742015"/>
                <a:gd name="connsiteY597" fmla="*/ 1613547 h 2225255"/>
                <a:gd name="connsiteX598" fmla="*/ 1192321 w 2742015"/>
                <a:gd name="connsiteY598" fmla="*/ 1614513 h 2225255"/>
                <a:gd name="connsiteX599" fmla="*/ 1190565 w 2742015"/>
                <a:gd name="connsiteY599" fmla="*/ 1859171 h 2225255"/>
                <a:gd name="connsiteX600" fmla="*/ 1184408 w 2742015"/>
                <a:gd name="connsiteY600" fmla="*/ 1857163 h 2225255"/>
                <a:gd name="connsiteX601" fmla="*/ 1182373 w 2742015"/>
                <a:gd name="connsiteY601" fmla="*/ 1863339 h 2225255"/>
                <a:gd name="connsiteX602" fmla="*/ 1188530 w 2742015"/>
                <a:gd name="connsiteY602" fmla="*/ 1865347 h 2225255"/>
                <a:gd name="connsiteX603" fmla="*/ 1190565 w 2742015"/>
                <a:gd name="connsiteY603" fmla="*/ 1859171 h 2225255"/>
                <a:gd name="connsiteX604" fmla="*/ 1189573 w 2742015"/>
                <a:gd name="connsiteY604" fmla="*/ 1719508 h 2225255"/>
                <a:gd name="connsiteX605" fmla="*/ 1181813 w 2742015"/>
                <a:gd name="connsiteY605" fmla="*/ 1713637 h 2225255"/>
                <a:gd name="connsiteX606" fmla="*/ 1189573 w 2742015"/>
                <a:gd name="connsiteY606" fmla="*/ 1719508 h 2225255"/>
                <a:gd name="connsiteX607" fmla="*/ 1180211 w 2742015"/>
                <a:gd name="connsiteY607" fmla="*/ 1838761 h 2225255"/>
                <a:gd name="connsiteX608" fmla="*/ 1190438 w 2742015"/>
                <a:gd name="connsiteY608" fmla="*/ 1838711 h 2225255"/>
                <a:gd name="connsiteX609" fmla="*/ 1180211 w 2742015"/>
                <a:gd name="connsiteY609" fmla="*/ 1838761 h 2225255"/>
                <a:gd name="connsiteX610" fmla="*/ 1180643 w 2742015"/>
                <a:gd name="connsiteY610" fmla="*/ 1920653 h 2225255"/>
                <a:gd name="connsiteX611" fmla="*/ 1174537 w 2742015"/>
                <a:gd name="connsiteY611" fmla="*/ 1928888 h 2225255"/>
                <a:gd name="connsiteX612" fmla="*/ 1180694 w 2742015"/>
                <a:gd name="connsiteY612" fmla="*/ 1930896 h 2225255"/>
                <a:gd name="connsiteX613" fmla="*/ 1180643 w 2742015"/>
                <a:gd name="connsiteY613" fmla="*/ 1920653 h 2225255"/>
                <a:gd name="connsiteX614" fmla="*/ 1170416 w 2742015"/>
                <a:gd name="connsiteY614" fmla="*/ 1705020 h 2225255"/>
                <a:gd name="connsiteX615" fmla="*/ 1172349 w 2742015"/>
                <a:gd name="connsiteY615" fmla="*/ 1704207 h 2225255"/>
                <a:gd name="connsiteX616" fmla="*/ 1172349 w 2742015"/>
                <a:gd name="connsiteY616" fmla="*/ 1704207 h 2225255"/>
                <a:gd name="connsiteX617" fmla="*/ 1170416 w 2742015"/>
                <a:gd name="connsiteY617" fmla="*/ 1705020 h 2225255"/>
                <a:gd name="connsiteX618" fmla="*/ 1166930 w 2742015"/>
                <a:gd name="connsiteY618" fmla="*/ 1706495 h 2225255"/>
                <a:gd name="connsiteX619" fmla="*/ 1165403 w 2742015"/>
                <a:gd name="connsiteY619" fmla="*/ 1707130 h 2225255"/>
                <a:gd name="connsiteX620" fmla="*/ 1170416 w 2742015"/>
                <a:gd name="connsiteY620" fmla="*/ 1705020 h 2225255"/>
                <a:gd name="connsiteX621" fmla="*/ 1165174 w 2742015"/>
                <a:gd name="connsiteY621" fmla="*/ 1707232 h 2225255"/>
                <a:gd name="connsiteX622" fmla="*/ 1165174 w 2742015"/>
                <a:gd name="connsiteY622" fmla="*/ 1707232 h 2225255"/>
                <a:gd name="connsiteX623" fmla="*/ 1161053 w 2742015"/>
                <a:gd name="connsiteY623" fmla="*/ 1897219 h 2225255"/>
                <a:gd name="connsiteX624" fmla="*/ 1154947 w 2742015"/>
                <a:gd name="connsiteY624" fmla="*/ 1905454 h 2225255"/>
                <a:gd name="connsiteX625" fmla="*/ 1161053 w 2742015"/>
                <a:gd name="connsiteY625" fmla="*/ 1897219 h 2225255"/>
                <a:gd name="connsiteX626" fmla="*/ 1160213 w 2742015"/>
                <a:gd name="connsiteY626" fmla="*/ 1930998 h 2225255"/>
                <a:gd name="connsiteX627" fmla="*/ 1160213 w 2742015"/>
                <a:gd name="connsiteY627" fmla="*/ 1930998 h 2225255"/>
                <a:gd name="connsiteX628" fmla="*/ 1154107 w 2742015"/>
                <a:gd name="connsiteY628" fmla="*/ 1939232 h 2225255"/>
                <a:gd name="connsiteX629" fmla="*/ 1133601 w 2742015"/>
                <a:gd name="connsiteY629" fmla="*/ 1939334 h 2225255"/>
                <a:gd name="connsiteX630" fmla="*/ 1154107 w 2742015"/>
                <a:gd name="connsiteY630" fmla="*/ 1939232 h 2225255"/>
                <a:gd name="connsiteX631" fmla="*/ 1139809 w 2742015"/>
                <a:gd name="connsiteY631" fmla="*/ 1951585 h 2225255"/>
                <a:gd name="connsiteX632" fmla="*/ 1133652 w 2742015"/>
                <a:gd name="connsiteY632" fmla="*/ 1949577 h 2225255"/>
                <a:gd name="connsiteX633" fmla="*/ 1131642 w 2742015"/>
                <a:gd name="connsiteY633" fmla="*/ 1955728 h 2225255"/>
                <a:gd name="connsiteX634" fmla="*/ 1137799 w 2742015"/>
                <a:gd name="connsiteY634" fmla="*/ 1957736 h 2225255"/>
                <a:gd name="connsiteX635" fmla="*/ 1139809 w 2742015"/>
                <a:gd name="connsiteY635" fmla="*/ 1951585 h 2225255"/>
                <a:gd name="connsiteX636" fmla="*/ 1117268 w 2742015"/>
                <a:gd name="connsiteY636" fmla="*/ 1760276 h 2225255"/>
                <a:gd name="connsiteX637" fmla="*/ 1117268 w 2742015"/>
                <a:gd name="connsiteY637" fmla="*/ 1760276 h 2225255"/>
                <a:gd name="connsiteX638" fmla="*/ 1113375 w 2742015"/>
                <a:gd name="connsiteY638" fmla="*/ 1605363 h 2225255"/>
                <a:gd name="connsiteX639" fmla="*/ 1107574 w 2742015"/>
                <a:gd name="connsiteY639" fmla="*/ 1596924 h 2225255"/>
                <a:gd name="connsiteX640" fmla="*/ 1113375 w 2742015"/>
                <a:gd name="connsiteY640" fmla="*/ 1605363 h 2225255"/>
                <a:gd name="connsiteX641" fmla="*/ 1111111 w 2742015"/>
                <a:gd name="connsiteY641" fmla="*/ 1758268 h 2225255"/>
                <a:gd name="connsiteX642" fmla="*/ 1105005 w 2742015"/>
                <a:gd name="connsiteY642" fmla="*/ 1766477 h 2225255"/>
                <a:gd name="connsiteX643" fmla="*/ 1111111 w 2742015"/>
                <a:gd name="connsiteY643" fmla="*/ 1758268 h 2225255"/>
                <a:gd name="connsiteX644" fmla="*/ 1101392 w 2742015"/>
                <a:gd name="connsiteY644" fmla="*/ 1601144 h 2225255"/>
                <a:gd name="connsiteX645" fmla="*/ 1097169 w 2742015"/>
                <a:gd name="connsiteY645" fmla="*/ 1605312 h 2225255"/>
                <a:gd name="connsiteX646" fmla="*/ 1101392 w 2742015"/>
                <a:gd name="connsiteY646" fmla="*/ 1601144 h 2225255"/>
                <a:gd name="connsiteX647" fmla="*/ 1099636 w 2742015"/>
                <a:gd name="connsiteY647" fmla="*/ 1655814 h 2225255"/>
                <a:gd name="connsiteX648" fmla="*/ 1099636 w 2742015"/>
                <a:gd name="connsiteY648" fmla="*/ 1655814 h 2225255"/>
                <a:gd name="connsiteX649" fmla="*/ 1093785 w 2742015"/>
                <a:gd name="connsiteY649" fmla="*/ 1967190 h 2225255"/>
                <a:gd name="connsiteX650" fmla="*/ 1083532 w 2742015"/>
                <a:gd name="connsiteY650" fmla="*/ 1967241 h 2225255"/>
                <a:gd name="connsiteX651" fmla="*/ 1093785 w 2742015"/>
                <a:gd name="connsiteY651" fmla="*/ 1967190 h 2225255"/>
                <a:gd name="connsiteX652" fmla="*/ 1080580 w 2742015"/>
                <a:gd name="connsiteY652" fmla="*/ 1986710 h 2225255"/>
                <a:gd name="connsiteX653" fmla="*/ 1073457 w 2742015"/>
                <a:gd name="connsiteY653" fmla="*/ 1998021 h 2225255"/>
                <a:gd name="connsiteX654" fmla="*/ 1080580 w 2742015"/>
                <a:gd name="connsiteY654" fmla="*/ 1986710 h 2225255"/>
                <a:gd name="connsiteX655" fmla="*/ 1079461 w 2742015"/>
                <a:gd name="connsiteY655" fmla="*/ 1969325 h 2225255"/>
                <a:gd name="connsiteX656" fmla="*/ 1079461 w 2742015"/>
                <a:gd name="connsiteY656" fmla="*/ 1969325 h 2225255"/>
                <a:gd name="connsiteX657" fmla="*/ 1068165 w 2742015"/>
                <a:gd name="connsiteY657" fmla="*/ 1587520 h 2225255"/>
                <a:gd name="connsiteX658" fmla="*/ 1074347 w 2742015"/>
                <a:gd name="connsiteY658" fmla="*/ 1589554 h 2225255"/>
                <a:gd name="connsiteX659" fmla="*/ 1076357 w 2742015"/>
                <a:gd name="connsiteY659" fmla="*/ 1583378 h 2225255"/>
                <a:gd name="connsiteX660" fmla="*/ 1070200 w 2742015"/>
                <a:gd name="connsiteY660" fmla="*/ 1581370 h 2225255"/>
                <a:gd name="connsiteX661" fmla="*/ 1068165 w 2742015"/>
                <a:gd name="connsiteY661" fmla="*/ 1587520 h 2225255"/>
                <a:gd name="connsiteX662" fmla="*/ 1065341 w 2742015"/>
                <a:gd name="connsiteY662" fmla="*/ 1440131 h 2225255"/>
                <a:gd name="connsiteX663" fmla="*/ 1071498 w 2742015"/>
                <a:gd name="connsiteY663" fmla="*/ 1442139 h 2225255"/>
                <a:gd name="connsiteX664" fmla="*/ 1073508 w 2742015"/>
                <a:gd name="connsiteY664" fmla="*/ 1435988 h 2225255"/>
                <a:gd name="connsiteX665" fmla="*/ 1067351 w 2742015"/>
                <a:gd name="connsiteY665" fmla="*/ 1433980 h 2225255"/>
                <a:gd name="connsiteX666" fmla="*/ 1065341 w 2742015"/>
                <a:gd name="connsiteY666" fmla="*/ 1440131 h 2225255"/>
                <a:gd name="connsiteX667" fmla="*/ 1064501 w 2742015"/>
                <a:gd name="connsiteY667" fmla="*/ 1473909 h 2225255"/>
                <a:gd name="connsiteX668" fmla="*/ 1054248 w 2742015"/>
                <a:gd name="connsiteY668" fmla="*/ 1473960 h 2225255"/>
                <a:gd name="connsiteX669" fmla="*/ 1064501 w 2742015"/>
                <a:gd name="connsiteY669" fmla="*/ 1473909 h 2225255"/>
                <a:gd name="connsiteX670" fmla="*/ 1059438 w 2742015"/>
                <a:gd name="connsiteY670" fmla="*/ 1666082 h 2225255"/>
                <a:gd name="connsiteX671" fmla="*/ 1059438 w 2742015"/>
                <a:gd name="connsiteY671" fmla="*/ 1666082 h 2225255"/>
                <a:gd name="connsiteX672" fmla="*/ 1049796 w 2742015"/>
                <a:gd name="connsiteY672" fmla="*/ 1789301 h 2225255"/>
                <a:gd name="connsiteX673" fmla="*/ 1043639 w 2742015"/>
                <a:gd name="connsiteY673" fmla="*/ 1787293 h 2225255"/>
                <a:gd name="connsiteX674" fmla="*/ 1041629 w 2742015"/>
                <a:gd name="connsiteY674" fmla="*/ 1793444 h 2225255"/>
                <a:gd name="connsiteX675" fmla="*/ 1047786 w 2742015"/>
                <a:gd name="connsiteY675" fmla="*/ 1795452 h 2225255"/>
                <a:gd name="connsiteX676" fmla="*/ 1049796 w 2742015"/>
                <a:gd name="connsiteY676" fmla="*/ 1789301 h 2225255"/>
                <a:gd name="connsiteX677" fmla="*/ 1046743 w 2742015"/>
                <a:gd name="connsiteY677" fmla="*/ 1985871 h 2225255"/>
                <a:gd name="connsiteX678" fmla="*/ 1038525 w 2742015"/>
                <a:gd name="connsiteY678" fmla="*/ 1979772 h 2225255"/>
                <a:gd name="connsiteX679" fmla="*/ 1035498 w 2742015"/>
                <a:gd name="connsiteY679" fmla="*/ 1988998 h 2225255"/>
                <a:gd name="connsiteX680" fmla="*/ 1041654 w 2742015"/>
                <a:gd name="connsiteY680" fmla="*/ 1991031 h 2225255"/>
                <a:gd name="connsiteX681" fmla="*/ 1046743 w 2742015"/>
                <a:gd name="connsiteY681" fmla="*/ 1985871 h 2225255"/>
                <a:gd name="connsiteX682" fmla="*/ 1044911 w 2742015"/>
                <a:gd name="connsiteY682" fmla="*/ 2022725 h 2225255"/>
                <a:gd name="connsiteX683" fmla="*/ 1034658 w 2742015"/>
                <a:gd name="connsiteY683" fmla="*/ 2022802 h 2225255"/>
                <a:gd name="connsiteX684" fmla="*/ 1044911 w 2742015"/>
                <a:gd name="connsiteY684" fmla="*/ 2022725 h 2225255"/>
                <a:gd name="connsiteX685" fmla="*/ 1035854 w 2742015"/>
                <a:gd name="connsiteY685" fmla="*/ 1234817 h 2225255"/>
                <a:gd name="connsiteX686" fmla="*/ 1037813 w 2742015"/>
                <a:gd name="connsiteY686" fmla="*/ 1232250 h 2225255"/>
                <a:gd name="connsiteX687" fmla="*/ 1035854 w 2742015"/>
                <a:gd name="connsiteY687" fmla="*/ 1234817 h 2225255"/>
                <a:gd name="connsiteX688" fmla="*/ 1032470 w 2742015"/>
                <a:gd name="connsiteY688" fmla="*/ 1836296 h 2225255"/>
                <a:gd name="connsiteX689" fmla="*/ 1024049 w 2742015"/>
                <a:gd name="connsiteY689" fmla="*/ 1825926 h 2225255"/>
                <a:gd name="connsiteX690" fmla="*/ 1012346 w 2742015"/>
                <a:gd name="connsiteY690" fmla="*/ 1841430 h 2225255"/>
                <a:gd name="connsiteX691" fmla="*/ 1032470 w 2742015"/>
                <a:gd name="connsiteY691" fmla="*/ 1836296 h 2225255"/>
                <a:gd name="connsiteX692" fmla="*/ 1023336 w 2742015"/>
                <a:gd name="connsiteY692" fmla="*/ 1853757 h 2225255"/>
                <a:gd name="connsiteX693" fmla="*/ 1023336 w 2742015"/>
                <a:gd name="connsiteY693" fmla="*/ 1853757 h 2225255"/>
                <a:gd name="connsiteX694" fmla="*/ 1026466 w 2742015"/>
                <a:gd name="connsiteY694" fmla="*/ 2026944 h 2225255"/>
                <a:gd name="connsiteX695" fmla="*/ 1025474 w 2742015"/>
                <a:gd name="connsiteY695" fmla="*/ 2029994 h 2225255"/>
                <a:gd name="connsiteX696" fmla="*/ 1026466 w 2742015"/>
                <a:gd name="connsiteY696" fmla="*/ 2026944 h 2225255"/>
                <a:gd name="connsiteX697" fmla="*/ 1017587 w 2742015"/>
                <a:gd name="connsiteY697" fmla="*/ 1897982 h 2225255"/>
                <a:gd name="connsiteX698" fmla="*/ 1011430 w 2742015"/>
                <a:gd name="connsiteY698" fmla="*/ 1895974 h 2225255"/>
                <a:gd name="connsiteX699" fmla="*/ 1017587 w 2742015"/>
                <a:gd name="connsiteY699" fmla="*/ 1897982 h 2225255"/>
                <a:gd name="connsiteX700" fmla="*/ 1016238 w 2742015"/>
                <a:gd name="connsiteY700" fmla="*/ 2026970 h 2225255"/>
                <a:gd name="connsiteX701" fmla="*/ 1007054 w 2742015"/>
                <a:gd name="connsiteY701" fmla="*/ 2034188 h 2225255"/>
                <a:gd name="connsiteX702" fmla="*/ 1016238 w 2742015"/>
                <a:gd name="connsiteY702" fmla="*/ 2026970 h 2225255"/>
                <a:gd name="connsiteX703" fmla="*/ 1003644 w 2742015"/>
                <a:gd name="connsiteY703" fmla="*/ 1784421 h 2225255"/>
                <a:gd name="connsiteX704" fmla="*/ 1000566 w 2742015"/>
                <a:gd name="connsiteY704" fmla="*/ 1783430 h 2225255"/>
                <a:gd name="connsiteX705" fmla="*/ 1003644 w 2742015"/>
                <a:gd name="connsiteY705" fmla="*/ 1784421 h 2225255"/>
                <a:gd name="connsiteX706" fmla="*/ 1000744 w 2742015"/>
                <a:gd name="connsiteY706" fmla="*/ 1626789 h 2225255"/>
                <a:gd name="connsiteX707" fmla="*/ 994587 w 2742015"/>
                <a:gd name="connsiteY707" fmla="*/ 1624781 h 2225255"/>
                <a:gd name="connsiteX708" fmla="*/ 1000744 w 2742015"/>
                <a:gd name="connsiteY708" fmla="*/ 1626789 h 2225255"/>
                <a:gd name="connsiteX709" fmla="*/ 992247 w 2742015"/>
                <a:gd name="connsiteY709" fmla="*/ 1846564 h 2225255"/>
                <a:gd name="connsiteX710" fmla="*/ 987082 w 2742015"/>
                <a:gd name="connsiteY710" fmla="*/ 1842676 h 2225255"/>
                <a:gd name="connsiteX711" fmla="*/ 992247 w 2742015"/>
                <a:gd name="connsiteY711" fmla="*/ 1846564 h 2225255"/>
                <a:gd name="connsiteX712" fmla="*/ 985250 w 2742015"/>
                <a:gd name="connsiteY712" fmla="*/ 1098153 h 2225255"/>
                <a:gd name="connsiteX713" fmla="*/ 980187 w 2742015"/>
                <a:gd name="connsiteY713" fmla="*/ 1107049 h 2225255"/>
                <a:gd name="connsiteX714" fmla="*/ 985250 w 2742015"/>
                <a:gd name="connsiteY714" fmla="*/ 1098153 h 2225255"/>
                <a:gd name="connsiteX715" fmla="*/ 978915 w 2742015"/>
                <a:gd name="connsiteY715" fmla="*/ 1471673 h 2225255"/>
                <a:gd name="connsiteX716" fmla="*/ 981485 w 2742015"/>
                <a:gd name="connsiteY716" fmla="*/ 1473604 h 2225255"/>
                <a:gd name="connsiteX717" fmla="*/ 978915 w 2742015"/>
                <a:gd name="connsiteY717" fmla="*/ 1471673 h 2225255"/>
                <a:gd name="connsiteX718" fmla="*/ 965100 w 2742015"/>
                <a:gd name="connsiteY718" fmla="*/ 2047735 h 2225255"/>
                <a:gd name="connsiteX719" fmla="*/ 964108 w 2742015"/>
                <a:gd name="connsiteY719" fmla="*/ 2050810 h 2225255"/>
                <a:gd name="connsiteX720" fmla="*/ 965100 w 2742015"/>
                <a:gd name="connsiteY720" fmla="*/ 2047735 h 2225255"/>
                <a:gd name="connsiteX721" fmla="*/ 957442 w 2742015"/>
                <a:gd name="connsiteY721" fmla="*/ 1384418 h 2225255"/>
                <a:gd name="connsiteX722" fmla="*/ 967695 w 2742015"/>
                <a:gd name="connsiteY722" fmla="*/ 1384342 h 2225255"/>
                <a:gd name="connsiteX723" fmla="*/ 957442 w 2742015"/>
                <a:gd name="connsiteY723" fmla="*/ 1384418 h 2225255"/>
                <a:gd name="connsiteX724" fmla="*/ 954465 w 2742015"/>
                <a:gd name="connsiteY724" fmla="*/ 1334932 h 2225255"/>
                <a:gd name="connsiteX725" fmla="*/ 952761 w 2742015"/>
                <a:gd name="connsiteY725" fmla="*/ 1323393 h 2225255"/>
                <a:gd name="connsiteX726" fmla="*/ 954465 w 2742015"/>
                <a:gd name="connsiteY726" fmla="*/ 1334932 h 2225255"/>
                <a:gd name="connsiteX727" fmla="*/ 945663 w 2742015"/>
                <a:gd name="connsiteY727" fmla="*/ 1482754 h 2225255"/>
                <a:gd name="connsiteX728" fmla="*/ 945663 w 2742015"/>
                <a:gd name="connsiteY728" fmla="*/ 1482754 h 2225255"/>
                <a:gd name="connsiteX729" fmla="*/ 941999 w 2742015"/>
                <a:gd name="connsiteY729" fmla="*/ 1456041 h 2225255"/>
                <a:gd name="connsiteX730" fmla="*/ 945892 w 2742015"/>
                <a:gd name="connsiteY730" fmla="*/ 1450857 h 2225255"/>
                <a:gd name="connsiteX731" fmla="*/ 940727 w 2742015"/>
                <a:gd name="connsiteY731" fmla="*/ 1446968 h 2225255"/>
                <a:gd name="connsiteX732" fmla="*/ 936809 w 2742015"/>
                <a:gd name="connsiteY732" fmla="*/ 1452127 h 2225255"/>
                <a:gd name="connsiteX733" fmla="*/ 941999 w 2742015"/>
                <a:gd name="connsiteY733" fmla="*/ 1456041 h 2225255"/>
                <a:gd name="connsiteX734" fmla="*/ 936046 w 2742015"/>
                <a:gd name="connsiteY734" fmla="*/ 1775856 h 2225255"/>
                <a:gd name="connsiteX735" fmla="*/ 936046 w 2742015"/>
                <a:gd name="connsiteY735" fmla="*/ 1775856 h 2225255"/>
                <a:gd name="connsiteX736" fmla="*/ 935766 w 2742015"/>
                <a:gd name="connsiteY736" fmla="*/ 1625645 h 2225255"/>
                <a:gd name="connsiteX737" fmla="*/ 930576 w 2742015"/>
                <a:gd name="connsiteY737" fmla="*/ 1621756 h 2225255"/>
                <a:gd name="connsiteX738" fmla="*/ 935766 w 2742015"/>
                <a:gd name="connsiteY738" fmla="*/ 1625645 h 2225255"/>
                <a:gd name="connsiteX739" fmla="*/ 929405 w 2742015"/>
                <a:gd name="connsiteY739" fmla="*/ 1287785 h 2225255"/>
                <a:gd name="connsiteX740" fmla="*/ 934214 w 2742015"/>
                <a:gd name="connsiteY740" fmla="*/ 1283439 h 2225255"/>
                <a:gd name="connsiteX741" fmla="*/ 932306 w 2742015"/>
                <a:gd name="connsiteY741" fmla="*/ 1276475 h 2225255"/>
                <a:gd name="connsiteX742" fmla="*/ 922892 w 2742015"/>
                <a:gd name="connsiteY742" fmla="*/ 1280567 h 2225255"/>
                <a:gd name="connsiteX743" fmla="*/ 929405 w 2742015"/>
                <a:gd name="connsiteY743" fmla="*/ 1287785 h 2225255"/>
                <a:gd name="connsiteX744" fmla="*/ 919966 w 2742015"/>
                <a:gd name="connsiteY744" fmla="*/ 1074109 h 2225255"/>
                <a:gd name="connsiteX745" fmla="*/ 919966 w 2742015"/>
                <a:gd name="connsiteY745" fmla="*/ 1074109 h 2225255"/>
                <a:gd name="connsiteX746" fmla="*/ 912257 w 2742015"/>
                <a:gd name="connsiteY746" fmla="*/ 1133304 h 2225255"/>
                <a:gd name="connsiteX747" fmla="*/ 916354 w 2742015"/>
                <a:gd name="connsiteY747" fmla="*/ 1142683 h 2225255"/>
                <a:gd name="connsiteX748" fmla="*/ 912257 w 2742015"/>
                <a:gd name="connsiteY748" fmla="*/ 1133304 h 2225255"/>
                <a:gd name="connsiteX749" fmla="*/ 913301 w 2742015"/>
                <a:gd name="connsiteY749" fmla="*/ 1268189 h 2225255"/>
                <a:gd name="connsiteX750" fmla="*/ 908110 w 2742015"/>
                <a:gd name="connsiteY750" fmla="*/ 1264300 h 2225255"/>
                <a:gd name="connsiteX751" fmla="*/ 904218 w 2742015"/>
                <a:gd name="connsiteY751" fmla="*/ 1269485 h 2225255"/>
                <a:gd name="connsiteX752" fmla="*/ 909383 w 2742015"/>
                <a:gd name="connsiteY752" fmla="*/ 1273374 h 2225255"/>
                <a:gd name="connsiteX753" fmla="*/ 913301 w 2742015"/>
                <a:gd name="connsiteY753" fmla="*/ 1268189 h 2225255"/>
                <a:gd name="connsiteX754" fmla="*/ 906126 w 2742015"/>
                <a:gd name="connsiteY754" fmla="*/ 1283058 h 2225255"/>
                <a:gd name="connsiteX755" fmla="*/ 886688 w 2742015"/>
                <a:gd name="connsiteY755" fmla="*/ 1276551 h 2225255"/>
                <a:gd name="connsiteX756" fmla="*/ 906126 w 2742015"/>
                <a:gd name="connsiteY756" fmla="*/ 1283058 h 2225255"/>
                <a:gd name="connsiteX757" fmla="*/ 899206 w 2742015"/>
                <a:gd name="connsiteY757" fmla="*/ 1464353 h 2225255"/>
                <a:gd name="connsiteX758" fmla="*/ 886231 w 2742015"/>
                <a:gd name="connsiteY758" fmla="*/ 1470783 h 2225255"/>
                <a:gd name="connsiteX759" fmla="*/ 899206 w 2742015"/>
                <a:gd name="connsiteY759" fmla="*/ 1464353 h 2225255"/>
                <a:gd name="connsiteX760" fmla="*/ 893049 w 2742015"/>
                <a:gd name="connsiteY760" fmla="*/ 1865093 h 2225255"/>
                <a:gd name="connsiteX761" fmla="*/ 883330 w 2742015"/>
                <a:gd name="connsiteY761" fmla="*/ 1861840 h 2225255"/>
                <a:gd name="connsiteX762" fmla="*/ 893049 w 2742015"/>
                <a:gd name="connsiteY762" fmla="*/ 1865093 h 2225255"/>
                <a:gd name="connsiteX763" fmla="*/ 878267 w 2742015"/>
                <a:gd name="connsiteY763" fmla="*/ 1282371 h 2225255"/>
                <a:gd name="connsiteX764" fmla="*/ 878267 w 2742015"/>
                <a:gd name="connsiteY764" fmla="*/ 1282371 h 2225255"/>
                <a:gd name="connsiteX765" fmla="*/ 877199 w 2742015"/>
                <a:gd name="connsiteY765" fmla="*/ 1455889 h 2225255"/>
                <a:gd name="connsiteX766" fmla="*/ 868752 w 2742015"/>
                <a:gd name="connsiteY766" fmla="*/ 1461684 h 2225255"/>
                <a:gd name="connsiteX767" fmla="*/ 877199 w 2742015"/>
                <a:gd name="connsiteY767" fmla="*/ 1455889 h 2225255"/>
                <a:gd name="connsiteX768" fmla="*/ 864478 w 2742015"/>
                <a:gd name="connsiteY768" fmla="*/ 1626509 h 2225255"/>
                <a:gd name="connsiteX769" fmla="*/ 864478 w 2742015"/>
                <a:gd name="connsiteY769" fmla="*/ 1626509 h 2225255"/>
                <a:gd name="connsiteX770" fmla="*/ 859059 w 2742015"/>
                <a:gd name="connsiteY770" fmla="*/ 1955143 h 2225255"/>
                <a:gd name="connsiteX771" fmla="*/ 859059 w 2742015"/>
                <a:gd name="connsiteY771" fmla="*/ 1955143 h 2225255"/>
                <a:gd name="connsiteX772" fmla="*/ 855573 w 2742015"/>
                <a:gd name="connsiteY772" fmla="*/ 1285548 h 2225255"/>
                <a:gd name="connsiteX773" fmla="*/ 863994 w 2742015"/>
                <a:gd name="connsiteY773" fmla="*/ 1279728 h 2225255"/>
                <a:gd name="connsiteX774" fmla="*/ 858830 w 2742015"/>
                <a:gd name="connsiteY774" fmla="*/ 1275839 h 2225255"/>
                <a:gd name="connsiteX775" fmla="*/ 855573 w 2742015"/>
                <a:gd name="connsiteY775" fmla="*/ 1285548 h 2225255"/>
                <a:gd name="connsiteX776" fmla="*/ 852215 w 2742015"/>
                <a:gd name="connsiteY776" fmla="*/ 1445367 h 2225255"/>
                <a:gd name="connsiteX777" fmla="*/ 834864 w 2742015"/>
                <a:gd name="connsiteY777" fmla="*/ 1456728 h 2225255"/>
                <a:gd name="connsiteX778" fmla="*/ 846160 w 2742015"/>
                <a:gd name="connsiteY778" fmla="*/ 1463819 h 2225255"/>
                <a:gd name="connsiteX779" fmla="*/ 852215 w 2742015"/>
                <a:gd name="connsiteY779" fmla="*/ 1445367 h 2225255"/>
                <a:gd name="connsiteX780" fmla="*/ 854072 w 2742015"/>
                <a:gd name="connsiteY780" fmla="*/ 1637108 h 2225255"/>
                <a:gd name="connsiteX781" fmla="*/ 848882 w 2742015"/>
                <a:gd name="connsiteY781" fmla="*/ 1633219 h 2225255"/>
                <a:gd name="connsiteX782" fmla="*/ 844989 w 2742015"/>
                <a:gd name="connsiteY782" fmla="*/ 1638379 h 2225255"/>
                <a:gd name="connsiteX783" fmla="*/ 850154 w 2742015"/>
                <a:gd name="connsiteY783" fmla="*/ 1642267 h 2225255"/>
                <a:gd name="connsiteX784" fmla="*/ 854072 w 2742015"/>
                <a:gd name="connsiteY784" fmla="*/ 1637108 h 2225255"/>
                <a:gd name="connsiteX785" fmla="*/ 849747 w 2742015"/>
                <a:gd name="connsiteY785" fmla="*/ 1693583 h 2225255"/>
                <a:gd name="connsiteX786" fmla="*/ 848449 w 2742015"/>
                <a:gd name="connsiteY786" fmla="*/ 1696201 h 2225255"/>
                <a:gd name="connsiteX787" fmla="*/ 846134 w 2742015"/>
                <a:gd name="connsiteY787" fmla="*/ 1700852 h 2225255"/>
                <a:gd name="connsiteX788" fmla="*/ 846134 w 2742015"/>
                <a:gd name="connsiteY788" fmla="*/ 1700852 h 2225255"/>
                <a:gd name="connsiteX789" fmla="*/ 849747 w 2742015"/>
                <a:gd name="connsiteY789" fmla="*/ 1693583 h 2225255"/>
                <a:gd name="connsiteX790" fmla="*/ 847966 w 2742015"/>
                <a:gd name="connsiteY790" fmla="*/ 1741976 h 2225255"/>
                <a:gd name="connsiteX791" fmla="*/ 842801 w 2742015"/>
                <a:gd name="connsiteY791" fmla="*/ 1738087 h 2225255"/>
                <a:gd name="connsiteX792" fmla="*/ 838909 w 2742015"/>
                <a:gd name="connsiteY792" fmla="*/ 1743247 h 2225255"/>
                <a:gd name="connsiteX793" fmla="*/ 844073 w 2742015"/>
                <a:gd name="connsiteY793" fmla="*/ 1747161 h 2225255"/>
                <a:gd name="connsiteX794" fmla="*/ 847966 w 2742015"/>
                <a:gd name="connsiteY794" fmla="*/ 1741976 h 2225255"/>
                <a:gd name="connsiteX795" fmla="*/ 833108 w 2742015"/>
                <a:gd name="connsiteY795" fmla="*/ 1701386 h 2225255"/>
                <a:gd name="connsiteX796" fmla="*/ 841326 w 2742015"/>
                <a:gd name="connsiteY796" fmla="*/ 1707511 h 2225255"/>
                <a:gd name="connsiteX797" fmla="*/ 833108 w 2742015"/>
                <a:gd name="connsiteY797" fmla="*/ 1701386 h 2225255"/>
                <a:gd name="connsiteX798" fmla="*/ 830462 w 2742015"/>
                <a:gd name="connsiteY798" fmla="*/ 1749067 h 2225255"/>
                <a:gd name="connsiteX799" fmla="*/ 820743 w 2742015"/>
                <a:gd name="connsiteY799" fmla="*/ 1745788 h 2225255"/>
                <a:gd name="connsiteX800" fmla="*/ 830462 w 2742015"/>
                <a:gd name="connsiteY800" fmla="*/ 1749067 h 2225255"/>
                <a:gd name="connsiteX801" fmla="*/ 819522 w 2742015"/>
                <a:gd name="connsiteY801" fmla="*/ 1720550 h 2225255"/>
                <a:gd name="connsiteX802" fmla="*/ 819522 w 2742015"/>
                <a:gd name="connsiteY802" fmla="*/ 1720550 h 2225255"/>
                <a:gd name="connsiteX803" fmla="*/ 814179 w 2742015"/>
                <a:gd name="connsiteY803" fmla="*/ 1517880 h 2225255"/>
                <a:gd name="connsiteX804" fmla="*/ 814179 w 2742015"/>
                <a:gd name="connsiteY804" fmla="*/ 1517880 h 2225255"/>
                <a:gd name="connsiteX805" fmla="*/ 807768 w 2742015"/>
                <a:gd name="connsiteY805" fmla="*/ 1752244 h 2225255"/>
                <a:gd name="connsiteX806" fmla="*/ 807768 w 2742015"/>
                <a:gd name="connsiteY806" fmla="*/ 1752244 h 2225255"/>
                <a:gd name="connsiteX807" fmla="*/ 809015 w 2742015"/>
                <a:gd name="connsiteY807" fmla="*/ 1777508 h 2225255"/>
                <a:gd name="connsiteX808" fmla="*/ 803825 w 2742015"/>
                <a:gd name="connsiteY808" fmla="*/ 1773594 h 2225255"/>
                <a:gd name="connsiteX809" fmla="*/ 799932 w 2742015"/>
                <a:gd name="connsiteY809" fmla="*/ 1778779 h 2225255"/>
                <a:gd name="connsiteX810" fmla="*/ 805097 w 2742015"/>
                <a:gd name="connsiteY810" fmla="*/ 1782667 h 2225255"/>
                <a:gd name="connsiteX811" fmla="*/ 809015 w 2742015"/>
                <a:gd name="connsiteY811" fmla="*/ 1777508 h 2225255"/>
                <a:gd name="connsiteX812" fmla="*/ 807183 w 2742015"/>
                <a:gd name="connsiteY812" fmla="*/ 1645241 h 2225255"/>
                <a:gd name="connsiteX813" fmla="*/ 775431 w 2742015"/>
                <a:gd name="connsiteY813" fmla="*/ 1648494 h 2225255"/>
                <a:gd name="connsiteX814" fmla="*/ 807183 w 2742015"/>
                <a:gd name="connsiteY814" fmla="*/ 1645241 h 2225255"/>
                <a:gd name="connsiteX815" fmla="*/ 787847 w 2742015"/>
                <a:gd name="connsiteY815" fmla="*/ 1672970 h 2225255"/>
                <a:gd name="connsiteX816" fmla="*/ 787847 w 2742015"/>
                <a:gd name="connsiteY816" fmla="*/ 1672970 h 2225255"/>
                <a:gd name="connsiteX817" fmla="*/ 790722 w 2742015"/>
                <a:gd name="connsiteY817" fmla="*/ 1828595 h 2225255"/>
                <a:gd name="connsiteX818" fmla="*/ 782301 w 2742015"/>
                <a:gd name="connsiteY818" fmla="*/ 1834415 h 2225255"/>
                <a:gd name="connsiteX819" fmla="*/ 786829 w 2742015"/>
                <a:gd name="connsiteY819" fmla="*/ 1833754 h 2225255"/>
                <a:gd name="connsiteX820" fmla="*/ 790722 w 2742015"/>
                <a:gd name="connsiteY820" fmla="*/ 1828595 h 2225255"/>
                <a:gd name="connsiteX821" fmla="*/ 781766 w 2742015"/>
                <a:gd name="connsiteY821" fmla="*/ 1681205 h 2225255"/>
                <a:gd name="connsiteX822" fmla="*/ 770496 w 2742015"/>
                <a:gd name="connsiteY822" fmla="*/ 1684331 h 2225255"/>
                <a:gd name="connsiteX823" fmla="*/ 781766 w 2742015"/>
                <a:gd name="connsiteY823" fmla="*/ 1681205 h 2225255"/>
                <a:gd name="connsiteX824" fmla="*/ 769071 w 2742015"/>
                <a:gd name="connsiteY824" fmla="*/ 1674444 h 2225255"/>
                <a:gd name="connsiteX825" fmla="*/ 772964 w 2742015"/>
                <a:gd name="connsiteY825" fmla="*/ 1669285 h 2225255"/>
                <a:gd name="connsiteX826" fmla="*/ 767799 w 2742015"/>
                <a:gd name="connsiteY826" fmla="*/ 1665371 h 2225255"/>
                <a:gd name="connsiteX827" fmla="*/ 763906 w 2742015"/>
                <a:gd name="connsiteY827" fmla="*/ 1670556 h 2225255"/>
                <a:gd name="connsiteX828" fmla="*/ 769071 w 2742015"/>
                <a:gd name="connsiteY828" fmla="*/ 1674444 h 2225255"/>
                <a:gd name="connsiteX829" fmla="*/ 763270 w 2742015"/>
                <a:gd name="connsiteY829" fmla="*/ 1675156 h 2225255"/>
                <a:gd name="connsiteX830" fmla="*/ 763270 w 2742015"/>
                <a:gd name="connsiteY830" fmla="*/ 1675156 h 2225255"/>
                <a:gd name="connsiteX831" fmla="*/ 756884 w 2742015"/>
                <a:gd name="connsiteY831" fmla="*/ 1357172 h 2225255"/>
                <a:gd name="connsiteX832" fmla="*/ 756884 w 2742015"/>
                <a:gd name="connsiteY832" fmla="*/ 1357172 h 2225255"/>
                <a:gd name="connsiteX833" fmla="*/ 757648 w 2742015"/>
                <a:gd name="connsiteY833" fmla="*/ 1576668 h 2225255"/>
                <a:gd name="connsiteX834" fmla="*/ 745334 w 2742015"/>
                <a:gd name="connsiteY834" fmla="*/ 1571457 h 2225255"/>
                <a:gd name="connsiteX835" fmla="*/ 757648 w 2742015"/>
                <a:gd name="connsiteY835" fmla="*/ 1576668 h 2225255"/>
                <a:gd name="connsiteX836" fmla="*/ 751669 w 2742015"/>
                <a:gd name="connsiteY836" fmla="*/ 1621248 h 2225255"/>
                <a:gd name="connsiteX837" fmla="*/ 749659 w 2742015"/>
                <a:gd name="connsiteY837" fmla="*/ 1623027 h 2225255"/>
                <a:gd name="connsiteX838" fmla="*/ 746428 w 2742015"/>
                <a:gd name="connsiteY838" fmla="*/ 1625925 h 2225255"/>
                <a:gd name="connsiteX839" fmla="*/ 751669 w 2742015"/>
                <a:gd name="connsiteY839" fmla="*/ 1621248 h 2225255"/>
                <a:gd name="connsiteX840" fmla="*/ 744825 w 2742015"/>
                <a:gd name="connsiteY840" fmla="*/ 1330307 h 2225255"/>
                <a:gd name="connsiteX841" fmla="*/ 747267 w 2742015"/>
                <a:gd name="connsiteY841" fmla="*/ 1329315 h 2225255"/>
                <a:gd name="connsiteX842" fmla="*/ 744825 w 2742015"/>
                <a:gd name="connsiteY842" fmla="*/ 1330307 h 2225255"/>
                <a:gd name="connsiteX843" fmla="*/ 744062 w 2742015"/>
                <a:gd name="connsiteY843" fmla="*/ 1298867 h 2225255"/>
                <a:gd name="connsiteX844" fmla="*/ 738872 w 2742015"/>
                <a:gd name="connsiteY844" fmla="*/ 1294978 h 2225255"/>
                <a:gd name="connsiteX845" fmla="*/ 744062 w 2742015"/>
                <a:gd name="connsiteY845" fmla="*/ 1298867 h 2225255"/>
                <a:gd name="connsiteX846" fmla="*/ 732918 w 2742015"/>
                <a:gd name="connsiteY846" fmla="*/ 1351275 h 2225255"/>
                <a:gd name="connsiteX847" fmla="*/ 732918 w 2742015"/>
                <a:gd name="connsiteY847" fmla="*/ 1351275 h 2225255"/>
                <a:gd name="connsiteX848" fmla="*/ 733274 w 2742015"/>
                <a:gd name="connsiteY848" fmla="*/ 1621070 h 2225255"/>
                <a:gd name="connsiteX849" fmla="*/ 724014 w 2742015"/>
                <a:gd name="connsiteY849" fmla="*/ 1618046 h 2225255"/>
                <a:gd name="connsiteX850" fmla="*/ 733274 w 2742015"/>
                <a:gd name="connsiteY850" fmla="*/ 1621070 h 2225255"/>
                <a:gd name="connsiteX851" fmla="*/ 720910 w 2742015"/>
                <a:gd name="connsiteY851" fmla="*/ 1759793 h 2225255"/>
                <a:gd name="connsiteX852" fmla="*/ 720910 w 2742015"/>
                <a:gd name="connsiteY852" fmla="*/ 1759793 h 2225255"/>
                <a:gd name="connsiteX853" fmla="*/ 720350 w 2742015"/>
                <a:gd name="connsiteY853" fmla="*/ 1459371 h 2225255"/>
                <a:gd name="connsiteX854" fmla="*/ 709308 w 2742015"/>
                <a:gd name="connsiteY854" fmla="*/ 1463234 h 2225255"/>
                <a:gd name="connsiteX855" fmla="*/ 720350 w 2742015"/>
                <a:gd name="connsiteY855" fmla="*/ 1459371 h 2225255"/>
                <a:gd name="connsiteX856" fmla="*/ 714778 w 2742015"/>
                <a:gd name="connsiteY856" fmla="*/ 1615021 h 2225255"/>
                <a:gd name="connsiteX857" fmla="*/ 714778 w 2742015"/>
                <a:gd name="connsiteY857" fmla="*/ 1615021 h 2225255"/>
                <a:gd name="connsiteX858" fmla="*/ 715974 w 2742015"/>
                <a:gd name="connsiteY858" fmla="*/ 1658788 h 2225255"/>
                <a:gd name="connsiteX859" fmla="*/ 715974 w 2742015"/>
                <a:gd name="connsiteY859" fmla="*/ 1658788 h 2225255"/>
                <a:gd name="connsiteX860" fmla="*/ 712056 w 2742015"/>
                <a:gd name="connsiteY860" fmla="*/ 1663948 h 2225255"/>
                <a:gd name="connsiteX861" fmla="*/ 706891 w 2742015"/>
                <a:gd name="connsiteY861" fmla="*/ 1660059 h 2225255"/>
                <a:gd name="connsiteX862" fmla="*/ 702999 w 2742015"/>
                <a:gd name="connsiteY862" fmla="*/ 1665218 h 2225255"/>
                <a:gd name="connsiteX863" fmla="*/ 708163 w 2742015"/>
                <a:gd name="connsiteY863" fmla="*/ 1669132 h 2225255"/>
                <a:gd name="connsiteX864" fmla="*/ 712056 w 2742015"/>
                <a:gd name="connsiteY864" fmla="*/ 1663948 h 2225255"/>
                <a:gd name="connsiteX865" fmla="*/ 700811 w 2742015"/>
                <a:gd name="connsiteY865" fmla="*/ 1764927 h 2225255"/>
                <a:gd name="connsiteX866" fmla="*/ 700811 w 2742015"/>
                <a:gd name="connsiteY866" fmla="*/ 1764927 h 2225255"/>
                <a:gd name="connsiteX867" fmla="*/ 699411 w 2742015"/>
                <a:gd name="connsiteY867" fmla="*/ 1804424 h 2225255"/>
                <a:gd name="connsiteX868" fmla="*/ 687759 w 2742015"/>
                <a:gd name="connsiteY868" fmla="*/ 1803738 h 2225255"/>
                <a:gd name="connsiteX869" fmla="*/ 699411 w 2742015"/>
                <a:gd name="connsiteY869" fmla="*/ 1804424 h 2225255"/>
                <a:gd name="connsiteX870" fmla="*/ 690481 w 2742015"/>
                <a:gd name="connsiteY870" fmla="*/ 1740959 h 2225255"/>
                <a:gd name="connsiteX871" fmla="*/ 687276 w 2742015"/>
                <a:gd name="connsiteY871" fmla="*/ 1734453 h 2225255"/>
                <a:gd name="connsiteX872" fmla="*/ 690481 w 2742015"/>
                <a:gd name="connsiteY872" fmla="*/ 1740959 h 2225255"/>
                <a:gd name="connsiteX873" fmla="*/ 690558 w 2742015"/>
                <a:gd name="connsiteY873" fmla="*/ 1445062 h 2225255"/>
                <a:gd name="connsiteX874" fmla="*/ 690558 w 2742015"/>
                <a:gd name="connsiteY874" fmla="*/ 1445062 h 2225255"/>
                <a:gd name="connsiteX875" fmla="*/ 682747 w 2742015"/>
                <a:gd name="connsiteY875" fmla="*/ 1455406 h 2225255"/>
                <a:gd name="connsiteX876" fmla="*/ 671731 w 2742015"/>
                <a:gd name="connsiteY876" fmla="*/ 1459269 h 2225255"/>
                <a:gd name="connsiteX877" fmla="*/ 682747 w 2742015"/>
                <a:gd name="connsiteY877" fmla="*/ 1455406 h 2225255"/>
                <a:gd name="connsiteX878" fmla="*/ 682060 w 2742015"/>
                <a:gd name="connsiteY878" fmla="*/ 1746754 h 2225255"/>
                <a:gd name="connsiteX879" fmla="*/ 682060 w 2742015"/>
                <a:gd name="connsiteY879" fmla="*/ 1746754 h 2225255"/>
                <a:gd name="connsiteX880" fmla="*/ 678727 w 2742015"/>
                <a:gd name="connsiteY880" fmla="*/ 1509136 h 2225255"/>
                <a:gd name="connsiteX881" fmla="*/ 678727 w 2742015"/>
                <a:gd name="connsiteY881" fmla="*/ 1509136 h 2225255"/>
                <a:gd name="connsiteX882" fmla="*/ 667813 w 2742015"/>
                <a:gd name="connsiteY882" fmla="*/ 1643919 h 2225255"/>
                <a:gd name="connsiteX883" fmla="*/ 657560 w 2742015"/>
                <a:gd name="connsiteY883" fmla="*/ 1643996 h 2225255"/>
                <a:gd name="connsiteX884" fmla="*/ 667813 w 2742015"/>
                <a:gd name="connsiteY884" fmla="*/ 1643919 h 2225255"/>
                <a:gd name="connsiteX885" fmla="*/ 664582 w 2742015"/>
                <a:gd name="connsiteY885" fmla="*/ 1737655 h 2225255"/>
                <a:gd name="connsiteX886" fmla="*/ 664582 w 2742015"/>
                <a:gd name="connsiteY886" fmla="*/ 1737655 h 2225255"/>
                <a:gd name="connsiteX887" fmla="*/ 663869 w 2742015"/>
                <a:gd name="connsiteY887" fmla="*/ 1765486 h 2225255"/>
                <a:gd name="connsiteX888" fmla="*/ 654150 w 2742015"/>
                <a:gd name="connsiteY888" fmla="*/ 1762233 h 2225255"/>
                <a:gd name="connsiteX889" fmla="*/ 663869 w 2742015"/>
                <a:gd name="connsiteY889" fmla="*/ 1765486 h 2225255"/>
                <a:gd name="connsiteX890" fmla="*/ 659671 w 2742015"/>
                <a:gd name="connsiteY890" fmla="*/ 1801857 h 2225255"/>
                <a:gd name="connsiteX891" fmla="*/ 652140 w 2742015"/>
                <a:gd name="connsiteY891" fmla="*/ 1791309 h 2225255"/>
                <a:gd name="connsiteX892" fmla="*/ 659671 w 2742015"/>
                <a:gd name="connsiteY892" fmla="*/ 1801857 h 2225255"/>
                <a:gd name="connsiteX893" fmla="*/ 643770 w 2742015"/>
                <a:gd name="connsiteY893" fmla="*/ 1483694 h 2225255"/>
                <a:gd name="connsiteX894" fmla="*/ 643770 w 2742015"/>
                <a:gd name="connsiteY894" fmla="*/ 1483694 h 2225255"/>
                <a:gd name="connsiteX895" fmla="*/ 639343 w 2742015"/>
                <a:gd name="connsiteY895" fmla="*/ 1722710 h 2225255"/>
                <a:gd name="connsiteX896" fmla="*/ 639343 w 2742015"/>
                <a:gd name="connsiteY896" fmla="*/ 1722710 h 2225255"/>
                <a:gd name="connsiteX897" fmla="*/ 646391 w 2742015"/>
                <a:gd name="connsiteY897" fmla="*/ 1756387 h 2225255"/>
                <a:gd name="connsiteX898" fmla="*/ 637282 w 2742015"/>
                <a:gd name="connsiteY898" fmla="*/ 1773848 h 2225255"/>
                <a:gd name="connsiteX899" fmla="*/ 646391 w 2742015"/>
                <a:gd name="connsiteY899" fmla="*/ 1756387 h 2225255"/>
                <a:gd name="connsiteX900" fmla="*/ 633873 w 2742015"/>
                <a:gd name="connsiteY900" fmla="*/ 1637362 h 2225255"/>
                <a:gd name="connsiteX901" fmla="*/ 625605 w 2742015"/>
                <a:gd name="connsiteY901" fmla="*/ 1631338 h 2225255"/>
                <a:gd name="connsiteX902" fmla="*/ 633873 w 2742015"/>
                <a:gd name="connsiteY902" fmla="*/ 1637362 h 2225255"/>
                <a:gd name="connsiteX903" fmla="*/ 627996 w 2742015"/>
                <a:gd name="connsiteY903" fmla="*/ 1592527 h 2225255"/>
                <a:gd name="connsiteX904" fmla="*/ 627996 w 2742015"/>
                <a:gd name="connsiteY904" fmla="*/ 1592527 h 2225255"/>
                <a:gd name="connsiteX905" fmla="*/ 625503 w 2742015"/>
                <a:gd name="connsiteY905" fmla="*/ 1542025 h 2225255"/>
                <a:gd name="connsiteX906" fmla="*/ 625503 w 2742015"/>
                <a:gd name="connsiteY906" fmla="*/ 1542025 h 2225255"/>
                <a:gd name="connsiteX907" fmla="*/ 621585 w 2742015"/>
                <a:gd name="connsiteY907" fmla="*/ 1530867 h 2225255"/>
                <a:gd name="connsiteX908" fmla="*/ 608024 w 2742015"/>
                <a:gd name="connsiteY908" fmla="*/ 1528580 h 2225255"/>
                <a:gd name="connsiteX909" fmla="*/ 621585 w 2742015"/>
                <a:gd name="connsiteY909" fmla="*/ 1530867 h 2225255"/>
                <a:gd name="connsiteX910" fmla="*/ 617718 w 2742015"/>
                <a:gd name="connsiteY910" fmla="*/ 1899278 h 2225255"/>
                <a:gd name="connsiteX911" fmla="*/ 617718 w 2742015"/>
                <a:gd name="connsiteY911" fmla="*/ 1899278 h 2225255"/>
                <a:gd name="connsiteX912" fmla="*/ 610340 w 2742015"/>
                <a:gd name="connsiteY912" fmla="*/ 1777330 h 2225255"/>
                <a:gd name="connsiteX913" fmla="*/ 606574 w 2742015"/>
                <a:gd name="connsiteY913" fmla="*/ 1772069 h 2225255"/>
                <a:gd name="connsiteX914" fmla="*/ 601308 w 2742015"/>
                <a:gd name="connsiteY914" fmla="*/ 1775830 h 2225255"/>
                <a:gd name="connsiteX915" fmla="*/ 605073 w 2742015"/>
                <a:gd name="connsiteY915" fmla="*/ 1781092 h 2225255"/>
                <a:gd name="connsiteX916" fmla="*/ 610340 w 2742015"/>
                <a:gd name="connsiteY916" fmla="*/ 1777330 h 2225255"/>
                <a:gd name="connsiteX917" fmla="*/ 599705 w 2742015"/>
                <a:gd name="connsiteY917" fmla="*/ 1550387 h 2225255"/>
                <a:gd name="connsiteX918" fmla="*/ 599705 w 2742015"/>
                <a:gd name="connsiteY918" fmla="*/ 1550387 h 2225255"/>
                <a:gd name="connsiteX919" fmla="*/ 607541 w 2742015"/>
                <a:gd name="connsiteY919" fmla="*/ 1463641 h 2225255"/>
                <a:gd name="connsiteX920" fmla="*/ 613418 w 2742015"/>
                <a:gd name="connsiteY920" fmla="*/ 1455889 h 2225255"/>
                <a:gd name="connsiteX921" fmla="*/ 590088 w 2742015"/>
                <a:gd name="connsiteY921" fmla="*/ 1454542 h 2225255"/>
                <a:gd name="connsiteX922" fmla="*/ 595889 w 2742015"/>
                <a:gd name="connsiteY922" fmla="*/ 1462955 h 2225255"/>
                <a:gd name="connsiteX923" fmla="*/ 607541 w 2742015"/>
                <a:gd name="connsiteY923" fmla="*/ 1463641 h 2225255"/>
                <a:gd name="connsiteX924" fmla="*/ 596550 w 2742015"/>
                <a:gd name="connsiteY924" fmla="*/ 1730996 h 2225255"/>
                <a:gd name="connsiteX925" fmla="*/ 580344 w 2742015"/>
                <a:gd name="connsiteY925" fmla="*/ 1730971 h 2225255"/>
                <a:gd name="connsiteX926" fmla="*/ 596550 w 2742015"/>
                <a:gd name="connsiteY926" fmla="*/ 1730996 h 2225255"/>
                <a:gd name="connsiteX927" fmla="*/ 582354 w 2742015"/>
                <a:gd name="connsiteY927" fmla="*/ 1860848 h 2225255"/>
                <a:gd name="connsiteX928" fmla="*/ 582354 w 2742015"/>
                <a:gd name="connsiteY928" fmla="*/ 1860848 h 2225255"/>
                <a:gd name="connsiteX929" fmla="*/ 580903 w 2742015"/>
                <a:gd name="connsiteY929" fmla="*/ 1767875 h 2225255"/>
                <a:gd name="connsiteX930" fmla="*/ 584796 w 2742015"/>
                <a:gd name="connsiteY930" fmla="*/ 1762690 h 2225255"/>
                <a:gd name="connsiteX931" fmla="*/ 579631 w 2742015"/>
                <a:gd name="connsiteY931" fmla="*/ 1758801 h 2225255"/>
                <a:gd name="connsiteX932" fmla="*/ 575739 w 2742015"/>
                <a:gd name="connsiteY932" fmla="*/ 1763986 h 2225255"/>
                <a:gd name="connsiteX933" fmla="*/ 580903 w 2742015"/>
                <a:gd name="connsiteY933" fmla="*/ 1767875 h 2225255"/>
                <a:gd name="connsiteX934" fmla="*/ 572813 w 2742015"/>
                <a:gd name="connsiteY934" fmla="*/ 1959057 h 2225255"/>
                <a:gd name="connsiteX935" fmla="*/ 576578 w 2742015"/>
                <a:gd name="connsiteY935" fmla="*/ 1964318 h 2225255"/>
                <a:gd name="connsiteX936" fmla="*/ 572813 w 2742015"/>
                <a:gd name="connsiteY936" fmla="*/ 1959057 h 2225255"/>
                <a:gd name="connsiteX937" fmla="*/ 572431 w 2742015"/>
                <a:gd name="connsiteY937" fmla="*/ 1975222 h 2225255"/>
                <a:gd name="connsiteX938" fmla="*/ 572431 w 2742015"/>
                <a:gd name="connsiteY938" fmla="*/ 1975222 h 2225255"/>
                <a:gd name="connsiteX939" fmla="*/ 559990 w 2742015"/>
                <a:gd name="connsiteY939" fmla="*/ 1980102 h 2225255"/>
                <a:gd name="connsiteX940" fmla="*/ 555105 w 2742015"/>
                <a:gd name="connsiteY940" fmla="*/ 1967673 h 2225255"/>
                <a:gd name="connsiteX941" fmla="*/ 559990 w 2742015"/>
                <a:gd name="connsiteY941" fmla="*/ 1980102 h 2225255"/>
                <a:gd name="connsiteX942" fmla="*/ 541901 w 2742015"/>
                <a:gd name="connsiteY942" fmla="*/ 1977077 h 2225255"/>
                <a:gd name="connsiteX943" fmla="*/ 541901 w 2742015"/>
                <a:gd name="connsiteY943" fmla="*/ 1977077 h 2225255"/>
                <a:gd name="connsiteX944" fmla="*/ 528493 w 2742015"/>
                <a:gd name="connsiteY944" fmla="*/ 1863415 h 2225255"/>
                <a:gd name="connsiteX945" fmla="*/ 525084 w 2742015"/>
                <a:gd name="connsiteY945" fmla="*/ 1869795 h 2225255"/>
                <a:gd name="connsiteX946" fmla="*/ 525847 w 2742015"/>
                <a:gd name="connsiteY946" fmla="*/ 1865296 h 2225255"/>
                <a:gd name="connsiteX947" fmla="*/ 528493 w 2742015"/>
                <a:gd name="connsiteY947" fmla="*/ 1863415 h 2225255"/>
                <a:gd name="connsiteX948" fmla="*/ 529104 w 2742015"/>
                <a:gd name="connsiteY948" fmla="*/ 1970291 h 2225255"/>
                <a:gd name="connsiteX949" fmla="*/ 529104 w 2742015"/>
                <a:gd name="connsiteY949" fmla="*/ 1970291 h 2225255"/>
                <a:gd name="connsiteX950" fmla="*/ 524448 w 2742015"/>
                <a:gd name="connsiteY950" fmla="*/ 1500622 h 2225255"/>
                <a:gd name="connsiteX951" fmla="*/ 510480 w 2742015"/>
                <a:gd name="connsiteY951" fmla="*/ 1514550 h 2225255"/>
                <a:gd name="connsiteX952" fmla="*/ 524448 w 2742015"/>
                <a:gd name="connsiteY952" fmla="*/ 1500622 h 2225255"/>
                <a:gd name="connsiteX953" fmla="*/ 506130 w 2742015"/>
                <a:gd name="connsiteY953" fmla="*/ 1954838 h 2225255"/>
                <a:gd name="connsiteX954" fmla="*/ 506130 w 2742015"/>
                <a:gd name="connsiteY954" fmla="*/ 1954838 h 2225255"/>
                <a:gd name="connsiteX955" fmla="*/ 503688 w 2742015"/>
                <a:gd name="connsiteY955" fmla="*/ 1817463 h 2225255"/>
                <a:gd name="connsiteX956" fmla="*/ 503688 w 2742015"/>
                <a:gd name="connsiteY956" fmla="*/ 1817463 h 2225255"/>
                <a:gd name="connsiteX957" fmla="*/ 494554 w 2742015"/>
                <a:gd name="connsiteY957" fmla="*/ 1899507 h 2225255"/>
                <a:gd name="connsiteX958" fmla="*/ 494554 w 2742015"/>
                <a:gd name="connsiteY958" fmla="*/ 1899507 h 2225255"/>
                <a:gd name="connsiteX959" fmla="*/ 493307 w 2742015"/>
                <a:gd name="connsiteY959" fmla="*/ 1975883 h 2225255"/>
                <a:gd name="connsiteX960" fmla="*/ 492544 w 2742015"/>
                <a:gd name="connsiteY960" fmla="*/ 1980407 h 2225255"/>
                <a:gd name="connsiteX961" fmla="*/ 493307 w 2742015"/>
                <a:gd name="connsiteY961" fmla="*/ 1975883 h 2225255"/>
                <a:gd name="connsiteX962" fmla="*/ 472979 w 2742015"/>
                <a:gd name="connsiteY962" fmla="*/ 1958549 h 2225255"/>
                <a:gd name="connsiteX963" fmla="*/ 472979 w 2742015"/>
                <a:gd name="connsiteY963" fmla="*/ 1958549 h 2225255"/>
                <a:gd name="connsiteX964" fmla="*/ 465627 w 2742015"/>
                <a:gd name="connsiteY964" fmla="*/ 1836601 h 2225255"/>
                <a:gd name="connsiteX965" fmla="*/ 465627 w 2742015"/>
                <a:gd name="connsiteY965" fmla="*/ 1836601 h 2225255"/>
                <a:gd name="connsiteX966" fmla="*/ 457409 w 2742015"/>
                <a:gd name="connsiteY966" fmla="*/ 2065044 h 2225255"/>
                <a:gd name="connsiteX967" fmla="*/ 457409 w 2742015"/>
                <a:gd name="connsiteY967" fmla="*/ 2065044 h 2225255"/>
                <a:gd name="connsiteX968" fmla="*/ 445120 w 2742015"/>
                <a:gd name="connsiteY968" fmla="*/ 1958523 h 2225255"/>
                <a:gd name="connsiteX969" fmla="*/ 445120 w 2742015"/>
                <a:gd name="connsiteY969" fmla="*/ 1958523 h 2225255"/>
                <a:gd name="connsiteX970" fmla="*/ 438557 w 2742015"/>
                <a:gd name="connsiteY970" fmla="*/ 2066518 h 2225255"/>
                <a:gd name="connsiteX971" fmla="*/ 438557 w 2742015"/>
                <a:gd name="connsiteY971" fmla="*/ 2066518 h 2225255"/>
                <a:gd name="connsiteX972" fmla="*/ 439879 w 2742015"/>
                <a:gd name="connsiteY972" fmla="*/ 1934429 h 2225255"/>
                <a:gd name="connsiteX973" fmla="*/ 431585 w 2742015"/>
                <a:gd name="connsiteY973" fmla="*/ 1928380 h 2225255"/>
                <a:gd name="connsiteX974" fmla="*/ 439879 w 2742015"/>
                <a:gd name="connsiteY974" fmla="*/ 1934429 h 2225255"/>
                <a:gd name="connsiteX975" fmla="*/ 429855 w 2742015"/>
                <a:gd name="connsiteY975" fmla="*/ 1814362 h 2225255"/>
                <a:gd name="connsiteX976" fmla="*/ 435885 w 2742015"/>
                <a:gd name="connsiteY976" fmla="*/ 1806101 h 2225255"/>
                <a:gd name="connsiteX977" fmla="*/ 424233 w 2742015"/>
                <a:gd name="connsiteY977" fmla="*/ 1806457 h 2225255"/>
                <a:gd name="connsiteX978" fmla="*/ 429855 w 2742015"/>
                <a:gd name="connsiteY978" fmla="*/ 1814362 h 2225255"/>
                <a:gd name="connsiteX979" fmla="*/ 423749 w 2742015"/>
                <a:gd name="connsiteY979" fmla="*/ 1588181 h 2225255"/>
                <a:gd name="connsiteX980" fmla="*/ 429016 w 2742015"/>
                <a:gd name="connsiteY980" fmla="*/ 1584420 h 2225255"/>
                <a:gd name="connsiteX981" fmla="*/ 425276 w 2742015"/>
                <a:gd name="connsiteY981" fmla="*/ 1579158 h 2225255"/>
                <a:gd name="connsiteX982" fmla="*/ 419984 w 2742015"/>
                <a:gd name="connsiteY982" fmla="*/ 1582895 h 2225255"/>
                <a:gd name="connsiteX983" fmla="*/ 423749 w 2742015"/>
                <a:gd name="connsiteY983" fmla="*/ 1588181 h 2225255"/>
                <a:gd name="connsiteX984" fmla="*/ 414590 w 2742015"/>
                <a:gd name="connsiteY984" fmla="*/ 1960353 h 2225255"/>
                <a:gd name="connsiteX985" fmla="*/ 414590 w 2742015"/>
                <a:gd name="connsiteY985" fmla="*/ 1960353 h 2225255"/>
                <a:gd name="connsiteX986" fmla="*/ 415608 w 2742015"/>
                <a:gd name="connsiteY986" fmla="*/ 2051065 h 2225255"/>
                <a:gd name="connsiteX987" fmla="*/ 415608 w 2742015"/>
                <a:gd name="connsiteY987" fmla="*/ 2051065 h 2225255"/>
                <a:gd name="connsiteX988" fmla="*/ 413776 w 2742015"/>
                <a:gd name="connsiteY988" fmla="*/ 2020565 h 2225255"/>
                <a:gd name="connsiteX989" fmla="*/ 413776 w 2742015"/>
                <a:gd name="connsiteY989" fmla="*/ 2020565 h 2225255"/>
                <a:gd name="connsiteX990" fmla="*/ 419704 w 2742015"/>
                <a:gd name="connsiteY990" fmla="*/ 1805695 h 2225255"/>
                <a:gd name="connsiteX991" fmla="*/ 381669 w 2742015"/>
                <a:gd name="connsiteY991" fmla="*/ 1797002 h 2225255"/>
                <a:gd name="connsiteX992" fmla="*/ 419704 w 2742015"/>
                <a:gd name="connsiteY992" fmla="*/ 1805695 h 2225255"/>
                <a:gd name="connsiteX993" fmla="*/ 397315 w 2742015"/>
                <a:gd name="connsiteY993" fmla="*/ 1924948 h 2225255"/>
                <a:gd name="connsiteX994" fmla="*/ 389047 w 2742015"/>
                <a:gd name="connsiteY994" fmla="*/ 1918925 h 2225255"/>
                <a:gd name="connsiteX995" fmla="*/ 397315 w 2742015"/>
                <a:gd name="connsiteY995" fmla="*/ 1924948 h 2225255"/>
                <a:gd name="connsiteX996" fmla="*/ 402556 w 2742015"/>
                <a:gd name="connsiteY996" fmla="*/ 1949043 h 2225255"/>
                <a:gd name="connsiteX997" fmla="*/ 388233 w 2742015"/>
                <a:gd name="connsiteY997" fmla="*/ 1951280 h 2225255"/>
                <a:gd name="connsiteX998" fmla="*/ 402556 w 2742015"/>
                <a:gd name="connsiteY998" fmla="*/ 1949043 h 2225255"/>
                <a:gd name="connsiteX999" fmla="*/ 386986 w 2742015"/>
                <a:gd name="connsiteY999" fmla="*/ 2055538 h 2225255"/>
                <a:gd name="connsiteX1000" fmla="*/ 375283 w 2742015"/>
                <a:gd name="connsiteY1000" fmla="*/ 2055894 h 2225255"/>
                <a:gd name="connsiteX1001" fmla="*/ 386986 w 2742015"/>
                <a:gd name="connsiteY1001" fmla="*/ 2055538 h 2225255"/>
                <a:gd name="connsiteX1002" fmla="*/ 378895 w 2742015"/>
                <a:gd name="connsiteY1002" fmla="*/ 1910258 h 2225255"/>
                <a:gd name="connsiteX1003" fmla="*/ 370601 w 2742015"/>
                <a:gd name="connsiteY1003" fmla="*/ 1904234 h 2225255"/>
                <a:gd name="connsiteX1004" fmla="*/ 378895 w 2742015"/>
                <a:gd name="connsiteY1004" fmla="*/ 1910258 h 2225255"/>
                <a:gd name="connsiteX1005" fmla="*/ 366811 w 2742015"/>
                <a:gd name="connsiteY1005" fmla="*/ 1926804 h 2225255"/>
                <a:gd name="connsiteX1006" fmla="*/ 366811 w 2742015"/>
                <a:gd name="connsiteY1006" fmla="*/ 1926804 h 2225255"/>
                <a:gd name="connsiteX1007" fmla="*/ 370169 w 2742015"/>
                <a:gd name="connsiteY1007" fmla="*/ 1948255 h 2225255"/>
                <a:gd name="connsiteX1008" fmla="*/ 361875 w 2742015"/>
                <a:gd name="connsiteY1008" fmla="*/ 1942232 h 2225255"/>
                <a:gd name="connsiteX1009" fmla="*/ 370169 w 2742015"/>
                <a:gd name="connsiteY1009" fmla="*/ 1948255 h 2225255"/>
                <a:gd name="connsiteX1010" fmla="*/ 364012 w 2742015"/>
                <a:gd name="connsiteY1010" fmla="*/ 2040059 h 2225255"/>
                <a:gd name="connsiteX1011" fmla="*/ 369660 w 2742015"/>
                <a:gd name="connsiteY1011" fmla="*/ 2047989 h 2225255"/>
                <a:gd name="connsiteX1012" fmla="*/ 364012 w 2742015"/>
                <a:gd name="connsiteY1012" fmla="*/ 2040059 h 2225255"/>
                <a:gd name="connsiteX1013" fmla="*/ 361570 w 2742015"/>
                <a:gd name="connsiteY1013" fmla="*/ 1902709 h 2225255"/>
                <a:gd name="connsiteX1014" fmla="*/ 353276 w 2742015"/>
                <a:gd name="connsiteY1014" fmla="*/ 1896685 h 2225255"/>
                <a:gd name="connsiteX1015" fmla="*/ 361570 w 2742015"/>
                <a:gd name="connsiteY1015" fmla="*/ 1902709 h 2225255"/>
                <a:gd name="connsiteX1016" fmla="*/ 353835 w 2742015"/>
                <a:gd name="connsiteY1016" fmla="*/ 2059249 h 2225255"/>
                <a:gd name="connsiteX1017" fmla="*/ 348187 w 2742015"/>
                <a:gd name="connsiteY1017" fmla="*/ 2051344 h 2225255"/>
                <a:gd name="connsiteX1018" fmla="*/ 342895 w 2742015"/>
                <a:gd name="connsiteY1018" fmla="*/ 2055106 h 2225255"/>
                <a:gd name="connsiteX1019" fmla="*/ 347780 w 2742015"/>
                <a:gd name="connsiteY1019" fmla="*/ 2067509 h 2225255"/>
                <a:gd name="connsiteX1020" fmla="*/ 353047 w 2742015"/>
                <a:gd name="connsiteY1020" fmla="*/ 2063773 h 2225255"/>
                <a:gd name="connsiteX1021" fmla="*/ 353835 w 2742015"/>
                <a:gd name="connsiteY1021" fmla="*/ 2059249 h 2225255"/>
                <a:gd name="connsiteX1022" fmla="*/ 345948 w 2742015"/>
                <a:gd name="connsiteY1022" fmla="*/ 2037035 h 2225255"/>
                <a:gd name="connsiteX1023" fmla="*/ 349714 w 2742015"/>
                <a:gd name="connsiteY1023" fmla="*/ 2042321 h 2225255"/>
                <a:gd name="connsiteX1024" fmla="*/ 345948 w 2742015"/>
                <a:gd name="connsiteY1024" fmla="*/ 2037035 h 2225255"/>
                <a:gd name="connsiteX1025" fmla="*/ 346457 w 2742015"/>
                <a:gd name="connsiteY1025" fmla="*/ 1937301 h 2225255"/>
                <a:gd name="connsiteX1026" fmla="*/ 338545 w 2742015"/>
                <a:gd name="connsiteY1026" fmla="*/ 1942943 h 2225255"/>
                <a:gd name="connsiteX1027" fmla="*/ 346457 w 2742015"/>
                <a:gd name="connsiteY1027" fmla="*/ 1937301 h 2225255"/>
                <a:gd name="connsiteX1028" fmla="*/ 346839 w 2742015"/>
                <a:gd name="connsiteY1028" fmla="*/ 1921136 h 2225255"/>
                <a:gd name="connsiteX1029" fmla="*/ 338926 w 2742015"/>
                <a:gd name="connsiteY1029" fmla="*/ 1926778 h 2225255"/>
                <a:gd name="connsiteX1030" fmla="*/ 346839 w 2742015"/>
                <a:gd name="connsiteY1030" fmla="*/ 1921136 h 2225255"/>
                <a:gd name="connsiteX1031" fmla="*/ 342819 w 2742015"/>
                <a:gd name="connsiteY1031" fmla="*/ 1820640 h 2225255"/>
                <a:gd name="connsiteX1032" fmla="*/ 346991 w 2742015"/>
                <a:gd name="connsiteY1032" fmla="*/ 1809736 h 2225255"/>
                <a:gd name="connsiteX1033" fmla="*/ 342819 w 2742015"/>
                <a:gd name="connsiteY1033" fmla="*/ 1820640 h 2225255"/>
                <a:gd name="connsiteX1034" fmla="*/ 336535 w 2742015"/>
                <a:gd name="connsiteY1034" fmla="*/ 2023844 h 2225255"/>
                <a:gd name="connsiteX1035" fmla="*/ 326740 w 2742015"/>
                <a:gd name="connsiteY1035" fmla="*/ 2026868 h 2225255"/>
                <a:gd name="connsiteX1036" fmla="*/ 336535 w 2742015"/>
                <a:gd name="connsiteY1036" fmla="*/ 2023844 h 2225255"/>
                <a:gd name="connsiteX1037" fmla="*/ 331981 w 2742015"/>
                <a:gd name="connsiteY1037" fmla="*/ 2050937 h 2225255"/>
                <a:gd name="connsiteX1038" fmla="*/ 335746 w 2742015"/>
                <a:gd name="connsiteY1038" fmla="*/ 2056224 h 2225255"/>
                <a:gd name="connsiteX1039" fmla="*/ 331981 w 2742015"/>
                <a:gd name="connsiteY1039" fmla="*/ 2050937 h 2225255"/>
                <a:gd name="connsiteX1040" fmla="*/ 313663 w 2742015"/>
                <a:gd name="connsiteY1040" fmla="*/ 1952703 h 2225255"/>
                <a:gd name="connsiteX1041" fmla="*/ 314782 w 2742015"/>
                <a:gd name="connsiteY1041" fmla="*/ 1959845 h 2225255"/>
                <a:gd name="connsiteX1042" fmla="*/ 313663 w 2742015"/>
                <a:gd name="connsiteY1042" fmla="*/ 1952703 h 2225255"/>
                <a:gd name="connsiteX1043" fmla="*/ 309439 w 2742015"/>
                <a:gd name="connsiteY1043" fmla="*/ 2019294 h 2225255"/>
                <a:gd name="connsiteX1044" fmla="*/ 298499 w 2742015"/>
                <a:gd name="connsiteY1044" fmla="*/ 2015151 h 2225255"/>
                <a:gd name="connsiteX1045" fmla="*/ 309439 w 2742015"/>
                <a:gd name="connsiteY1045" fmla="*/ 2019294 h 2225255"/>
                <a:gd name="connsiteX1046" fmla="*/ 305852 w 2742015"/>
                <a:gd name="connsiteY1046" fmla="*/ 1874802 h 2225255"/>
                <a:gd name="connsiteX1047" fmla="*/ 305852 w 2742015"/>
                <a:gd name="connsiteY1047" fmla="*/ 1874802 h 2225255"/>
                <a:gd name="connsiteX1048" fmla="*/ 298830 w 2742015"/>
                <a:gd name="connsiteY1048" fmla="*/ 1764520 h 2225255"/>
                <a:gd name="connsiteX1049" fmla="*/ 298830 w 2742015"/>
                <a:gd name="connsiteY1049" fmla="*/ 1764520 h 2225255"/>
                <a:gd name="connsiteX1050" fmla="*/ 296668 w 2742015"/>
                <a:gd name="connsiteY1050" fmla="*/ 1694523 h 2225255"/>
                <a:gd name="connsiteX1051" fmla="*/ 288374 w 2742015"/>
                <a:gd name="connsiteY1051" fmla="*/ 1688500 h 2225255"/>
                <a:gd name="connsiteX1052" fmla="*/ 296668 w 2742015"/>
                <a:gd name="connsiteY1052" fmla="*/ 1694523 h 2225255"/>
                <a:gd name="connsiteX1053" fmla="*/ 288501 w 2742015"/>
                <a:gd name="connsiteY1053" fmla="*/ 1891195 h 2225255"/>
                <a:gd name="connsiteX1054" fmla="*/ 288501 w 2742015"/>
                <a:gd name="connsiteY1054" fmla="*/ 1891195 h 2225255"/>
                <a:gd name="connsiteX1055" fmla="*/ 282089 w 2742015"/>
                <a:gd name="connsiteY1055" fmla="*/ 1891678 h 2225255"/>
                <a:gd name="connsiteX1056" fmla="*/ 280843 w 2742015"/>
                <a:gd name="connsiteY1056" fmla="*/ 1891805 h 2225255"/>
                <a:gd name="connsiteX1057" fmla="*/ 279901 w 2742015"/>
                <a:gd name="connsiteY1057" fmla="*/ 1891856 h 2225255"/>
                <a:gd name="connsiteX1058" fmla="*/ 280843 w 2742015"/>
                <a:gd name="connsiteY1058" fmla="*/ 1891805 h 2225255"/>
                <a:gd name="connsiteX1059" fmla="*/ 288501 w 2742015"/>
                <a:gd name="connsiteY1059" fmla="*/ 1891195 h 2225255"/>
                <a:gd name="connsiteX1060" fmla="*/ 286542 w 2742015"/>
                <a:gd name="connsiteY1060" fmla="*/ 1948128 h 2225255"/>
                <a:gd name="connsiteX1061" fmla="*/ 286542 w 2742015"/>
                <a:gd name="connsiteY1061" fmla="*/ 1948128 h 2225255"/>
                <a:gd name="connsiteX1062" fmla="*/ 283183 w 2742015"/>
                <a:gd name="connsiteY1062" fmla="*/ 1926702 h 2225255"/>
                <a:gd name="connsiteX1063" fmla="*/ 279418 w 2742015"/>
                <a:gd name="connsiteY1063" fmla="*/ 1921416 h 2225255"/>
                <a:gd name="connsiteX1064" fmla="*/ 283183 w 2742015"/>
                <a:gd name="connsiteY1064" fmla="*/ 1926702 h 2225255"/>
                <a:gd name="connsiteX1065" fmla="*/ 284761 w 2742015"/>
                <a:gd name="connsiteY1065" fmla="*/ 1861967 h 2225255"/>
                <a:gd name="connsiteX1066" fmla="*/ 284761 w 2742015"/>
                <a:gd name="connsiteY1066" fmla="*/ 1861967 h 2225255"/>
                <a:gd name="connsiteX1067" fmla="*/ 275958 w 2742015"/>
                <a:gd name="connsiteY1067" fmla="*/ 2102406 h 2225255"/>
                <a:gd name="connsiteX1068" fmla="*/ 275958 w 2742015"/>
                <a:gd name="connsiteY1068" fmla="*/ 2102406 h 2225255"/>
                <a:gd name="connsiteX1069" fmla="*/ 271175 w 2742015"/>
                <a:gd name="connsiteY1069" fmla="*/ 1887535 h 2225255"/>
                <a:gd name="connsiteX1070" fmla="*/ 271175 w 2742015"/>
                <a:gd name="connsiteY1070" fmla="*/ 1887535 h 2225255"/>
                <a:gd name="connsiteX1071" fmla="*/ 261711 w 2742015"/>
                <a:gd name="connsiteY1071" fmla="*/ 1930057 h 2225255"/>
                <a:gd name="connsiteX1072" fmla="*/ 257945 w 2742015"/>
                <a:gd name="connsiteY1072" fmla="*/ 1924770 h 2225255"/>
                <a:gd name="connsiteX1073" fmla="*/ 252653 w 2742015"/>
                <a:gd name="connsiteY1073" fmla="*/ 1928532 h 2225255"/>
                <a:gd name="connsiteX1074" fmla="*/ 256419 w 2742015"/>
                <a:gd name="connsiteY1074" fmla="*/ 1933793 h 2225255"/>
                <a:gd name="connsiteX1075" fmla="*/ 261711 w 2742015"/>
                <a:gd name="connsiteY1075" fmla="*/ 1930057 h 2225255"/>
                <a:gd name="connsiteX1076" fmla="*/ 246216 w 2742015"/>
                <a:gd name="connsiteY1076" fmla="*/ 1952983 h 2225255"/>
                <a:gd name="connsiteX1077" fmla="*/ 246216 w 2742015"/>
                <a:gd name="connsiteY1077" fmla="*/ 1952983 h 2225255"/>
                <a:gd name="connsiteX1078" fmla="*/ 242451 w 2742015"/>
                <a:gd name="connsiteY1078" fmla="*/ 2061714 h 2225255"/>
                <a:gd name="connsiteX1079" fmla="*/ 242451 w 2742015"/>
                <a:gd name="connsiteY1079" fmla="*/ 2061714 h 2225255"/>
                <a:gd name="connsiteX1080" fmla="*/ 233241 w 2742015"/>
                <a:gd name="connsiteY1080" fmla="*/ 2051497 h 2225255"/>
                <a:gd name="connsiteX1081" fmla="*/ 236676 w 2742015"/>
                <a:gd name="connsiteY1081" fmla="*/ 2048447 h 2225255"/>
                <a:gd name="connsiteX1082" fmla="*/ 233241 w 2742015"/>
                <a:gd name="connsiteY1082" fmla="*/ 2051497 h 2225255"/>
                <a:gd name="connsiteX1083" fmla="*/ 234971 w 2742015"/>
                <a:gd name="connsiteY1083" fmla="*/ 1909317 h 2225255"/>
                <a:gd name="connsiteX1084" fmla="*/ 226703 w 2742015"/>
                <a:gd name="connsiteY1084" fmla="*/ 1903294 h 2225255"/>
                <a:gd name="connsiteX1085" fmla="*/ 234971 w 2742015"/>
                <a:gd name="connsiteY1085" fmla="*/ 1909317 h 2225255"/>
                <a:gd name="connsiteX1086" fmla="*/ 225202 w 2742015"/>
                <a:gd name="connsiteY1086" fmla="*/ 1884460 h 2225255"/>
                <a:gd name="connsiteX1087" fmla="*/ 225202 w 2742015"/>
                <a:gd name="connsiteY1087" fmla="*/ 1884460 h 2225255"/>
                <a:gd name="connsiteX1088" fmla="*/ 224794 w 2742015"/>
                <a:gd name="connsiteY1088" fmla="*/ 1928735 h 2225255"/>
                <a:gd name="connsiteX1089" fmla="*/ 224794 w 2742015"/>
                <a:gd name="connsiteY1089" fmla="*/ 1928507 h 2225255"/>
                <a:gd name="connsiteX1090" fmla="*/ 224667 w 2742015"/>
                <a:gd name="connsiteY1090" fmla="*/ 1927338 h 2225255"/>
                <a:gd name="connsiteX1091" fmla="*/ 224794 w 2742015"/>
                <a:gd name="connsiteY1091" fmla="*/ 1928735 h 2225255"/>
                <a:gd name="connsiteX1092" fmla="*/ 224591 w 2742015"/>
                <a:gd name="connsiteY1092" fmla="*/ 1926448 h 2225255"/>
                <a:gd name="connsiteX1093" fmla="*/ 224591 w 2742015"/>
                <a:gd name="connsiteY1093" fmla="*/ 1926448 h 2225255"/>
                <a:gd name="connsiteX1094" fmla="*/ 233928 w 2742015"/>
                <a:gd name="connsiteY1094" fmla="*/ 1846463 h 2225255"/>
                <a:gd name="connsiteX1095" fmla="*/ 231282 w 2742015"/>
                <a:gd name="connsiteY1095" fmla="*/ 1848343 h 2225255"/>
                <a:gd name="connsiteX1096" fmla="*/ 233928 w 2742015"/>
                <a:gd name="connsiteY1096" fmla="*/ 1846463 h 2225255"/>
                <a:gd name="connsiteX1097" fmla="*/ 225659 w 2742015"/>
                <a:gd name="connsiteY1097" fmla="*/ 1840439 h 2225255"/>
                <a:gd name="connsiteX1098" fmla="*/ 217365 w 2742015"/>
                <a:gd name="connsiteY1098" fmla="*/ 1834415 h 2225255"/>
                <a:gd name="connsiteX1099" fmla="*/ 225659 w 2742015"/>
                <a:gd name="connsiteY1099" fmla="*/ 1840439 h 2225255"/>
                <a:gd name="connsiteX1100" fmla="*/ 215025 w 2742015"/>
                <a:gd name="connsiteY1100" fmla="*/ 1903649 h 2225255"/>
                <a:gd name="connsiteX1101" fmla="*/ 206756 w 2742015"/>
                <a:gd name="connsiteY1101" fmla="*/ 1897626 h 2225255"/>
                <a:gd name="connsiteX1102" fmla="*/ 215025 w 2742015"/>
                <a:gd name="connsiteY1102" fmla="*/ 1903649 h 2225255"/>
                <a:gd name="connsiteX1103" fmla="*/ 214236 w 2742015"/>
                <a:gd name="connsiteY1103" fmla="*/ 1936005 h 2225255"/>
                <a:gd name="connsiteX1104" fmla="*/ 208588 w 2742015"/>
                <a:gd name="connsiteY1104" fmla="*/ 1928100 h 2225255"/>
                <a:gd name="connsiteX1105" fmla="*/ 214236 w 2742015"/>
                <a:gd name="connsiteY1105" fmla="*/ 1936005 h 2225255"/>
                <a:gd name="connsiteX1106" fmla="*/ 212939 w 2742015"/>
                <a:gd name="connsiteY1106" fmla="*/ 2128229 h 2225255"/>
                <a:gd name="connsiteX1107" fmla="*/ 206629 w 2742015"/>
                <a:gd name="connsiteY1107" fmla="*/ 2124645 h 2225255"/>
                <a:gd name="connsiteX1108" fmla="*/ 205942 w 2742015"/>
                <a:gd name="connsiteY1108" fmla="*/ 2137582 h 2225255"/>
                <a:gd name="connsiteX1109" fmla="*/ 209529 w 2742015"/>
                <a:gd name="connsiteY1109" fmla="*/ 2131279 h 2225255"/>
                <a:gd name="connsiteX1110" fmla="*/ 212582 w 2742015"/>
                <a:gd name="connsiteY1110" fmla="*/ 2134685 h 2225255"/>
                <a:gd name="connsiteX1111" fmla="*/ 212939 w 2742015"/>
                <a:gd name="connsiteY1111" fmla="*/ 2128229 h 2225255"/>
                <a:gd name="connsiteX1112" fmla="*/ 207977 w 2742015"/>
                <a:gd name="connsiteY1112" fmla="*/ 2160380 h 2225255"/>
                <a:gd name="connsiteX1113" fmla="*/ 198106 w 2742015"/>
                <a:gd name="connsiteY1113" fmla="*/ 2163100 h 2225255"/>
                <a:gd name="connsiteX1114" fmla="*/ 207647 w 2742015"/>
                <a:gd name="connsiteY1114" fmla="*/ 2166836 h 2225255"/>
                <a:gd name="connsiteX1115" fmla="*/ 207977 w 2742015"/>
                <a:gd name="connsiteY1115" fmla="*/ 2160380 h 2225255"/>
                <a:gd name="connsiteX1116" fmla="*/ 198793 w 2742015"/>
                <a:gd name="connsiteY1116" fmla="*/ 2150163 h 2225255"/>
                <a:gd name="connsiteX1117" fmla="*/ 198793 w 2742015"/>
                <a:gd name="connsiteY1117" fmla="*/ 2150163 h 2225255"/>
                <a:gd name="connsiteX1118" fmla="*/ 197572 w 2742015"/>
                <a:gd name="connsiteY1118" fmla="*/ 2007475 h 2225255"/>
                <a:gd name="connsiteX1119" fmla="*/ 197572 w 2742015"/>
                <a:gd name="connsiteY1119" fmla="*/ 2007475 h 2225255"/>
                <a:gd name="connsiteX1120" fmla="*/ 193883 w 2742015"/>
                <a:gd name="connsiteY1120" fmla="*/ 1946527 h 2225255"/>
                <a:gd name="connsiteX1121" fmla="*/ 185589 w 2742015"/>
                <a:gd name="connsiteY1121" fmla="*/ 1940478 h 2225255"/>
                <a:gd name="connsiteX1122" fmla="*/ 193883 w 2742015"/>
                <a:gd name="connsiteY1122" fmla="*/ 1946527 h 2225255"/>
                <a:gd name="connsiteX1123" fmla="*/ 185843 w 2742015"/>
                <a:gd name="connsiteY1123" fmla="*/ 2149477 h 2225255"/>
                <a:gd name="connsiteX1124" fmla="*/ 185843 w 2742015"/>
                <a:gd name="connsiteY1124" fmla="*/ 2149477 h 2225255"/>
                <a:gd name="connsiteX1125" fmla="*/ 184342 w 2742015"/>
                <a:gd name="connsiteY1125" fmla="*/ 2116969 h 2225255"/>
                <a:gd name="connsiteX1126" fmla="*/ 184851 w 2742015"/>
                <a:gd name="connsiteY1126" fmla="*/ 2107286 h 2225255"/>
                <a:gd name="connsiteX1127" fmla="*/ 184342 w 2742015"/>
                <a:gd name="connsiteY1127" fmla="*/ 2116969 h 2225255"/>
                <a:gd name="connsiteX1128" fmla="*/ 179203 w 2742015"/>
                <a:gd name="connsiteY1128" fmla="*/ 1937097 h 2225255"/>
                <a:gd name="connsiteX1129" fmla="*/ 186352 w 2742015"/>
                <a:gd name="connsiteY1129" fmla="*/ 1935979 h 2225255"/>
                <a:gd name="connsiteX1130" fmla="*/ 178821 w 2742015"/>
                <a:gd name="connsiteY1130" fmla="*/ 1925431 h 2225255"/>
                <a:gd name="connsiteX1131" fmla="*/ 179941 w 2742015"/>
                <a:gd name="connsiteY1131" fmla="*/ 1932573 h 2225255"/>
                <a:gd name="connsiteX1132" fmla="*/ 175437 w 2742015"/>
                <a:gd name="connsiteY1132" fmla="*/ 1931811 h 2225255"/>
                <a:gd name="connsiteX1133" fmla="*/ 179203 w 2742015"/>
                <a:gd name="connsiteY1133" fmla="*/ 1937097 h 2225255"/>
                <a:gd name="connsiteX1134" fmla="*/ 174776 w 2742015"/>
                <a:gd name="connsiteY1134" fmla="*/ 2102228 h 2225255"/>
                <a:gd name="connsiteX1135" fmla="*/ 174776 w 2742015"/>
                <a:gd name="connsiteY1135" fmla="*/ 2102228 h 2225255"/>
                <a:gd name="connsiteX1136" fmla="*/ 174267 w 2742015"/>
                <a:gd name="connsiteY1136" fmla="*/ 2102965 h 2225255"/>
                <a:gd name="connsiteX1137" fmla="*/ 171901 w 2742015"/>
                <a:gd name="connsiteY1137" fmla="*/ 2106599 h 2225255"/>
                <a:gd name="connsiteX1138" fmla="*/ 171723 w 2742015"/>
                <a:gd name="connsiteY1138" fmla="*/ 2106854 h 2225255"/>
                <a:gd name="connsiteX1139" fmla="*/ 170680 w 2742015"/>
                <a:gd name="connsiteY1139" fmla="*/ 2108480 h 2225255"/>
                <a:gd name="connsiteX1140" fmla="*/ 171723 w 2742015"/>
                <a:gd name="connsiteY1140" fmla="*/ 2106854 h 2225255"/>
                <a:gd name="connsiteX1141" fmla="*/ 174267 w 2742015"/>
                <a:gd name="connsiteY1141" fmla="*/ 2102965 h 2225255"/>
                <a:gd name="connsiteX1142" fmla="*/ 170400 w 2742015"/>
                <a:gd name="connsiteY1142" fmla="*/ 2074092 h 2225255"/>
                <a:gd name="connsiteX1143" fmla="*/ 170400 w 2742015"/>
                <a:gd name="connsiteY1143" fmla="*/ 2074092 h 2225255"/>
                <a:gd name="connsiteX1144" fmla="*/ 168212 w 2742015"/>
                <a:gd name="connsiteY1144" fmla="*/ 1992937 h 2225255"/>
                <a:gd name="connsiteX1145" fmla="*/ 162284 w 2742015"/>
                <a:gd name="connsiteY1145" fmla="*/ 1982898 h 2225255"/>
                <a:gd name="connsiteX1146" fmla="*/ 168212 w 2742015"/>
                <a:gd name="connsiteY1146" fmla="*/ 1992937 h 2225255"/>
                <a:gd name="connsiteX1147" fmla="*/ 166787 w 2742015"/>
                <a:gd name="connsiteY1147" fmla="*/ 2141979 h 2225255"/>
                <a:gd name="connsiteX1148" fmla="*/ 164065 w 2742015"/>
                <a:gd name="connsiteY1148" fmla="*/ 2132117 h 2225255"/>
                <a:gd name="connsiteX1149" fmla="*/ 166787 w 2742015"/>
                <a:gd name="connsiteY1149" fmla="*/ 2141979 h 2225255"/>
                <a:gd name="connsiteX1150" fmla="*/ 164345 w 2742015"/>
                <a:gd name="connsiteY1150" fmla="*/ 1944087 h 2225255"/>
                <a:gd name="connsiteX1151" fmla="*/ 164675 w 2742015"/>
                <a:gd name="connsiteY1151" fmla="*/ 1937631 h 2225255"/>
                <a:gd name="connsiteX1152" fmla="*/ 164345 w 2742015"/>
                <a:gd name="connsiteY1152" fmla="*/ 1944087 h 2225255"/>
                <a:gd name="connsiteX1153" fmla="*/ 158391 w 2742015"/>
                <a:gd name="connsiteY1153" fmla="*/ 1934047 h 2225255"/>
                <a:gd name="connsiteX1154" fmla="*/ 162309 w 2742015"/>
                <a:gd name="connsiteY1154" fmla="*/ 1921288 h 2225255"/>
                <a:gd name="connsiteX1155" fmla="*/ 155847 w 2742015"/>
                <a:gd name="connsiteY1155" fmla="*/ 1920958 h 2225255"/>
                <a:gd name="connsiteX1156" fmla="*/ 152438 w 2742015"/>
                <a:gd name="connsiteY1156" fmla="*/ 1924008 h 2225255"/>
                <a:gd name="connsiteX1157" fmla="*/ 151904 w 2742015"/>
                <a:gd name="connsiteY1157" fmla="*/ 1933717 h 2225255"/>
                <a:gd name="connsiteX1158" fmla="*/ 158391 w 2742015"/>
                <a:gd name="connsiteY1158" fmla="*/ 1934047 h 2225255"/>
                <a:gd name="connsiteX1159" fmla="*/ 151980 w 2742015"/>
                <a:gd name="connsiteY1159" fmla="*/ 2115266 h 2225255"/>
                <a:gd name="connsiteX1160" fmla="*/ 154677 w 2742015"/>
                <a:gd name="connsiteY1160" fmla="*/ 2125128 h 2225255"/>
                <a:gd name="connsiteX1161" fmla="*/ 151980 w 2742015"/>
                <a:gd name="connsiteY1161" fmla="*/ 2115266 h 2225255"/>
                <a:gd name="connsiteX1162" fmla="*/ 145976 w 2742015"/>
                <a:gd name="connsiteY1162" fmla="*/ 1996496 h 2225255"/>
                <a:gd name="connsiteX1163" fmla="*/ 145976 w 2742015"/>
                <a:gd name="connsiteY1163" fmla="*/ 1996496 h 2225255"/>
                <a:gd name="connsiteX1164" fmla="*/ 150453 w 2742015"/>
                <a:gd name="connsiteY1164" fmla="*/ 2082759 h 2225255"/>
                <a:gd name="connsiteX1165" fmla="*/ 143991 w 2742015"/>
                <a:gd name="connsiteY1165" fmla="*/ 2082428 h 2225255"/>
                <a:gd name="connsiteX1166" fmla="*/ 143635 w 2742015"/>
                <a:gd name="connsiteY1166" fmla="*/ 2088884 h 2225255"/>
                <a:gd name="connsiteX1167" fmla="*/ 150123 w 2742015"/>
                <a:gd name="connsiteY1167" fmla="*/ 2089240 h 2225255"/>
                <a:gd name="connsiteX1168" fmla="*/ 150453 w 2742015"/>
                <a:gd name="connsiteY1168" fmla="*/ 2082759 h 2225255"/>
                <a:gd name="connsiteX1169" fmla="*/ 144118 w 2742015"/>
                <a:gd name="connsiteY1169" fmla="*/ 2140784 h 2225255"/>
                <a:gd name="connsiteX1170" fmla="*/ 144118 w 2742015"/>
                <a:gd name="connsiteY1170" fmla="*/ 2140784 h 2225255"/>
                <a:gd name="connsiteX1171" fmla="*/ 135824 w 2742015"/>
                <a:gd name="connsiteY1171" fmla="*/ 2052793 h 2225255"/>
                <a:gd name="connsiteX1172" fmla="*/ 135824 w 2742015"/>
                <a:gd name="connsiteY1172" fmla="*/ 2052793 h 2225255"/>
                <a:gd name="connsiteX1173" fmla="*/ 132492 w 2742015"/>
                <a:gd name="connsiteY1173" fmla="*/ 1932675 h 2225255"/>
                <a:gd name="connsiteX1174" fmla="*/ 133026 w 2742015"/>
                <a:gd name="connsiteY1174" fmla="*/ 1922991 h 2225255"/>
                <a:gd name="connsiteX1175" fmla="*/ 132492 w 2742015"/>
                <a:gd name="connsiteY1175" fmla="*/ 1932675 h 2225255"/>
                <a:gd name="connsiteX1176" fmla="*/ 133535 w 2742015"/>
                <a:gd name="connsiteY1176" fmla="*/ 1913282 h 2225255"/>
                <a:gd name="connsiteX1177" fmla="*/ 124172 w 2742015"/>
                <a:gd name="connsiteY1177" fmla="*/ 1906293 h 2225255"/>
                <a:gd name="connsiteX1178" fmla="*/ 133535 w 2742015"/>
                <a:gd name="connsiteY1178" fmla="*/ 1913282 h 2225255"/>
                <a:gd name="connsiteX1179" fmla="*/ 125088 w 2742015"/>
                <a:gd name="connsiteY1179" fmla="*/ 2071677 h 2225255"/>
                <a:gd name="connsiteX1180" fmla="*/ 124757 w 2742015"/>
                <a:gd name="connsiteY1180" fmla="*/ 2078158 h 2225255"/>
                <a:gd name="connsiteX1181" fmla="*/ 125088 w 2742015"/>
                <a:gd name="connsiteY1181" fmla="*/ 2071677 h 2225255"/>
                <a:gd name="connsiteX1182" fmla="*/ 121017 w 2742015"/>
                <a:gd name="connsiteY1182" fmla="*/ 2026080 h 2225255"/>
                <a:gd name="connsiteX1183" fmla="*/ 117455 w 2742015"/>
                <a:gd name="connsiteY1183" fmla="*/ 2032383 h 2225255"/>
                <a:gd name="connsiteX1184" fmla="*/ 121017 w 2742015"/>
                <a:gd name="connsiteY1184" fmla="*/ 2026080 h 2225255"/>
                <a:gd name="connsiteX1185" fmla="*/ 110077 w 2742015"/>
                <a:gd name="connsiteY1185" fmla="*/ 2109802 h 2225255"/>
                <a:gd name="connsiteX1186" fmla="*/ 110077 w 2742015"/>
                <a:gd name="connsiteY1186" fmla="*/ 2109802 h 2225255"/>
                <a:gd name="connsiteX1187" fmla="*/ 103259 w 2742015"/>
                <a:gd name="connsiteY1187" fmla="*/ 2099152 h 2225255"/>
                <a:gd name="connsiteX1188" fmla="*/ 104124 w 2742015"/>
                <a:gd name="connsiteY1188" fmla="*/ 2099762 h 2225255"/>
                <a:gd name="connsiteX1189" fmla="*/ 103259 w 2742015"/>
                <a:gd name="connsiteY1189" fmla="*/ 2099152 h 2225255"/>
                <a:gd name="connsiteX1190" fmla="*/ 99417 w 2742015"/>
                <a:gd name="connsiteY1190" fmla="*/ 2096585 h 2225255"/>
                <a:gd name="connsiteX1191" fmla="*/ 100104 w 2742015"/>
                <a:gd name="connsiteY1191" fmla="*/ 2097043 h 2225255"/>
                <a:gd name="connsiteX1192" fmla="*/ 101453 w 2742015"/>
                <a:gd name="connsiteY1192" fmla="*/ 2097958 h 2225255"/>
                <a:gd name="connsiteX1193" fmla="*/ 100104 w 2742015"/>
                <a:gd name="connsiteY1193" fmla="*/ 2097043 h 2225255"/>
                <a:gd name="connsiteX1194" fmla="*/ 99417 w 2742015"/>
                <a:gd name="connsiteY1194" fmla="*/ 2096585 h 2225255"/>
                <a:gd name="connsiteX1195" fmla="*/ 99417 w 2742015"/>
                <a:gd name="connsiteY1195" fmla="*/ 2096585 h 2225255"/>
                <a:gd name="connsiteX1196" fmla="*/ 98959 w 2742015"/>
                <a:gd name="connsiteY1196" fmla="*/ 1891983 h 2225255"/>
                <a:gd name="connsiteX1197" fmla="*/ 98959 w 2742015"/>
                <a:gd name="connsiteY1197" fmla="*/ 1891983 h 2225255"/>
                <a:gd name="connsiteX1198" fmla="*/ 90640 w 2742015"/>
                <a:gd name="connsiteY1198" fmla="*/ 1865627 h 2225255"/>
                <a:gd name="connsiteX1199" fmla="*/ 90640 w 2742015"/>
                <a:gd name="connsiteY1199" fmla="*/ 1865627 h 2225255"/>
                <a:gd name="connsiteX1200" fmla="*/ 82193 w 2742015"/>
                <a:gd name="connsiteY1200" fmla="*/ 2024021 h 2225255"/>
                <a:gd name="connsiteX1201" fmla="*/ 91912 w 2742015"/>
                <a:gd name="connsiteY1201" fmla="*/ 2024530 h 2225255"/>
                <a:gd name="connsiteX1202" fmla="*/ 82193 w 2742015"/>
                <a:gd name="connsiteY1202" fmla="*/ 2024021 h 2225255"/>
                <a:gd name="connsiteX1203" fmla="*/ 83491 w 2742015"/>
                <a:gd name="connsiteY1203" fmla="*/ 2121341 h 2225255"/>
                <a:gd name="connsiteX1204" fmla="*/ 83491 w 2742015"/>
                <a:gd name="connsiteY1204" fmla="*/ 2121341 h 2225255"/>
                <a:gd name="connsiteX1205" fmla="*/ 84407 w 2742015"/>
                <a:gd name="connsiteY1205" fmla="*/ 2043592 h 2225255"/>
                <a:gd name="connsiteX1206" fmla="*/ 74357 w 2742015"/>
                <a:gd name="connsiteY1206" fmla="*/ 2049540 h 2225255"/>
                <a:gd name="connsiteX1207" fmla="*/ 84407 w 2742015"/>
                <a:gd name="connsiteY1207" fmla="*/ 2043592 h 2225255"/>
                <a:gd name="connsiteX1208" fmla="*/ 74993 w 2742015"/>
                <a:gd name="connsiteY1208" fmla="*/ 2098212 h 2225255"/>
                <a:gd name="connsiteX1209" fmla="*/ 74993 w 2742015"/>
                <a:gd name="connsiteY1209" fmla="*/ 2098212 h 2225255"/>
                <a:gd name="connsiteX1210" fmla="*/ 73187 w 2742015"/>
                <a:gd name="connsiteY1210" fmla="*/ 2010576 h 2225255"/>
                <a:gd name="connsiteX1211" fmla="*/ 70464 w 2742015"/>
                <a:gd name="connsiteY1211" fmla="*/ 2000689 h 2225255"/>
                <a:gd name="connsiteX1212" fmla="*/ 73187 w 2742015"/>
                <a:gd name="connsiteY1212" fmla="*/ 2010576 h 2225255"/>
                <a:gd name="connsiteX1213" fmla="*/ 71533 w 2742015"/>
                <a:gd name="connsiteY1213" fmla="*/ 1886519 h 2225255"/>
                <a:gd name="connsiteX1214" fmla="*/ 63239 w 2742015"/>
                <a:gd name="connsiteY1214" fmla="*/ 1880495 h 2225255"/>
                <a:gd name="connsiteX1215" fmla="*/ 71533 w 2742015"/>
                <a:gd name="connsiteY1215" fmla="*/ 1886519 h 2225255"/>
                <a:gd name="connsiteX1216" fmla="*/ 59728 w 2742015"/>
                <a:gd name="connsiteY1216" fmla="*/ 2019574 h 2225255"/>
                <a:gd name="connsiteX1217" fmla="*/ 59728 w 2742015"/>
                <a:gd name="connsiteY1217" fmla="*/ 2019574 h 2225255"/>
                <a:gd name="connsiteX1218" fmla="*/ 58202 w 2742015"/>
                <a:gd name="connsiteY1218" fmla="*/ 1987091 h 2225255"/>
                <a:gd name="connsiteX1219" fmla="*/ 45608 w 2742015"/>
                <a:gd name="connsiteY1219" fmla="*/ 1979924 h 2225255"/>
                <a:gd name="connsiteX1220" fmla="*/ 58202 w 2742015"/>
                <a:gd name="connsiteY1220" fmla="*/ 1987091 h 2225255"/>
                <a:gd name="connsiteX1221" fmla="*/ 48813 w 2742015"/>
                <a:gd name="connsiteY1221" fmla="*/ 2041686 h 2225255"/>
                <a:gd name="connsiteX1222" fmla="*/ 51536 w 2742015"/>
                <a:gd name="connsiteY1222" fmla="*/ 2051573 h 2225255"/>
                <a:gd name="connsiteX1223" fmla="*/ 48813 w 2742015"/>
                <a:gd name="connsiteY1223" fmla="*/ 2041686 h 2225255"/>
                <a:gd name="connsiteX1224" fmla="*/ 43242 w 2742015"/>
                <a:gd name="connsiteY1224" fmla="*/ 1963581 h 2225255"/>
                <a:gd name="connsiteX1225" fmla="*/ 43242 w 2742015"/>
                <a:gd name="connsiteY1225" fmla="*/ 1963581 h 2225255"/>
                <a:gd name="connsiteX1226" fmla="*/ 42682 w 2742015"/>
                <a:gd name="connsiteY1226" fmla="*/ 2034874 h 2225255"/>
                <a:gd name="connsiteX1227" fmla="*/ 39960 w 2742015"/>
                <a:gd name="connsiteY1227" fmla="*/ 2025013 h 2225255"/>
                <a:gd name="connsiteX1228" fmla="*/ 42682 w 2742015"/>
                <a:gd name="connsiteY1228" fmla="*/ 2034874 h 2225255"/>
                <a:gd name="connsiteX1229" fmla="*/ 49297 w 2742015"/>
                <a:gd name="connsiteY1229" fmla="*/ 1894398 h 2225255"/>
                <a:gd name="connsiteX1230" fmla="*/ 36856 w 2742015"/>
                <a:gd name="connsiteY1230" fmla="*/ 1899278 h 2225255"/>
                <a:gd name="connsiteX1231" fmla="*/ 49297 w 2742015"/>
                <a:gd name="connsiteY1231" fmla="*/ 1894398 h 2225255"/>
                <a:gd name="connsiteX1232" fmla="*/ 34693 w 2742015"/>
                <a:gd name="connsiteY1232" fmla="*/ 2002036 h 2225255"/>
                <a:gd name="connsiteX1233" fmla="*/ 37416 w 2742015"/>
                <a:gd name="connsiteY1233" fmla="*/ 2011923 h 2225255"/>
                <a:gd name="connsiteX1234" fmla="*/ 34693 w 2742015"/>
                <a:gd name="connsiteY1234" fmla="*/ 2002036 h 2225255"/>
                <a:gd name="connsiteX1235" fmla="*/ 58736 w 2742015"/>
                <a:gd name="connsiteY1235" fmla="*/ 1879733 h 2225255"/>
                <a:gd name="connsiteX1236" fmla="*/ 58736 w 2742015"/>
                <a:gd name="connsiteY1236" fmla="*/ 1879733 h 2225255"/>
                <a:gd name="connsiteX1237" fmla="*/ 74968 w 2742015"/>
                <a:gd name="connsiteY1237" fmla="*/ 1855053 h 2225255"/>
                <a:gd name="connsiteX1238" fmla="*/ 74968 w 2742015"/>
                <a:gd name="connsiteY1238" fmla="*/ 1855053 h 2225255"/>
                <a:gd name="connsiteX1239" fmla="*/ 71813 w 2742015"/>
                <a:gd name="connsiteY1239" fmla="*/ 2036425 h 2225255"/>
                <a:gd name="connsiteX1240" fmla="*/ 81506 w 2742015"/>
                <a:gd name="connsiteY1240" fmla="*/ 2036958 h 2225255"/>
                <a:gd name="connsiteX1241" fmla="*/ 71813 w 2742015"/>
                <a:gd name="connsiteY1241" fmla="*/ 2036425 h 2225255"/>
                <a:gd name="connsiteX1242" fmla="*/ 81404 w 2742015"/>
                <a:gd name="connsiteY1242" fmla="*/ 1916993 h 2225255"/>
                <a:gd name="connsiteX1243" fmla="*/ 81404 w 2742015"/>
                <a:gd name="connsiteY1243" fmla="*/ 1916993 h 2225255"/>
                <a:gd name="connsiteX1244" fmla="*/ 108805 w 2742015"/>
                <a:gd name="connsiteY1244" fmla="*/ 1899735 h 2225255"/>
                <a:gd name="connsiteX1245" fmla="*/ 112571 w 2742015"/>
                <a:gd name="connsiteY1245" fmla="*/ 1905022 h 2225255"/>
                <a:gd name="connsiteX1246" fmla="*/ 117837 w 2742015"/>
                <a:gd name="connsiteY1246" fmla="*/ 1901260 h 2225255"/>
                <a:gd name="connsiteX1247" fmla="*/ 114072 w 2742015"/>
                <a:gd name="connsiteY1247" fmla="*/ 1895999 h 2225255"/>
                <a:gd name="connsiteX1248" fmla="*/ 108805 w 2742015"/>
                <a:gd name="connsiteY1248" fmla="*/ 1899735 h 2225255"/>
                <a:gd name="connsiteX1249" fmla="*/ 120101 w 2742015"/>
                <a:gd name="connsiteY1249" fmla="*/ 1887713 h 2225255"/>
                <a:gd name="connsiteX1250" fmla="*/ 136689 w 2742015"/>
                <a:gd name="connsiteY1250" fmla="*/ 1899786 h 2225255"/>
                <a:gd name="connsiteX1251" fmla="*/ 120101 w 2742015"/>
                <a:gd name="connsiteY1251" fmla="*/ 1887713 h 2225255"/>
                <a:gd name="connsiteX1252" fmla="*/ 143890 w 2742015"/>
                <a:gd name="connsiteY1252" fmla="*/ 1962463 h 2225255"/>
                <a:gd name="connsiteX1253" fmla="*/ 153430 w 2742015"/>
                <a:gd name="connsiteY1253" fmla="*/ 1966225 h 2225255"/>
                <a:gd name="connsiteX1254" fmla="*/ 143890 w 2742015"/>
                <a:gd name="connsiteY1254" fmla="*/ 1962463 h 2225255"/>
                <a:gd name="connsiteX1255" fmla="*/ 144755 w 2742015"/>
                <a:gd name="connsiteY1255" fmla="*/ 1946298 h 2225255"/>
                <a:gd name="connsiteX1256" fmla="*/ 145085 w 2742015"/>
                <a:gd name="connsiteY1256" fmla="*/ 1939842 h 2225255"/>
                <a:gd name="connsiteX1257" fmla="*/ 144755 w 2742015"/>
                <a:gd name="connsiteY1257" fmla="*/ 1946298 h 2225255"/>
                <a:gd name="connsiteX1258" fmla="*/ 146485 w 2742015"/>
                <a:gd name="connsiteY1258" fmla="*/ 1896787 h 2225255"/>
                <a:gd name="connsiteX1259" fmla="*/ 146485 w 2742015"/>
                <a:gd name="connsiteY1259" fmla="*/ 1896787 h 2225255"/>
                <a:gd name="connsiteX1260" fmla="*/ 157425 w 2742015"/>
                <a:gd name="connsiteY1260" fmla="*/ 1873099 h 2225255"/>
                <a:gd name="connsiteX1261" fmla="*/ 167220 w 2742015"/>
                <a:gd name="connsiteY1261" fmla="*/ 1870100 h 2225255"/>
                <a:gd name="connsiteX1262" fmla="*/ 157425 w 2742015"/>
                <a:gd name="connsiteY1262" fmla="*/ 1873099 h 2225255"/>
                <a:gd name="connsiteX1263" fmla="*/ 169077 w 2742015"/>
                <a:gd name="connsiteY1263" fmla="*/ 1900574 h 2225255"/>
                <a:gd name="connsiteX1264" fmla="*/ 159282 w 2742015"/>
                <a:gd name="connsiteY1264" fmla="*/ 1903573 h 2225255"/>
                <a:gd name="connsiteX1265" fmla="*/ 163047 w 2742015"/>
                <a:gd name="connsiteY1265" fmla="*/ 1908834 h 2225255"/>
                <a:gd name="connsiteX1266" fmla="*/ 169077 w 2742015"/>
                <a:gd name="connsiteY1266" fmla="*/ 1900574 h 2225255"/>
                <a:gd name="connsiteX1267" fmla="*/ 176582 w 2742015"/>
                <a:gd name="connsiteY1267" fmla="*/ 1911122 h 2225255"/>
                <a:gd name="connsiteX1268" fmla="*/ 176582 w 2742015"/>
                <a:gd name="connsiteY1268" fmla="*/ 1911122 h 2225255"/>
                <a:gd name="connsiteX1269" fmla="*/ 183477 w 2742015"/>
                <a:gd name="connsiteY1269" fmla="*/ 1842625 h 2225255"/>
                <a:gd name="connsiteX1270" fmla="*/ 175183 w 2742015"/>
                <a:gd name="connsiteY1270" fmla="*/ 1836601 h 2225255"/>
                <a:gd name="connsiteX1271" fmla="*/ 183477 w 2742015"/>
                <a:gd name="connsiteY1271" fmla="*/ 1842625 h 2225255"/>
                <a:gd name="connsiteX1272" fmla="*/ 187141 w 2742015"/>
                <a:gd name="connsiteY1272" fmla="*/ 1903599 h 2225255"/>
                <a:gd name="connsiteX1273" fmla="*/ 187141 w 2742015"/>
                <a:gd name="connsiteY1273" fmla="*/ 1903599 h 2225255"/>
                <a:gd name="connsiteX1274" fmla="*/ 211132 w 2742015"/>
                <a:gd name="connsiteY1274" fmla="*/ 2009763 h 2225255"/>
                <a:gd name="connsiteX1275" fmla="*/ 210369 w 2742015"/>
                <a:gd name="connsiteY1275" fmla="*/ 2014287 h 2225255"/>
                <a:gd name="connsiteX1276" fmla="*/ 211132 w 2742015"/>
                <a:gd name="connsiteY1276" fmla="*/ 2009763 h 2225255"/>
                <a:gd name="connsiteX1277" fmla="*/ 207316 w 2742015"/>
                <a:gd name="connsiteY1277" fmla="*/ 2111734 h 2225255"/>
                <a:gd name="connsiteX1278" fmla="*/ 210038 w 2742015"/>
                <a:gd name="connsiteY1278" fmla="*/ 2121595 h 2225255"/>
                <a:gd name="connsiteX1279" fmla="*/ 207316 w 2742015"/>
                <a:gd name="connsiteY1279" fmla="*/ 2111734 h 2225255"/>
                <a:gd name="connsiteX1280" fmla="*/ 204543 w 2742015"/>
                <a:gd name="connsiteY1280" fmla="*/ 1855460 h 2225255"/>
                <a:gd name="connsiteX1281" fmla="*/ 208283 w 2742015"/>
                <a:gd name="connsiteY1281" fmla="*/ 1860747 h 2225255"/>
                <a:gd name="connsiteX1282" fmla="*/ 213575 w 2742015"/>
                <a:gd name="connsiteY1282" fmla="*/ 1856985 h 2225255"/>
                <a:gd name="connsiteX1283" fmla="*/ 209809 w 2742015"/>
                <a:gd name="connsiteY1283" fmla="*/ 1851724 h 2225255"/>
                <a:gd name="connsiteX1284" fmla="*/ 204543 w 2742015"/>
                <a:gd name="connsiteY1284" fmla="*/ 1855460 h 2225255"/>
                <a:gd name="connsiteX1285" fmla="*/ 213346 w 2742015"/>
                <a:gd name="connsiteY1285" fmla="*/ 1733919 h 2225255"/>
                <a:gd name="connsiteX1286" fmla="*/ 213346 w 2742015"/>
                <a:gd name="connsiteY1286" fmla="*/ 1733919 h 2225255"/>
                <a:gd name="connsiteX1287" fmla="*/ 251432 w 2742015"/>
                <a:gd name="connsiteY1287" fmla="*/ 1714780 h 2225255"/>
                <a:gd name="connsiteX1288" fmla="*/ 251432 w 2742015"/>
                <a:gd name="connsiteY1288" fmla="*/ 1714780 h 2225255"/>
                <a:gd name="connsiteX1289" fmla="*/ 273566 w 2742015"/>
                <a:gd name="connsiteY1289" fmla="*/ 1790445 h 2225255"/>
                <a:gd name="connsiteX1290" fmla="*/ 273566 w 2742015"/>
                <a:gd name="connsiteY1290" fmla="*/ 1790445 h 2225255"/>
                <a:gd name="connsiteX1291" fmla="*/ 284837 w 2742015"/>
                <a:gd name="connsiteY1291" fmla="*/ 1806279 h 2225255"/>
                <a:gd name="connsiteX1292" fmla="*/ 284837 w 2742015"/>
                <a:gd name="connsiteY1292" fmla="*/ 1806279 h 2225255"/>
                <a:gd name="connsiteX1293" fmla="*/ 278578 w 2742015"/>
                <a:gd name="connsiteY1293" fmla="*/ 1691499 h 2225255"/>
                <a:gd name="connsiteX1294" fmla="*/ 278578 w 2742015"/>
                <a:gd name="connsiteY1294" fmla="*/ 1691499 h 2225255"/>
                <a:gd name="connsiteX1295" fmla="*/ 332541 w 2742015"/>
                <a:gd name="connsiteY1295" fmla="*/ 1923373 h 2225255"/>
                <a:gd name="connsiteX1296" fmla="*/ 336688 w 2742015"/>
                <a:gd name="connsiteY1296" fmla="*/ 1912469 h 2225255"/>
                <a:gd name="connsiteX1297" fmla="*/ 332541 w 2742015"/>
                <a:gd name="connsiteY1297" fmla="*/ 1923373 h 2225255"/>
                <a:gd name="connsiteX1298" fmla="*/ 328724 w 2742015"/>
                <a:gd name="connsiteY1298" fmla="*/ 1655814 h 2225255"/>
                <a:gd name="connsiteX1299" fmla="*/ 342285 w 2742015"/>
                <a:gd name="connsiteY1299" fmla="*/ 1658076 h 2225255"/>
                <a:gd name="connsiteX1300" fmla="*/ 328724 w 2742015"/>
                <a:gd name="connsiteY1300" fmla="*/ 1655814 h 2225255"/>
                <a:gd name="connsiteX1301" fmla="*/ 342107 w 2742015"/>
                <a:gd name="connsiteY1301" fmla="*/ 1797307 h 2225255"/>
                <a:gd name="connsiteX1302" fmla="*/ 346254 w 2742015"/>
                <a:gd name="connsiteY1302" fmla="*/ 1786404 h 2225255"/>
                <a:gd name="connsiteX1303" fmla="*/ 342107 w 2742015"/>
                <a:gd name="connsiteY1303" fmla="*/ 1797307 h 2225255"/>
                <a:gd name="connsiteX1304" fmla="*/ 350223 w 2742015"/>
                <a:gd name="connsiteY1304" fmla="*/ 1652434 h 2225255"/>
                <a:gd name="connsiteX1305" fmla="*/ 360374 w 2742015"/>
                <a:gd name="connsiteY1305" fmla="*/ 1661101 h 2225255"/>
                <a:gd name="connsiteX1306" fmla="*/ 350223 w 2742015"/>
                <a:gd name="connsiteY1306" fmla="*/ 1652434 h 2225255"/>
                <a:gd name="connsiteX1307" fmla="*/ 362104 w 2742015"/>
                <a:gd name="connsiteY1307" fmla="*/ 1775144 h 2225255"/>
                <a:gd name="connsiteX1308" fmla="*/ 350426 w 2742015"/>
                <a:gd name="connsiteY1308" fmla="*/ 1775500 h 2225255"/>
                <a:gd name="connsiteX1309" fmla="*/ 362104 w 2742015"/>
                <a:gd name="connsiteY1309" fmla="*/ 1775144 h 2225255"/>
                <a:gd name="connsiteX1310" fmla="*/ 351902 w 2742015"/>
                <a:gd name="connsiteY1310" fmla="*/ 1794308 h 2225255"/>
                <a:gd name="connsiteX1311" fmla="*/ 364699 w 2742015"/>
                <a:gd name="connsiteY1311" fmla="*/ 1801120 h 2225255"/>
                <a:gd name="connsiteX1312" fmla="*/ 351902 w 2742015"/>
                <a:gd name="connsiteY1312" fmla="*/ 1794308 h 2225255"/>
                <a:gd name="connsiteX1313" fmla="*/ 374494 w 2742015"/>
                <a:gd name="connsiteY1313" fmla="*/ 1798121 h 2225255"/>
                <a:gd name="connsiteX1314" fmla="*/ 374494 w 2742015"/>
                <a:gd name="connsiteY1314" fmla="*/ 1798121 h 2225255"/>
                <a:gd name="connsiteX1315" fmla="*/ 385052 w 2742015"/>
                <a:gd name="connsiteY1315" fmla="*/ 1790597 h 2225255"/>
                <a:gd name="connsiteX1316" fmla="*/ 396730 w 2742015"/>
                <a:gd name="connsiteY1316" fmla="*/ 1790242 h 2225255"/>
                <a:gd name="connsiteX1317" fmla="*/ 385052 w 2742015"/>
                <a:gd name="connsiteY1317" fmla="*/ 1790597 h 2225255"/>
                <a:gd name="connsiteX1318" fmla="*/ 405101 w 2742015"/>
                <a:gd name="connsiteY1318" fmla="*/ 1740578 h 2225255"/>
                <a:gd name="connsiteX1319" fmla="*/ 405101 w 2742015"/>
                <a:gd name="connsiteY1319" fmla="*/ 1740578 h 2225255"/>
                <a:gd name="connsiteX1320" fmla="*/ 406424 w 2742015"/>
                <a:gd name="connsiteY1320" fmla="*/ 1580633 h 2225255"/>
                <a:gd name="connsiteX1321" fmla="*/ 406424 w 2742015"/>
                <a:gd name="connsiteY1321" fmla="*/ 1580633 h 2225255"/>
                <a:gd name="connsiteX1322" fmla="*/ 414234 w 2742015"/>
                <a:gd name="connsiteY1322" fmla="*/ 1658534 h 2225255"/>
                <a:gd name="connsiteX1323" fmla="*/ 414234 w 2742015"/>
                <a:gd name="connsiteY1323" fmla="*/ 1658534 h 2225255"/>
                <a:gd name="connsiteX1324" fmla="*/ 414718 w 2742015"/>
                <a:gd name="connsiteY1324" fmla="*/ 1586682 h 2225255"/>
                <a:gd name="connsiteX1325" fmla="*/ 414718 w 2742015"/>
                <a:gd name="connsiteY1325" fmla="*/ 1586682 h 2225255"/>
                <a:gd name="connsiteX1326" fmla="*/ 417516 w 2742015"/>
                <a:gd name="connsiteY1326" fmla="*/ 1527284 h 2225255"/>
                <a:gd name="connsiteX1327" fmla="*/ 427871 w 2742015"/>
                <a:gd name="connsiteY1327" fmla="*/ 1535061 h 2225255"/>
                <a:gd name="connsiteX1328" fmla="*/ 417516 w 2742015"/>
                <a:gd name="connsiteY1328" fmla="*/ 1527284 h 2225255"/>
                <a:gd name="connsiteX1329" fmla="*/ 439294 w 2742015"/>
                <a:gd name="connsiteY1329" fmla="*/ 1799696 h 2225255"/>
                <a:gd name="connsiteX1330" fmla="*/ 439294 w 2742015"/>
                <a:gd name="connsiteY1330" fmla="*/ 1799696 h 2225255"/>
                <a:gd name="connsiteX1331" fmla="*/ 439193 w 2742015"/>
                <a:gd name="connsiteY1331" fmla="*/ 1883240 h 2225255"/>
                <a:gd name="connsiteX1332" fmla="*/ 439193 w 2742015"/>
                <a:gd name="connsiteY1332" fmla="*/ 1883240 h 2225255"/>
                <a:gd name="connsiteX1333" fmla="*/ 443645 w 2742015"/>
                <a:gd name="connsiteY1333" fmla="*/ 1939690 h 2225255"/>
                <a:gd name="connsiteX1334" fmla="*/ 459826 w 2742015"/>
                <a:gd name="connsiteY1334" fmla="*/ 1940097 h 2225255"/>
                <a:gd name="connsiteX1335" fmla="*/ 443645 w 2742015"/>
                <a:gd name="connsiteY1335" fmla="*/ 1939690 h 2225255"/>
                <a:gd name="connsiteX1336" fmla="*/ 451354 w 2742015"/>
                <a:gd name="connsiteY1336" fmla="*/ 1811007 h 2225255"/>
                <a:gd name="connsiteX1337" fmla="*/ 473183 w 2742015"/>
                <a:gd name="connsiteY1337" fmla="*/ 1819318 h 2225255"/>
                <a:gd name="connsiteX1338" fmla="*/ 470181 w 2742015"/>
                <a:gd name="connsiteY1338" fmla="*/ 1809533 h 2225255"/>
                <a:gd name="connsiteX1339" fmla="*/ 459266 w 2742015"/>
                <a:gd name="connsiteY1339" fmla="*/ 1805364 h 2225255"/>
                <a:gd name="connsiteX1340" fmla="*/ 451354 w 2742015"/>
                <a:gd name="connsiteY1340" fmla="*/ 1811007 h 2225255"/>
                <a:gd name="connsiteX1341" fmla="*/ 467942 w 2742015"/>
                <a:gd name="connsiteY1341" fmla="*/ 1505070 h 2225255"/>
                <a:gd name="connsiteX1342" fmla="*/ 464176 w 2742015"/>
                <a:gd name="connsiteY1342" fmla="*/ 1499808 h 2225255"/>
                <a:gd name="connsiteX1343" fmla="*/ 463413 w 2742015"/>
                <a:gd name="connsiteY1343" fmla="*/ 1504307 h 2225255"/>
                <a:gd name="connsiteX1344" fmla="*/ 457002 w 2742015"/>
                <a:gd name="connsiteY1344" fmla="*/ 1500927 h 2225255"/>
                <a:gd name="connsiteX1345" fmla="*/ 455145 w 2742015"/>
                <a:gd name="connsiteY1345" fmla="*/ 1498283 h 2225255"/>
                <a:gd name="connsiteX1346" fmla="*/ 467942 w 2742015"/>
                <a:gd name="connsiteY1346" fmla="*/ 1505070 h 2225255"/>
                <a:gd name="connsiteX1347" fmla="*/ 461174 w 2742015"/>
                <a:gd name="connsiteY1347" fmla="*/ 1490023 h 2225255"/>
                <a:gd name="connsiteX1348" fmla="*/ 461174 w 2742015"/>
                <a:gd name="connsiteY1348" fmla="*/ 1490023 h 2225255"/>
                <a:gd name="connsiteX1349" fmla="*/ 465754 w 2742015"/>
                <a:gd name="connsiteY1349" fmla="*/ 1725226 h 2225255"/>
                <a:gd name="connsiteX1350" fmla="*/ 465754 w 2742015"/>
                <a:gd name="connsiteY1350" fmla="*/ 1725226 h 2225255"/>
                <a:gd name="connsiteX1351" fmla="*/ 464889 w 2742015"/>
                <a:gd name="connsiteY1351" fmla="*/ 1523141 h 2225255"/>
                <a:gd name="connsiteX1352" fmla="*/ 463769 w 2742015"/>
                <a:gd name="connsiteY1352" fmla="*/ 1515973 h 2225255"/>
                <a:gd name="connsiteX1353" fmla="*/ 464889 w 2742015"/>
                <a:gd name="connsiteY1353" fmla="*/ 1523141 h 2225255"/>
                <a:gd name="connsiteX1354" fmla="*/ 471936 w 2742015"/>
                <a:gd name="connsiteY1354" fmla="*/ 1535823 h 2225255"/>
                <a:gd name="connsiteX1355" fmla="*/ 477101 w 2742015"/>
                <a:gd name="connsiteY1355" fmla="*/ 1539712 h 2225255"/>
                <a:gd name="connsiteX1356" fmla="*/ 481019 w 2742015"/>
                <a:gd name="connsiteY1356" fmla="*/ 1534553 h 2225255"/>
                <a:gd name="connsiteX1357" fmla="*/ 475829 w 2742015"/>
                <a:gd name="connsiteY1357" fmla="*/ 1530639 h 2225255"/>
                <a:gd name="connsiteX1358" fmla="*/ 471936 w 2742015"/>
                <a:gd name="connsiteY1358" fmla="*/ 1535823 h 2225255"/>
                <a:gd name="connsiteX1359" fmla="*/ 473564 w 2742015"/>
                <a:gd name="connsiteY1359" fmla="*/ 1512974 h 2225255"/>
                <a:gd name="connsiteX1360" fmla="*/ 473564 w 2742015"/>
                <a:gd name="connsiteY1360" fmla="*/ 1512974 h 2225255"/>
                <a:gd name="connsiteX1361" fmla="*/ 480510 w 2742015"/>
                <a:gd name="connsiteY1361" fmla="*/ 1579997 h 2225255"/>
                <a:gd name="connsiteX1362" fmla="*/ 480510 w 2742015"/>
                <a:gd name="connsiteY1362" fmla="*/ 1579997 h 2225255"/>
                <a:gd name="connsiteX1363" fmla="*/ 479263 w 2742015"/>
                <a:gd name="connsiteY1363" fmla="*/ 1580633 h 2225255"/>
                <a:gd name="connsiteX1364" fmla="*/ 476796 w 2742015"/>
                <a:gd name="connsiteY1364" fmla="*/ 1581929 h 2225255"/>
                <a:gd name="connsiteX1365" fmla="*/ 473539 w 2742015"/>
                <a:gd name="connsiteY1365" fmla="*/ 1583606 h 2225255"/>
                <a:gd name="connsiteX1366" fmla="*/ 473056 w 2742015"/>
                <a:gd name="connsiteY1366" fmla="*/ 1583860 h 2225255"/>
                <a:gd name="connsiteX1367" fmla="*/ 473056 w 2742015"/>
                <a:gd name="connsiteY1367" fmla="*/ 1583860 h 2225255"/>
                <a:gd name="connsiteX1368" fmla="*/ 473539 w 2742015"/>
                <a:gd name="connsiteY1368" fmla="*/ 1583606 h 2225255"/>
                <a:gd name="connsiteX1369" fmla="*/ 476796 w 2742015"/>
                <a:gd name="connsiteY1369" fmla="*/ 1581929 h 2225255"/>
                <a:gd name="connsiteX1370" fmla="*/ 478373 w 2742015"/>
                <a:gd name="connsiteY1370" fmla="*/ 1581116 h 2225255"/>
                <a:gd name="connsiteX1371" fmla="*/ 479263 w 2742015"/>
                <a:gd name="connsiteY1371" fmla="*/ 1580633 h 2225255"/>
                <a:gd name="connsiteX1372" fmla="*/ 480510 w 2742015"/>
                <a:gd name="connsiteY1372" fmla="*/ 1579997 h 2225255"/>
                <a:gd name="connsiteX1373" fmla="*/ 478627 w 2742015"/>
                <a:gd name="connsiteY1373" fmla="*/ 1676325 h 2225255"/>
                <a:gd name="connsiteX1374" fmla="*/ 478627 w 2742015"/>
                <a:gd name="connsiteY1374" fmla="*/ 1676325 h 2225255"/>
                <a:gd name="connsiteX1375" fmla="*/ 482596 w 2742015"/>
                <a:gd name="connsiteY1375" fmla="*/ 1804653 h 2225255"/>
                <a:gd name="connsiteX1376" fmla="*/ 484861 w 2742015"/>
                <a:gd name="connsiteY1376" fmla="*/ 1818962 h 2225255"/>
                <a:gd name="connsiteX1377" fmla="*/ 482596 w 2742015"/>
                <a:gd name="connsiteY1377" fmla="*/ 1804653 h 2225255"/>
                <a:gd name="connsiteX1378" fmla="*/ 487481 w 2742015"/>
                <a:gd name="connsiteY1378" fmla="*/ 1526928 h 2225255"/>
                <a:gd name="connsiteX1379" fmla="*/ 487481 w 2742015"/>
                <a:gd name="connsiteY1379" fmla="*/ 1526928 h 2225255"/>
                <a:gd name="connsiteX1380" fmla="*/ 491679 w 2742015"/>
                <a:gd name="connsiteY1380" fmla="*/ 1676376 h 2225255"/>
                <a:gd name="connsiteX1381" fmla="*/ 501398 w 2742015"/>
                <a:gd name="connsiteY1381" fmla="*/ 1679629 h 2225255"/>
                <a:gd name="connsiteX1382" fmla="*/ 491679 w 2742015"/>
                <a:gd name="connsiteY1382" fmla="*/ 1676376 h 2225255"/>
                <a:gd name="connsiteX1383" fmla="*/ 507046 w 2742015"/>
                <a:gd name="connsiteY1383" fmla="*/ 1548760 h 2225255"/>
                <a:gd name="connsiteX1384" fmla="*/ 507046 w 2742015"/>
                <a:gd name="connsiteY1384" fmla="*/ 1548760 h 2225255"/>
                <a:gd name="connsiteX1385" fmla="*/ 496564 w 2742015"/>
                <a:gd name="connsiteY1385" fmla="*/ 1500596 h 2225255"/>
                <a:gd name="connsiteX1386" fmla="*/ 504858 w 2742015"/>
                <a:gd name="connsiteY1386" fmla="*/ 1506620 h 2225255"/>
                <a:gd name="connsiteX1387" fmla="*/ 496564 w 2742015"/>
                <a:gd name="connsiteY1387" fmla="*/ 1500596 h 2225255"/>
                <a:gd name="connsiteX1388" fmla="*/ 524041 w 2742015"/>
                <a:gd name="connsiteY1388" fmla="*/ 1429125 h 2225255"/>
                <a:gd name="connsiteX1389" fmla="*/ 525339 w 2742015"/>
                <a:gd name="connsiteY1389" fmla="*/ 1422009 h 2225255"/>
                <a:gd name="connsiteX1390" fmla="*/ 526000 w 2742015"/>
                <a:gd name="connsiteY1390" fmla="*/ 1426533 h 2225255"/>
                <a:gd name="connsiteX1391" fmla="*/ 524041 w 2742015"/>
                <a:gd name="connsiteY1391" fmla="*/ 1429125 h 2225255"/>
                <a:gd name="connsiteX1392" fmla="*/ 523634 w 2742015"/>
                <a:gd name="connsiteY1392" fmla="*/ 1823130 h 2225255"/>
                <a:gd name="connsiteX1393" fmla="*/ 519894 w 2742015"/>
                <a:gd name="connsiteY1393" fmla="*/ 1817869 h 2225255"/>
                <a:gd name="connsiteX1394" fmla="*/ 523634 w 2742015"/>
                <a:gd name="connsiteY1394" fmla="*/ 1823130 h 2225255"/>
                <a:gd name="connsiteX1395" fmla="*/ 517960 w 2742015"/>
                <a:gd name="connsiteY1395" fmla="*/ 1843082 h 2225255"/>
                <a:gd name="connsiteX1396" fmla="*/ 528137 w 2742015"/>
                <a:gd name="connsiteY1396" fmla="*/ 1851749 h 2225255"/>
                <a:gd name="connsiteX1397" fmla="*/ 517960 w 2742015"/>
                <a:gd name="connsiteY1397" fmla="*/ 1843082 h 2225255"/>
                <a:gd name="connsiteX1398" fmla="*/ 527908 w 2742015"/>
                <a:gd name="connsiteY1398" fmla="*/ 1440131 h 2225255"/>
                <a:gd name="connsiteX1399" fmla="*/ 540197 w 2742015"/>
                <a:gd name="connsiteY1399" fmla="*/ 1445341 h 2225255"/>
                <a:gd name="connsiteX1400" fmla="*/ 527908 w 2742015"/>
                <a:gd name="connsiteY1400" fmla="*/ 1440131 h 2225255"/>
                <a:gd name="connsiteX1401" fmla="*/ 545972 w 2742015"/>
                <a:gd name="connsiteY1401" fmla="*/ 1469970 h 2225255"/>
                <a:gd name="connsiteX1402" fmla="*/ 540807 w 2742015"/>
                <a:gd name="connsiteY1402" fmla="*/ 1466056 h 2225255"/>
                <a:gd name="connsiteX1403" fmla="*/ 545972 w 2742015"/>
                <a:gd name="connsiteY1403" fmla="*/ 1469970 h 2225255"/>
                <a:gd name="connsiteX1404" fmla="*/ 546532 w 2742015"/>
                <a:gd name="connsiteY1404" fmla="*/ 1604143 h 2225255"/>
                <a:gd name="connsiteX1405" fmla="*/ 546532 w 2742015"/>
                <a:gd name="connsiteY1405" fmla="*/ 1604143 h 2225255"/>
                <a:gd name="connsiteX1406" fmla="*/ 550475 w 2742015"/>
                <a:gd name="connsiteY1406" fmla="*/ 1749016 h 2225255"/>
                <a:gd name="connsiteX1407" fmla="*/ 550475 w 2742015"/>
                <a:gd name="connsiteY1407" fmla="*/ 1749016 h 2225255"/>
                <a:gd name="connsiteX1408" fmla="*/ 557497 w 2742015"/>
                <a:gd name="connsiteY1408" fmla="*/ 1870608 h 2225255"/>
                <a:gd name="connsiteX1409" fmla="*/ 543936 w 2742015"/>
                <a:gd name="connsiteY1409" fmla="*/ 1868321 h 2225255"/>
                <a:gd name="connsiteX1410" fmla="*/ 557497 w 2742015"/>
                <a:gd name="connsiteY1410" fmla="*/ 1870608 h 2225255"/>
                <a:gd name="connsiteX1411" fmla="*/ 541825 w 2742015"/>
                <a:gd name="connsiteY1411" fmla="*/ 1935369 h 2225255"/>
                <a:gd name="connsiteX1412" fmla="*/ 549508 w 2742015"/>
                <a:gd name="connsiteY1412" fmla="*/ 1931938 h 2225255"/>
                <a:gd name="connsiteX1413" fmla="*/ 541825 w 2742015"/>
                <a:gd name="connsiteY1413" fmla="*/ 1935369 h 2225255"/>
                <a:gd name="connsiteX1414" fmla="*/ 541443 w 2742015"/>
                <a:gd name="connsiteY1414" fmla="*/ 1758801 h 2225255"/>
                <a:gd name="connsiteX1415" fmla="*/ 545845 w 2742015"/>
                <a:gd name="connsiteY1415" fmla="*/ 1758471 h 2225255"/>
                <a:gd name="connsiteX1416" fmla="*/ 546837 w 2742015"/>
                <a:gd name="connsiteY1416" fmla="*/ 1758369 h 2225255"/>
                <a:gd name="connsiteX1417" fmla="*/ 547753 w 2742015"/>
                <a:gd name="connsiteY1417" fmla="*/ 1758319 h 2225255"/>
                <a:gd name="connsiteX1418" fmla="*/ 547753 w 2742015"/>
                <a:gd name="connsiteY1418" fmla="*/ 1758319 h 2225255"/>
                <a:gd name="connsiteX1419" fmla="*/ 546837 w 2742015"/>
                <a:gd name="connsiteY1419" fmla="*/ 1758369 h 2225255"/>
                <a:gd name="connsiteX1420" fmla="*/ 545845 w 2742015"/>
                <a:gd name="connsiteY1420" fmla="*/ 1758471 h 2225255"/>
                <a:gd name="connsiteX1421" fmla="*/ 540782 w 2742015"/>
                <a:gd name="connsiteY1421" fmla="*/ 1758852 h 2225255"/>
                <a:gd name="connsiteX1422" fmla="*/ 541443 w 2742015"/>
                <a:gd name="connsiteY1422" fmla="*/ 1758801 h 2225255"/>
                <a:gd name="connsiteX1423" fmla="*/ 537881 w 2742015"/>
                <a:gd name="connsiteY1423" fmla="*/ 1534909 h 2225255"/>
                <a:gd name="connsiteX1424" fmla="*/ 537881 w 2742015"/>
                <a:gd name="connsiteY1424" fmla="*/ 1534909 h 2225255"/>
                <a:gd name="connsiteX1425" fmla="*/ 544038 w 2742015"/>
                <a:gd name="connsiteY1425" fmla="*/ 1532443 h 2225255"/>
                <a:gd name="connsiteX1426" fmla="*/ 545285 w 2742015"/>
                <a:gd name="connsiteY1426" fmla="*/ 1531909 h 2225255"/>
                <a:gd name="connsiteX1427" fmla="*/ 545285 w 2742015"/>
                <a:gd name="connsiteY1427" fmla="*/ 1531909 h 2225255"/>
                <a:gd name="connsiteX1428" fmla="*/ 544038 w 2742015"/>
                <a:gd name="connsiteY1428" fmla="*/ 1532443 h 2225255"/>
                <a:gd name="connsiteX1429" fmla="*/ 543224 w 2742015"/>
                <a:gd name="connsiteY1429" fmla="*/ 1532748 h 2225255"/>
                <a:gd name="connsiteX1430" fmla="*/ 538441 w 2742015"/>
                <a:gd name="connsiteY1430" fmla="*/ 1534680 h 2225255"/>
                <a:gd name="connsiteX1431" fmla="*/ 544038 w 2742015"/>
                <a:gd name="connsiteY1431" fmla="*/ 1532443 h 2225255"/>
                <a:gd name="connsiteX1432" fmla="*/ 535541 w 2742015"/>
                <a:gd name="connsiteY1432" fmla="*/ 1945841 h 2225255"/>
                <a:gd name="connsiteX1433" fmla="*/ 535541 w 2742015"/>
                <a:gd name="connsiteY1433" fmla="*/ 1945841 h 2225255"/>
                <a:gd name="connsiteX1434" fmla="*/ 549127 w 2742015"/>
                <a:gd name="connsiteY1434" fmla="*/ 1772323 h 2225255"/>
                <a:gd name="connsiteX1435" fmla="*/ 535515 w 2742015"/>
                <a:gd name="connsiteY1435" fmla="*/ 1774255 h 2225255"/>
                <a:gd name="connsiteX1436" fmla="*/ 549127 w 2742015"/>
                <a:gd name="connsiteY1436" fmla="*/ 1772323 h 2225255"/>
                <a:gd name="connsiteX1437" fmla="*/ 550373 w 2742015"/>
                <a:gd name="connsiteY1437" fmla="*/ 1553717 h 2225255"/>
                <a:gd name="connsiteX1438" fmla="*/ 565791 w 2742015"/>
                <a:gd name="connsiteY1438" fmla="*/ 1558647 h 2225255"/>
                <a:gd name="connsiteX1439" fmla="*/ 550373 w 2742015"/>
                <a:gd name="connsiteY1439" fmla="*/ 1553717 h 2225255"/>
                <a:gd name="connsiteX1440" fmla="*/ 561542 w 2742015"/>
                <a:gd name="connsiteY1440" fmla="*/ 1465471 h 2225255"/>
                <a:gd name="connsiteX1441" fmla="*/ 561542 w 2742015"/>
                <a:gd name="connsiteY1441" fmla="*/ 1465471 h 2225255"/>
                <a:gd name="connsiteX1442" fmla="*/ 571108 w 2742015"/>
                <a:gd name="connsiteY1442" fmla="*/ 1527029 h 2225255"/>
                <a:gd name="connsiteX1443" fmla="*/ 574874 w 2742015"/>
                <a:gd name="connsiteY1443" fmla="*/ 1532316 h 2225255"/>
                <a:gd name="connsiteX1444" fmla="*/ 580140 w 2742015"/>
                <a:gd name="connsiteY1444" fmla="*/ 1528554 h 2225255"/>
                <a:gd name="connsiteX1445" fmla="*/ 576400 w 2742015"/>
                <a:gd name="connsiteY1445" fmla="*/ 1523268 h 2225255"/>
                <a:gd name="connsiteX1446" fmla="*/ 571108 w 2742015"/>
                <a:gd name="connsiteY1446" fmla="*/ 1527029 h 2225255"/>
                <a:gd name="connsiteX1447" fmla="*/ 585508 w 2742015"/>
                <a:gd name="connsiteY1447" fmla="*/ 1471368 h 2225255"/>
                <a:gd name="connsiteX1448" fmla="*/ 579046 w 2742015"/>
                <a:gd name="connsiteY1448" fmla="*/ 1458405 h 2225255"/>
                <a:gd name="connsiteX1449" fmla="*/ 585508 w 2742015"/>
                <a:gd name="connsiteY1449" fmla="*/ 1471368 h 2225255"/>
                <a:gd name="connsiteX1450" fmla="*/ 585000 w 2742015"/>
                <a:gd name="connsiteY1450" fmla="*/ 1681790 h 2225255"/>
                <a:gd name="connsiteX1451" fmla="*/ 585000 w 2742015"/>
                <a:gd name="connsiteY1451" fmla="*/ 1681790 h 2225255"/>
                <a:gd name="connsiteX1452" fmla="*/ 587137 w 2742015"/>
                <a:gd name="connsiteY1452" fmla="*/ 1334754 h 2225255"/>
                <a:gd name="connsiteX1453" fmla="*/ 596855 w 2742015"/>
                <a:gd name="connsiteY1453" fmla="*/ 1338008 h 2225255"/>
                <a:gd name="connsiteX1454" fmla="*/ 587137 w 2742015"/>
                <a:gd name="connsiteY1454" fmla="*/ 1334754 h 2225255"/>
                <a:gd name="connsiteX1455" fmla="*/ 592072 w 2742015"/>
                <a:gd name="connsiteY1455" fmla="*/ 1435759 h 2225255"/>
                <a:gd name="connsiteX1456" fmla="*/ 592072 w 2742015"/>
                <a:gd name="connsiteY1456" fmla="*/ 1435759 h 2225255"/>
                <a:gd name="connsiteX1457" fmla="*/ 603216 w 2742015"/>
                <a:gd name="connsiteY1457" fmla="*/ 1383351 h 2225255"/>
                <a:gd name="connsiteX1458" fmla="*/ 603216 w 2742015"/>
                <a:gd name="connsiteY1458" fmla="*/ 1383351 h 2225255"/>
                <a:gd name="connsiteX1459" fmla="*/ 618303 w 2742015"/>
                <a:gd name="connsiteY1459" fmla="*/ 1309567 h 2225255"/>
                <a:gd name="connsiteX1460" fmla="*/ 631278 w 2742015"/>
                <a:gd name="connsiteY1460" fmla="*/ 1303136 h 2225255"/>
                <a:gd name="connsiteX1461" fmla="*/ 618303 w 2742015"/>
                <a:gd name="connsiteY1461" fmla="*/ 1309567 h 2225255"/>
                <a:gd name="connsiteX1462" fmla="*/ 630566 w 2742015"/>
                <a:gd name="connsiteY1462" fmla="*/ 1330967 h 2225255"/>
                <a:gd name="connsiteX1463" fmla="*/ 640285 w 2742015"/>
                <a:gd name="connsiteY1463" fmla="*/ 1334221 h 2225255"/>
                <a:gd name="connsiteX1464" fmla="*/ 630566 w 2742015"/>
                <a:gd name="connsiteY1464" fmla="*/ 1330967 h 2225255"/>
                <a:gd name="connsiteX1465" fmla="*/ 628301 w 2742015"/>
                <a:gd name="connsiteY1465" fmla="*/ 1463056 h 2225255"/>
                <a:gd name="connsiteX1466" fmla="*/ 628301 w 2742015"/>
                <a:gd name="connsiteY1466" fmla="*/ 1463056 h 2225255"/>
                <a:gd name="connsiteX1467" fmla="*/ 640641 w 2742015"/>
                <a:gd name="connsiteY1467" fmla="*/ 1452076 h 2225255"/>
                <a:gd name="connsiteX1468" fmla="*/ 632881 w 2742015"/>
                <a:gd name="connsiteY1468" fmla="*/ 1446231 h 2225255"/>
                <a:gd name="connsiteX1469" fmla="*/ 629624 w 2742015"/>
                <a:gd name="connsiteY1469" fmla="*/ 1455914 h 2225255"/>
                <a:gd name="connsiteX1470" fmla="*/ 640641 w 2742015"/>
                <a:gd name="connsiteY1470" fmla="*/ 1452076 h 2225255"/>
                <a:gd name="connsiteX1471" fmla="*/ 655015 w 2742015"/>
                <a:gd name="connsiteY1471" fmla="*/ 1685145 h 2225255"/>
                <a:gd name="connsiteX1472" fmla="*/ 656924 w 2742015"/>
                <a:gd name="connsiteY1472" fmla="*/ 1683239 h 2225255"/>
                <a:gd name="connsiteX1473" fmla="*/ 655015 w 2742015"/>
                <a:gd name="connsiteY1473" fmla="*/ 1685145 h 2225255"/>
                <a:gd name="connsiteX1474" fmla="*/ 645169 w 2742015"/>
                <a:gd name="connsiteY1474" fmla="*/ 1451416 h 2225255"/>
                <a:gd name="connsiteX1475" fmla="*/ 684070 w 2742015"/>
                <a:gd name="connsiteY1475" fmla="*/ 1448289 h 2225255"/>
                <a:gd name="connsiteX1476" fmla="*/ 645169 w 2742015"/>
                <a:gd name="connsiteY1476" fmla="*/ 1451416 h 2225255"/>
                <a:gd name="connsiteX1477" fmla="*/ 649418 w 2742015"/>
                <a:gd name="connsiteY1477" fmla="*/ 1300595 h 2225255"/>
                <a:gd name="connsiteX1478" fmla="*/ 659137 w 2742015"/>
                <a:gd name="connsiteY1478" fmla="*/ 1303848 h 2225255"/>
                <a:gd name="connsiteX1479" fmla="*/ 649418 w 2742015"/>
                <a:gd name="connsiteY1479" fmla="*/ 1300595 h 2225255"/>
                <a:gd name="connsiteX1480" fmla="*/ 652573 w 2742015"/>
                <a:gd name="connsiteY1480" fmla="*/ 1339431 h 2225255"/>
                <a:gd name="connsiteX1481" fmla="*/ 662292 w 2742015"/>
                <a:gd name="connsiteY1481" fmla="*/ 1342684 h 2225255"/>
                <a:gd name="connsiteX1482" fmla="*/ 652573 w 2742015"/>
                <a:gd name="connsiteY1482" fmla="*/ 1339431 h 2225255"/>
                <a:gd name="connsiteX1483" fmla="*/ 659112 w 2742015"/>
                <a:gd name="connsiteY1483" fmla="*/ 1320038 h 2225255"/>
                <a:gd name="connsiteX1484" fmla="*/ 659112 w 2742015"/>
                <a:gd name="connsiteY1484" fmla="*/ 1320038 h 2225255"/>
                <a:gd name="connsiteX1485" fmla="*/ 675343 w 2742015"/>
                <a:gd name="connsiteY1485" fmla="*/ 1303874 h 2225255"/>
                <a:gd name="connsiteX1486" fmla="*/ 681195 w 2742015"/>
                <a:gd name="connsiteY1486" fmla="*/ 1296122 h 2225255"/>
                <a:gd name="connsiteX1487" fmla="*/ 675343 w 2742015"/>
                <a:gd name="connsiteY1487" fmla="*/ 1303874 h 2225255"/>
                <a:gd name="connsiteX1488" fmla="*/ 671374 w 2742015"/>
                <a:gd name="connsiteY1488" fmla="*/ 1341414 h 2225255"/>
                <a:gd name="connsiteX1489" fmla="*/ 681068 w 2742015"/>
                <a:gd name="connsiteY1489" fmla="*/ 1344692 h 2225255"/>
                <a:gd name="connsiteX1490" fmla="*/ 671374 w 2742015"/>
                <a:gd name="connsiteY1490" fmla="*/ 1341414 h 2225255"/>
                <a:gd name="connsiteX1491" fmla="*/ 685698 w 2742015"/>
                <a:gd name="connsiteY1491" fmla="*/ 1311676 h 2225255"/>
                <a:gd name="connsiteX1492" fmla="*/ 679847 w 2742015"/>
                <a:gd name="connsiteY1492" fmla="*/ 1319428 h 2225255"/>
                <a:gd name="connsiteX1493" fmla="*/ 685698 w 2742015"/>
                <a:gd name="connsiteY1493" fmla="*/ 1311676 h 2225255"/>
                <a:gd name="connsiteX1494" fmla="*/ 685927 w 2742015"/>
                <a:gd name="connsiteY1494" fmla="*/ 1214560 h 2225255"/>
                <a:gd name="connsiteX1495" fmla="*/ 697605 w 2742015"/>
                <a:gd name="connsiteY1495" fmla="*/ 1215247 h 2225255"/>
                <a:gd name="connsiteX1496" fmla="*/ 685927 w 2742015"/>
                <a:gd name="connsiteY1496" fmla="*/ 1214560 h 2225255"/>
                <a:gd name="connsiteX1497" fmla="*/ 701981 w 2742015"/>
                <a:gd name="connsiteY1497" fmla="*/ 1279347 h 2225255"/>
                <a:gd name="connsiteX1498" fmla="*/ 698750 w 2742015"/>
                <a:gd name="connsiteY1498" fmla="*/ 1272866 h 2225255"/>
                <a:gd name="connsiteX1499" fmla="*/ 701981 w 2742015"/>
                <a:gd name="connsiteY1499" fmla="*/ 1279347 h 2225255"/>
                <a:gd name="connsiteX1500" fmla="*/ 713252 w 2742015"/>
                <a:gd name="connsiteY1500" fmla="*/ 1441885 h 2225255"/>
                <a:gd name="connsiteX1501" fmla="*/ 699004 w 2742015"/>
                <a:gd name="connsiteY1501" fmla="*/ 1439241 h 2225255"/>
                <a:gd name="connsiteX1502" fmla="*/ 713252 w 2742015"/>
                <a:gd name="connsiteY1502" fmla="*/ 1441885 h 2225255"/>
                <a:gd name="connsiteX1503" fmla="*/ 694755 w 2742015"/>
                <a:gd name="connsiteY1503" fmla="*/ 1590113 h 2225255"/>
                <a:gd name="connsiteX1504" fmla="*/ 694755 w 2742015"/>
                <a:gd name="connsiteY1504" fmla="*/ 1590113 h 2225255"/>
                <a:gd name="connsiteX1505" fmla="*/ 692160 w 2742015"/>
                <a:gd name="connsiteY1505" fmla="*/ 1324639 h 2225255"/>
                <a:gd name="connsiteX1506" fmla="*/ 692822 w 2742015"/>
                <a:gd name="connsiteY1506" fmla="*/ 1312998 h 2225255"/>
                <a:gd name="connsiteX1507" fmla="*/ 692160 w 2742015"/>
                <a:gd name="connsiteY1507" fmla="*/ 1324639 h 2225255"/>
                <a:gd name="connsiteX1508" fmla="*/ 701472 w 2742015"/>
                <a:gd name="connsiteY1508" fmla="*/ 1753286 h 2225255"/>
                <a:gd name="connsiteX1509" fmla="*/ 704067 w 2742015"/>
                <a:gd name="connsiteY1509" fmla="*/ 1755218 h 2225255"/>
                <a:gd name="connsiteX1510" fmla="*/ 689820 w 2742015"/>
                <a:gd name="connsiteY1510" fmla="*/ 1752600 h 2225255"/>
                <a:gd name="connsiteX1511" fmla="*/ 694984 w 2742015"/>
                <a:gd name="connsiteY1511" fmla="*/ 1756489 h 2225255"/>
                <a:gd name="connsiteX1512" fmla="*/ 694348 w 2742015"/>
                <a:gd name="connsiteY1512" fmla="*/ 1751964 h 2225255"/>
                <a:gd name="connsiteX1513" fmla="*/ 701472 w 2742015"/>
                <a:gd name="connsiteY1513" fmla="*/ 1753286 h 2225255"/>
                <a:gd name="connsiteX1514" fmla="*/ 713303 w 2742015"/>
                <a:gd name="connsiteY1514" fmla="*/ 1425694 h 2225255"/>
                <a:gd name="connsiteX1515" fmla="*/ 713964 w 2742015"/>
                <a:gd name="connsiteY1515" fmla="*/ 1414028 h 2225255"/>
                <a:gd name="connsiteX1516" fmla="*/ 713303 w 2742015"/>
                <a:gd name="connsiteY1516" fmla="*/ 1425694 h 2225255"/>
                <a:gd name="connsiteX1517" fmla="*/ 725667 w 2742015"/>
                <a:gd name="connsiteY1517" fmla="*/ 1662041 h 2225255"/>
                <a:gd name="connsiteX1518" fmla="*/ 725667 w 2742015"/>
                <a:gd name="connsiteY1518" fmla="*/ 1662041 h 2225255"/>
                <a:gd name="connsiteX1519" fmla="*/ 721011 w 2742015"/>
                <a:gd name="connsiteY1519" fmla="*/ 1447730 h 2225255"/>
                <a:gd name="connsiteX1520" fmla="*/ 721698 w 2742015"/>
                <a:gd name="connsiteY1520" fmla="*/ 1436090 h 2225255"/>
                <a:gd name="connsiteX1521" fmla="*/ 721011 w 2742015"/>
                <a:gd name="connsiteY1521" fmla="*/ 1447730 h 2225255"/>
                <a:gd name="connsiteX1522" fmla="*/ 729204 w 2742015"/>
                <a:gd name="connsiteY1522" fmla="*/ 1275534 h 2225255"/>
                <a:gd name="connsiteX1523" fmla="*/ 729204 w 2742015"/>
                <a:gd name="connsiteY1523" fmla="*/ 1275534 h 2225255"/>
                <a:gd name="connsiteX1524" fmla="*/ 733554 w 2742015"/>
                <a:gd name="connsiteY1524" fmla="*/ 1215628 h 2225255"/>
                <a:gd name="connsiteX1525" fmla="*/ 735971 w 2742015"/>
                <a:gd name="connsiteY1525" fmla="*/ 1213467 h 2225255"/>
                <a:gd name="connsiteX1526" fmla="*/ 733554 w 2742015"/>
                <a:gd name="connsiteY1526" fmla="*/ 1215628 h 2225255"/>
                <a:gd name="connsiteX1527" fmla="*/ 749099 w 2742015"/>
                <a:gd name="connsiteY1527" fmla="*/ 1328578 h 2225255"/>
                <a:gd name="connsiteX1528" fmla="*/ 751313 w 2742015"/>
                <a:gd name="connsiteY1528" fmla="*/ 1327689 h 2225255"/>
                <a:gd name="connsiteX1529" fmla="*/ 750473 w 2742015"/>
                <a:gd name="connsiteY1529" fmla="*/ 1328019 h 2225255"/>
                <a:gd name="connsiteX1530" fmla="*/ 749099 w 2742015"/>
                <a:gd name="connsiteY1530" fmla="*/ 1328578 h 2225255"/>
                <a:gd name="connsiteX1531" fmla="*/ 762125 w 2742015"/>
                <a:gd name="connsiteY1531" fmla="*/ 1328680 h 2225255"/>
                <a:gd name="connsiteX1532" fmla="*/ 762125 w 2742015"/>
                <a:gd name="connsiteY1532" fmla="*/ 1328680 h 2225255"/>
                <a:gd name="connsiteX1533" fmla="*/ 758360 w 2742015"/>
                <a:gd name="connsiteY1533" fmla="*/ 1285320 h 2225255"/>
                <a:gd name="connsiteX1534" fmla="*/ 763525 w 2742015"/>
                <a:gd name="connsiteY1534" fmla="*/ 1289208 h 2225255"/>
                <a:gd name="connsiteX1535" fmla="*/ 767417 w 2742015"/>
                <a:gd name="connsiteY1535" fmla="*/ 1284023 h 2225255"/>
                <a:gd name="connsiteX1536" fmla="*/ 762253 w 2742015"/>
                <a:gd name="connsiteY1536" fmla="*/ 1280135 h 2225255"/>
                <a:gd name="connsiteX1537" fmla="*/ 758360 w 2742015"/>
                <a:gd name="connsiteY1537" fmla="*/ 1285320 h 2225255"/>
                <a:gd name="connsiteX1538" fmla="*/ 758360 w 2742015"/>
                <a:gd name="connsiteY1538" fmla="*/ 1180248 h 2225255"/>
                <a:gd name="connsiteX1539" fmla="*/ 762711 w 2742015"/>
                <a:gd name="connsiteY1539" fmla="*/ 1185077 h 2225255"/>
                <a:gd name="connsiteX1540" fmla="*/ 767519 w 2742015"/>
                <a:gd name="connsiteY1540" fmla="*/ 1180731 h 2225255"/>
                <a:gd name="connsiteX1541" fmla="*/ 763194 w 2742015"/>
                <a:gd name="connsiteY1541" fmla="*/ 1175927 h 2225255"/>
                <a:gd name="connsiteX1542" fmla="*/ 758360 w 2742015"/>
                <a:gd name="connsiteY1542" fmla="*/ 1180248 h 2225255"/>
                <a:gd name="connsiteX1543" fmla="*/ 766196 w 2742015"/>
                <a:gd name="connsiteY1543" fmla="*/ 1258785 h 2225255"/>
                <a:gd name="connsiteX1544" fmla="*/ 766196 w 2742015"/>
                <a:gd name="connsiteY1544" fmla="*/ 1258785 h 2225255"/>
                <a:gd name="connsiteX1545" fmla="*/ 773600 w 2742015"/>
                <a:gd name="connsiteY1545" fmla="*/ 1410317 h 2225255"/>
                <a:gd name="connsiteX1546" fmla="*/ 773600 w 2742015"/>
                <a:gd name="connsiteY1546" fmla="*/ 1410317 h 2225255"/>
                <a:gd name="connsiteX1547" fmla="*/ 775050 w 2742015"/>
                <a:gd name="connsiteY1547" fmla="*/ 1518083 h 2225255"/>
                <a:gd name="connsiteX1548" fmla="*/ 777696 w 2742015"/>
                <a:gd name="connsiteY1548" fmla="*/ 1511348 h 2225255"/>
                <a:gd name="connsiteX1549" fmla="*/ 776525 w 2742015"/>
                <a:gd name="connsiteY1549" fmla="*/ 1534197 h 2225255"/>
                <a:gd name="connsiteX1550" fmla="*/ 775050 w 2742015"/>
                <a:gd name="connsiteY1550" fmla="*/ 1518083 h 2225255"/>
                <a:gd name="connsiteX1551" fmla="*/ 763499 w 2742015"/>
                <a:gd name="connsiteY1551" fmla="*/ 1568916 h 2225255"/>
                <a:gd name="connsiteX1552" fmla="*/ 777111 w 2742015"/>
                <a:gd name="connsiteY1552" fmla="*/ 1566984 h 2225255"/>
                <a:gd name="connsiteX1553" fmla="*/ 763499 w 2742015"/>
                <a:gd name="connsiteY1553" fmla="*/ 1568916 h 2225255"/>
                <a:gd name="connsiteX1554" fmla="*/ 772836 w 2742015"/>
                <a:gd name="connsiteY1554" fmla="*/ 1454339 h 2225255"/>
                <a:gd name="connsiteX1555" fmla="*/ 767061 w 2742015"/>
                <a:gd name="connsiteY1555" fmla="*/ 1456677 h 2225255"/>
                <a:gd name="connsiteX1556" fmla="*/ 772836 w 2742015"/>
                <a:gd name="connsiteY1556" fmla="*/ 1454339 h 2225255"/>
                <a:gd name="connsiteX1557" fmla="*/ 765178 w 2742015"/>
                <a:gd name="connsiteY1557" fmla="*/ 1487761 h 2225255"/>
                <a:gd name="connsiteX1558" fmla="*/ 765178 w 2742015"/>
                <a:gd name="connsiteY1558" fmla="*/ 1487761 h 2225255"/>
                <a:gd name="connsiteX1559" fmla="*/ 782555 w 2742015"/>
                <a:gd name="connsiteY1559" fmla="*/ 1194075 h 2225255"/>
                <a:gd name="connsiteX1560" fmla="*/ 781919 w 2742015"/>
                <a:gd name="connsiteY1560" fmla="*/ 1189525 h 2225255"/>
                <a:gd name="connsiteX1561" fmla="*/ 782555 w 2742015"/>
                <a:gd name="connsiteY1561" fmla="*/ 1194075 h 2225255"/>
                <a:gd name="connsiteX1562" fmla="*/ 789119 w 2742015"/>
                <a:gd name="connsiteY1562" fmla="*/ 1421983 h 2225255"/>
                <a:gd name="connsiteX1563" fmla="*/ 789119 w 2742015"/>
                <a:gd name="connsiteY1563" fmla="*/ 1421983 h 2225255"/>
                <a:gd name="connsiteX1564" fmla="*/ 790086 w 2742015"/>
                <a:gd name="connsiteY1564" fmla="*/ 1297037 h 2225255"/>
                <a:gd name="connsiteX1565" fmla="*/ 799805 w 2742015"/>
                <a:gd name="connsiteY1565" fmla="*/ 1300315 h 2225255"/>
                <a:gd name="connsiteX1566" fmla="*/ 790086 w 2742015"/>
                <a:gd name="connsiteY1566" fmla="*/ 1297037 h 2225255"/>
                <a:gd name="connsiteX1567" fmla="*/ 793953 w 2742015"/>
                <a:gd name="connsiteY1567" fmla="*/ 1275560 h 2225255"/>
                <a:gd name="connsiteX1568" fmla="*/ 793037 w 2742015"/>
                <a:gd name="connsiteY1568" fmla="*/ 1273348 h 2225255"/>
                <a:gd name="connsiteX1569" fmla="*/ 792299 w 2742015"/>
                <a:gd name="connsiteY1569" fmla="*/ 1271620 h 2225255"/>
                <a:gd name="connsiteX1570" fmla="*/ 793037 w 2742015"/>
                <a:gd name="connsiteY1570" fmla="*/ 1273348 h 2225255"/>
                <a:gd name="connsiteX1571" fmla="*/ 793953 w 2742015"/>
                <a:gd name="connsiteY1571" fmla="*/ 1275560 h 2225255"/>
                <a:gd name="connsiteX1572" fmla="*/ 794029 w 2742015"/>
                <a:gd name="connsiteY1572" fmla="*/ 1275687 h 2225255"/>
                <a:gd name="connsiteX1573" fmla="*/ 793953 w 2742015"/>
                <a:gd name="connsiteY1573" fmla="*/ 1275560 h 2225255"/>
                <a:gd name="connsiteX1574" fmla="*/ 796167 w 2742015"/>
                <a:gd name="connsiteY1574" fmla="*/ 1192169 h 2225255"/>
                <a:gd name="connsiteX1575" fmla="*/ 796167 w 2742015"/>
                <a:gd name="connsiteY1575" fmla="*/ 1192169 h 2225255"/>
                <a:gd name="connsiteX1576" fmla="*/ 806878 w 2742015"/>
                <a:gd name="connsiteY1576" fmla="*/ 1317802 h 2225255"/>
                <a:gd name="connsiteX1577" fmla="*/ 806878 w 2742015"/>
                <a:gd name="connsiteY1577" fmla="*/ 1317802 h 2225255"/>
                <a:gd name="connsiteX1578" fmla="*/ 801815 w 2742015"/>
                <a:gd name="connsiteY1578" fmla="*/ 1265342 h 2225255"/>
                <a:gd name="connsiteX1579" fmla="*/ 809600 w 2742015"/>
                <a:gd name="connsiteY1579" fmla="*/ 1271188 h 2225255"/>
                <a:gd name="connsiteX1580" fmla="*/ 801815 w 2742015"/>
                <a:gd name="connsiteY1580" fmla="*/ 1265342 h 2225255"/>
                <a:gd name="connsiteX1581" fmla="*/ 810821 w 2742015"/>
                <a:gd name="connsiteY1581" fmla="*/ 1296452 h 2225255"/>
                <a:gd name="connsiteX1582" fmla="*/ 820540 w 2742015"/>
                <a:gd name="connsiteY1582" fmla="*/ 1299705 h 2225255"/>
                <a:gd name="connsiteX1583" fmla="*/ 810821 w 2742015"/>
                <a:gd name="connsiteY1583" fmla="*/ 1296452 h 2225255"/>
                <a:gd name="connsiteX1584" fmla="*/ 818072 w 2742015"/>
                <a:gd name="connsiteY1584" fmla="*/ 1249203 h 2225255"/>
                <a:gd name="connsiteX1585" fmla="*/ 827791 w 2742015"/>
                <a:gd name="connsiteY1585" fmla="*/ 1252456 h 2225255"/>
                <a:gd name="connsiteX1586" fmla="*/ 818072 w 2742015"/>
                <a:gd name="connsiteY1586" fmla="*/ 1249203 h 2225255"/>
                <a:gd name="connsiteX1587" fmla="*/ 837408 w 2742015"/>
                <a:gd name="connsiteY1587" fmla="*/ 1288090 h 2225255"/>
                <a:gd name="connsiteX1588" fmla="*/ 837408 w 2742015"/>
                <a:gd name="connsiteY1588" fmla="*/ 1288090 h 2225255"/>
                <a:gd name="connsiteX1589" fmla="*/ 831429 w 2742015"/>
                <a:gd name="connsiteY1589" fmla="*/ 1344387 h 2225255"/>
                <a:gd name="connsiteX1590" fmla="*/ 835347 w 2742015"/>
                <a:gd name="connsiteY1590" fmla="*/ 1339228 h 2225255"/>
                <a:gd name="connsiteX1591" fmla="*/ 830182 w 2742015"/>
                <a:gd name="connsiteY1591" fmla="*/ 1335339 h 2225255"/>
                <a:gd name="connsiteX1592" fmla="*/ 826264 w 2742015"/>
                <a:gd name="connsiteY1592" fmla="*/ 1340499 h 2225255"/>
                <a:gd name="connsiteX1593" fmla="*/ 831429 w 2742015"/>
                <a:gd name="connsiteY1593" fmla="*/ 1344387 h 2225255"/>
                <a:gd name="connsiteX1594" fmla="*/ 833032 w 2742015"/>
                <a:gd name="connsiteY1594" fmla="*/ 1487482 h 2225255"/>
                <a:gd name="connsiteX1595" fmla="*/ 833032 w 2742015"/>
                <a:gd name="connsiteY1595" fmla="*/ 1487482 h 2225255"/>
                <a:gd name="connsiteX1596" fmla="*/ 829750 w 2742015"/>
                <a:gd name="connsiteY1596" fmla="*/ 1649206 h 2225255"/>
                <a:gd name="connsiteX1597" fmla="*/ 829750 w 2742015"/>
                <a:gd name="connsiteY1597" fmla="*/ 1649206 h 2225255"/>
                <a:gd name="connsiteX1598" fmla="*/ 829444 w 2742015"/>
                <a:gd name="connsiteY1598" fmla="*/ 1363170 h 2225255"/>
                <a:gd name="connsiteX1599" fmla="*/ 819751 w 2742015"/>
                <a:gd name="connsiteY1599" fmla="*/ 1359917 h 2225255"/>
                <a:gd name="connsiteX1600" fmla="*/ 829444 w 2742015"/>
                <a:gd name="connsiteY1600" fmla="*/ 1363170 h 2225255"/>
                <a:gd name="connsiteX1601" fmla="*/ 814561 w 2742015"/>
                <a:gd name="connsiteY1601" fmla="*/ 1508679 h 2225255"/>
                <a:gd name="connsiteX1602" fmla="*/ 814561 w 2742015"/>
                <a:gd name="connsiteY1602" fmla="*/ 1508679 h 2225255"/>
                <a:gd name="connsiteX1603" fmla="*/ 796014 w 2742015"/>
                <a:gd name="connsiteY1603" fmla="*/ 1520421 h 2225255"/>
                <a:gd name="connsiteX1604" fmla="*/ 805733 w 2742015"/>
                <a:gd name="connsiteY1604" fmla="*/ 1523674 h 2225255"/>
                <a:gd name="connsiteX1605" fmla="*/ 796014 w 2742015"/>
                <a:gd name="connsiteY1605" fmla="*/ 1520421 h 2225255"/>
                <a:gd name="connsiteX1606" fmla="*/ 812144 w 2742015"/>
                <a:gd name="connsiteY1606" fmla="*/ 1423737 h 2225255"/>
                <a:gd name="connsiteX1607" fmla="*/ 812144 w 2742015"/>
                <a:gd name="connsiteY1607" fmla="*/ 1423737 h 2225255"/>
                <a:gd name="connsiteX1608" fmla="*/ 810032 w 2742015"/>
                <a:gd name="connsiteY1608" fmla="*/ 1356663 h 2225255"/>
                <a:gd name="connsiteX1609" fmla="*/ 811966 w 2742015"/>
                <a:gd name="connsiteY1609" fmla="*/ 1354071 h 2225255"/>
                <a:gd name="connsiteX1610" fmla="*/ 810032 w 2742015"/>
                <a:gd name="connsiteY1610" fmla="*/ 1356663 h 2225255"/>
                <a:gd name="connsiteX1611" fmla="*/ 828401 w 2742015"/>
                <a:gd name="connsiteY1611" fmla="*/ 1256980 h 2225255"/>
                <a:gd name="connsiteX1612" fmla="*/ 838756 w 2742015"/>
                <a:gd name="connsiteY1612" fmla="*/ 1264783 h 2225255"/>
                <a:gd name="connsiteX1613" fmla="*/ 835525 w 2742015"/>
                <a:gd name="connsiteY1613" fmla="*/ 1258302 h 2225255"/>
                <a:gd name="connsiteX1614" fmla="*/ 836594 w 2742015"/>
                <a:gd name="connsiteY1614" fmla="*/ 1258887 h 2225255"/>
                <a:gd name="connsiteX1615" fmla="*/ 836670 w 2742015"/>
                <a:gd name="connsiteY1615" fmla="*/ 1262292 h 2225255"/>
                <a:gd name="connsiteX1616" fmla="*/ 841478 w 2742015"/>
                <a:gd name="connsiteY1616" fmla="*/ 1257946 h 2225255"/>
                <a:gd name="connsiteX1617" fmla="*/ 839367 w 2742015"/>
                <a:gd name="connsiteY1617" fmla="*/ 1257133 h 2225255"/>
                <a:gd name="connsiteX1618" fmla="*/ 834914 w 2742015"/>
                <a:gd name="connsiteY1618" fmla="*/ 1253778 h 2225255"/>
                <a:gd name="connsiteX1619" fmla="*/ 828401 w 2742015"/>
                <a:gd name="connsiteY1619" fmla="*/ 1256980 h 2225255"/>
                <a:gd name="connsiteX1620" fmla="*/ 837840 w 2742015"/>
                <a:gd name="connsiteY1620" fmla="*/ 1437259 h 2225255"/>
                <a:gd name="connsiteX1621" fmla="*/ 837840 w 2742015"/>
                <a:gd name="connsiteY1621" fmla="*/ 1437259 h 2225255"/>
                <a:gd name="connsiteX1622" fmla="*/ 845218 w 2742015"/>
                <a:gd name="connsiteY1622" fmla="*/ 1277745 h 2225255"/>
                <a:gd name="connsiteX1623" fmla="*/ 845218 w 2742015"/>
                <a:gd name="connsiteY1623" fmla="*/ 1277745 h 2225255"/>
                <a:gd name="connsiteX1624" fmla="*/ 848678 w 2742015"/>
                <a:gd name="connsiteY1624" fmla="*/ 1187111 h 2225255"/>
                <a:gd name="connsiteX1625" fmla="*/ 848678 w 2742015"/>
                <a:gd name="connsiteY1625" fmla="*/ 1187111 h 2225255"/>
                <a:gd name="connsiteX1626" fmla="*/ 869566 w 2742015"/>
                <a:gd name="connsiteY1626" fmla="*/ 1434005 h 2225255"/>
                <a:gd name="connsiteX1627" fmla="*/ 875723 w 2742015"/>
                <a:gd name="connsiteY1627" fmla="*/ 1436039 h 2225255"/>
                <a:gd name="connsiteX1628" fmla="*/ 869566 w 2742015"/>
                <a:gd name="connsiteY1628" fmla="*/ 1434005 h 2225255"/>
                <a:gd name="connsiteX1629" fmla="*/ 863587 w 2742015"/>
                <a:gd name="connsiteY1629" fmla="*/ 1457770 h 2225255"/>
                <a:gd name="connsiteX1630" fmla="*/ 863587 w 2742015"/>
                <a:gd name="connsiteY1630" fmla="*/ 1457770 h 2225255"/>
                <a:gd name="connsiteX1631" fmla="*/ 869032 w 2742015"/>
                <a:gd name="connsiteY1631" fmla="*/ 1348378 h 2225255"/>
                <a:gd name="connsiteX1632" fmla="*/ 859313 w 2742015"/>
                <a:gd name="connsiteY1632" fmla="*/ 1345124 h 2225255"/>
                <a:gd name="connsiteX1633" fmla="*/ 869032 w 2742015"/>
                <a:gd name="connsiteY1633" fmla="*/ 1348378 h 2225255"/>
                <a:gd name="connsiteX1634" fmla="*/ 866513 w 2742015"/>
                <a:gd name="connsiteY1634" fmla="*/ 1314040 h 2225255"/>
                <a:gd name="connsiteX1635" fmla="*/ 874960 w 2742015"/>
                <a:gd name="connsiteY1635" fmla="*/ 1308245 h 2225255"/>
                <a:gd name="connsiteX1636" fmla="*/ 866513 w 2742015"/>
                <a:gd name="connsiteY1636" fmla="*/ 1314040 h 2225255"/>
                <a:gd name="connsiteX1637" fmla="*/ 871067 w 2742015"/>
                <a:gd name="connsiteY1637" fmla="*/ 1087580 h 2225255"/>
                <a:gd name="connsiteX1638" fmla="*/ 876130 w 2742015"/>
                <a:gd name="connsiteY1638" fmla="*/ 1078684 h 2225255"/>
                <a:gd name="connsiteX1639" fmla="*/ 871067 w 2742015"/>
                <a:gd name="connsiteY1639" fmla="*/ 1087580 h 2225255"/>
                <a:gd name="connsiteX1640" fmla="*/ 878064 w 2742015"/>
                <a:gd name="connsiteY1640" fmla="*/ 1129212 h 2225255"/>
                <a:gd name="connsiteX1641" fmla="*/ 883127 w 2742015"/>
                <a:gd name="connsiteY1641" fmla="*/ 1120316 h 2225255"/>
                <a:gd name="connsiteX1642" fmla="*/ 878064 w 2742015"/>
                <a:gd name="connsiteY1642" fmla="*/ 1129212 h 2225255"/>
                <a:gd name="connsiteX1643" fmla="*/ 889131 w 2742015"/>
                <a:gd name="connsiteY1643" fmla="*/ 1093121 h 2225255"/>
                <a:gd name="connsiteX1644" fmla="*/ 893481 w 2742015"/>
                <a:gd name="connsiteY1644" fmla="*/ 1097925 h 2225255"/>
                <a:gd name="connsiteX1645" fmla="*/ 898290 w 2742015"/>
                <a:gd name="connsiteY1645" fmla="*/ 1093604 h 2225255"/>
                <a:gd name="connsiteX1646" fmla="*/ 893939 w 2742015"/>
                <a:gd name="connsiteY1646" fmla="*/ 1088800 h 2225255"/>
                <a:gd name="connsiteX1647" fmla="*/ 889131 w 2742015"/>
                <a:gd name="connsiteY1647" fmla="*/ 1093121 h 2225255"/>
                <a:gd name="connsiteX1648" fmla="*/ 934214 w 2742015"/>
                <a:gd name="connsiteY1648" fmla="*/ 1239900 h 2225255"/>
                <a:gd name="connsiteX1649" fmla="*/ 934214 w 2742015"/>
                <a:gd name="connsiteY1649" fmla="*/ 1239900 h 2225255"/>
                <a:gd name="connsiteX1650" fmla="*/ 934443 w 2742015"/>
                <a:gd name="connsiteY1650" fmla="*/ 1235326 h 2225255"/>
                <a:gd name="connsiteX1651" fmla="*/ 939506 w 2742015"/>
                <a:gd name="connsiteY1651" fmla="*/ 1226404 h 2225255"/>
                <a:gd name="connsiteX1652" fmla="*/ 934443 w 2742015"/>
                <a:gd name="connsiteY1652" fmla="*/ 1235326 h 2225255"/>
                <a:gd name="connsiteX1653" fmla="*/ 935130 w 2742015"/>
                <a:gd name="connsiteY1653" fmla="*/ 1090960 h 2225255"/>
                <a:gd name="connsiteX1654" fmla="*/ 940193 w 2742015"/>
                <a:gd name="connsiteY1654" fmla="*/ 1082039 h 2225255"/>
                <a:gd name="connsiteX1655" fmla="*/ 935130 w 2742015"/>
                <a:gd name="connsiteY1655" fmla="*/ 1090960 h 2225255"/>
                <a:gd name="connsiteX1656" fmla="*/ 938513 w 2742015"/>
                <a:gd name="connsiteY1656" fmla="*/ 1070500 h 2225255"/>
                <a:gd name="connsiteX1657" fmla="*/ 943551 w 2742015"/>
                <a:gd name="connsiteY1657" fmla="*/ 1061579 h 2225255"/>
                <a:gd name="connsiteX1658" fmla="*/ 938513 w 2742015"/>
                <a:gd name="connsiteY1658" fmla="*/ 1070500 h 2225255"/>
                <a:gd name="connsiteX1659" fmla="*/ 943322 w 2742015"/>
                <a:gd name="connsiteY1659" fmla="*/ 1109718 h 2225255"/>
                <a:gd name="connsiteX1660" fmla="*/ 943322 w 2742015"/>
                <a:gd name="connsiteY1660" fmla="*/ 1109718 h 2225255"/>
                <a:gd name="connsiteX1661" fmla="*/ 942381 w 2742015"/>
                <a:gd name="connsiteY1661" fmla="*/ 1127992 h 2225255"/>
                <a:gd name="connsiteX1662" fmla="*/ 946477 w 2742015"/>
                <a:gd name="connsiteY1662" fmla="*/ 1137371 h 2225255"/>
                <a:gd name="connsiteX1663" fmla="*/ 951285 w 2742015"/>
                <a:gd name="connsiteY1663" fmla="*/ 1133050 h 2225255"/>
                <a:gd name="connsiteX1664" fmla="*/ 942381 w 2742015"/>
                <a:gd name="connsiteY1664" fmla="*/ 1127992 h 2225255"/>
                <a:gd name="connsiteX1665" fmla="*/ 951998 w 2742015"/>
                <a:gd name="connsiteY1665" fmla="*/ 1119325 h 2225255"/>
                <a:gd name="connsiteX1666" fmla="*/ 951998 w 2742015"/>
                <a:gd name="connsiteY1666" fmla="*/ 1119325 h 2225255"/>
                <a:gd name="connsiteX1667" fmla="*/ 945332 w 2742015"/>
                <a:gd name="connsiteY1667" fmla="*/ 1377988 h 2225255"/>
                <a:gd name="connsiteX1668" fmla="*/ 947494 w 2742015"/>
                <a:gd name="connsiteY1668" fmla="*/ 1380402 h 2225255"/>
                <a:gd name="connsiteX1669" fmla="*/ 945332 w 2742015"/>
                <a:gd name="connsiteY1669" fmla="*/ 1377988 h 2225255"/>
                <a:gd name="connsiteX1670" fmla="*/ 944060 w 2742015"/>
                <a:gd name="connsiteY1670" fmla="*/ 1183095 h 2225255"/>
                <a:gd name="connsiteX1671" fmla="*/ 948410 w 2742015"/>
                <a:gd name="connsiteY1671" fmla="*/ 1187899 h 2225255"/>
                <a:gd name="connsiteX1672" fmla="*/ 953219 w 2742015"/>
                <a:gd name="connsiteY1672" fmla="*/ 1183578 h 2225255"/>
                <a:gd name="connsiteX1673" fmla="*/ 948894 w 2742015"/>
                <a:gd name="connsiteY1673" fmla="*/ 1178774 h 2225255"/>
                <a:gd name="connsiteX1674" fmla="*/ 944060 w 2742015"/>
                <a:gd name="connsiteY1674" fmla="*/ 1183095 h 2225255"/>
                <a:gd name="connsiteX1675" fmla="*/ 941159 w 2742015"/>
                <a:gd name="connsiteY1675" fmla="*/ 1150867 h 2225255"/>
                <a:gd name="connsiteX1676" fmla="*/ 941159 w 2742015"/>
                <a:gd name="connsiteY1676" fmla="*/ 1150867 h 2225255"/>
                <a:gd name="connsiteX1677" fmla="*/ 935155 w 2742015"/>
                <a:gd name="connsiteY1677" fmla="*/ 1178062 h 2225255"/>
                <a:gd name="connsiteX1678" fmla="*/ 945281 w 2742015"/>
                <a:gd name="connsiteY1678" fmla="*/ 1160246 h 2225255"/>
                <a:gd name="connsiteX1679" fmla="*/ 935155 w 2742015"/>
                <a:gd name="connsiteY1679" fmla="*/ 1178062 h 2225255"/>
                <a:gd name="connsiteX1680" fmla="*/ 949860 w 2742015"/>
                <a:gd name="connsiteY1680" fmla="*/ 1247576 h 2225255"/>
                <a:gd name="connsiteX1681" fmla="*/ 956145 w 2742015"/>
                <a:gd name="connsiteY1681" fmla="*/ 1259369 h 2225255"/>
                <a:gd name="connsiteX1682" fmla="*/ 949860 w 2742015"/>
                <a:gd name="connsiteY1682" fmla="*/ 1247576 h 2225255"/>
                <a:gd name="connsiteX1683" fmla="*/ 961793 w 2742015"/>
                <a:gd name="connsiteY1683" fmla="*/ 1069941 h 2225255"/>
                <a:gd name="connsiteX1684" fmla="*/ 961793 w 2742015"/>
                <a:gd name="connsiteY1684" fmla="*/ 1069941 h 2225255"/>
                <a:gd name="connsiteX1685" fmla="*/ 962530 w 2742015"/>
                <a:gd name="connsiteY1685" fmla="*/ 1272866 h 2225255"/>
                <a:gd name="connsiteX1686" fmla="*/ 952812 w 2742015"/>
                <a:gd name="connsiteY1686" fmla="*/ 1269587 h 2225255"/>
                <a:gd name="connsiteX1687" fmla="*/ 962530 w 2742015"/>
                <a:gd name="connsiteY1687" fmla="*/ 1272866 h 2225255"/>
                <a:gd name="connsiteX1688" fmla="*/ 957824 w 2742015"/>
                <a:gd name="connsiteY1688" fmla="*/ 1314472 h 2225255"/>
                <a:gd name="connsiteX1689" fmla="*/ 960012 w 2742015"/>
                <a:gd name="connsiteY1689" fmla="*/ 1316887 h 2225255"/>
                <a:gd name="connsiteX1690" fmla="*/ 957824 w 2742015"/>
                <a:gd name="connsiteY1690" fmla="*/ 1314472 h 2225255"/>
                <a:gd name="connsiteX1691" fmla="*/ 963370 w 2742015"/>
                <a:gd name="connsiteY1691" fmla="*/ 1296427 h 2225255"/>
                <a:gd name="connsiteX1692" fmla="*/ 958307 w 2742015"/>
                <a:gd name="connsiteY1692" fmla="*/ 1305322 h 2225255"/>
                <a:gd name="connsiteX1693" fmla="*/ 963370 w 2742015"/>
                <a:gd name="connsiteY1693" fmla="*/ 1296427 h 2225255"/>
                <a:gd name="connsiteX1694" fmla="*/ 962378 w 2742015"/>
                <a:gd name="connsiteY1694" fmla="*/ 1069814 h 2225255"/>
                <a:gd name="connsiteX1695" fmla="*/ 967186 w 2742015"/>
                <a:gd name="connsiteY1695" fmla="*/ 1068797 h 2225255"/>
                <a:gd name="connsiteX1696" fmla="*/ 963803 w 2742015"/>
                <a:gd name="connsiteY1696" fmla="*/ 1069534 h 2225255"/>
                <a:gd name="connsiteX1697" fmla="*/ 962378 w 2742015"/>
                <a:gd name="connsiteY1697" fmla="*/ 1069814 h 2225255"/>
                <a:gd name="connsiteX1698" fmla="*/ 968967 w 2742015"/>
                <a:gd name="connsiteY1698" fmla="*/ 1068416 h 2225255"/>
                <a:gd name="connsiteX1699" fmla="*/ 968967 w 2742015"/>
                <a:gd name="connsiteY1699" fmla="*/ 1068416 h 2225255"/>
                <a:gd name="connsiteX1700" fmla="*/ 972478 w 2742015"/>
                <a:gd name="connsiteY1700" fmla="*/ 1079142 h 2225255"/>
                <a:gd name="connsiteX1701" fmla="*/ 965253 w 2742015"/>
                <a:gd name="connsiteY1701" fmla="*/ 1085648 h 2225255"/>
                <a:gd name="connsiteX1702" fmla="*/ 972478 w 2742015"/>
                <a:gd name="connsiteY1702" fmla="*/ 1079142 h 2225255"/>
                <a:gd name="connsiteX1703" fmla="*/ 965965 w 2742015"/>
                <a:gd name="connsiteY1703" fmla="*/ 1115487 h 2225255"/>
                <a:gd name="connsiteX1704" fmla="*/ 972962 w 2742015"/>
                <a:gd name="connsiteY1704" fmla="*/ 1113556 h 2225255"/>
                <a:gd name="connsiteX1705" fmla="*/ 972707 w 2742015"/>
                <a:gd name="connsiteY1705" fmla="*/ 1118131 h 2225255"/>
                <a:gd name="connsiteX1706" fmla="*/ 977541 w 2742015"/>
                <a:gd name="connsiteY1706" fmla="*/ 1113784 h 2225255"/>
                <a:gd name="connsiteX1707" fmla="*/ 975608 w 2742015"/>
                <a:gd name="connsiteY1707" fmla="*/ 1106820 h 2225255"/>
                <a:gd name="connsiteX1708" fmla="*/ 965965 w 2742015"/>
                <a:gd name="connsiteY1708" fmla="*/ 1115487 h 2225255"/>
                <a:gd name="connsiteX1709" fmla="*/ 967059 w 2742015"/>
                <a:gd name="connsiteY1709" fmla="*/ 1272205 h 2225255"/>
                <a:gd name="connsiteX1710" fmla="*/ 967059 w 2742015"/>
                <a:gd name="connsiteY1710" fmla="*/ 1272205 h 2225255"/>
                <a:gd name="connsiteX1711" fmla="*/ 982044 w 2742015"/>
                <a:gd name="connsiteY1711" fmla="*/ 1246992 h 2225255"/>
                <a:gd name="connsiteX1712" fmla="*/ 971639 w 2742015"/>
                <a:gd name="connsiteY1712" fmla="*/ 1255379 h 2225255"/>
                <a:gd name="connsiteX1713" fmla="*/ 982044 w 2742015"/>
                <a:gd name="connsiteY1713" fmla="*/ 1246992 h 2225255"/>
                <a:gd name="connsiteX1714" fmla="*/ 1007664 w 2742015"/>
                <a:gd name="connsiteY1714" fmla="*/ 1363602 h 2225255"/>
                <a:gd name="connsiteX1715" fmla="*/ 1002500 w 2742015"/>
                <a:gd name="connsiteY1715" fmla="*/ 1359713 h 2225255"/>
                <a:gd name="connsiteX1716" fmla="*/ 1007664 w 2742015"/>
                <a:gd name="connsiteY1716" fmla="*/ 1363602 h 2225255"/>
                <a:gd name="connsiteX1717" fmla="*/ 1003365 w 2742015"/>
                <a:gd name="connsiteY1717" fmla="*/ 1267121 h 2225255"/>
                <a:gd name="connsiteX1718" fmla="*/ 1009191 w 2742015"/>
                <a:gd name="connsiteY1718" fmla="*/ 1275560 h 2225255"/>
                <a:gd name="connsiteX1719" fmla="*/ 1015042 w 2742015"/>
                <a:gd name="connsiteY1719" fmla="*/ 1267808 h 2225255"/>
                <a:gd name="connsiteX1720" fmla="*/ 1009878 w 2742015"/>
                <a:gd name="connsiteY1720" fmla="*/ 1263894 h 2225255"/>
                <a:gd name="connsiteX1721" fmla="*/ 1003365 w 2742015"/>
                <a:gd name="connsiteY1721" fmla="*/ 1267121 h 2225255"/>
                <a:gd name="connsiteX1722" fmla="*/ 1017052 w 2742015"/>
                <a:gd name="connsiteY1722" fmla="*/ 1232835 h 2225255"/>
                <a:gd name="connsiteX1723" fmla="*/ 1026796 w 2742015"/>
                <a:gd name="connsiteY1723" fmla="*/ 1236113 h 2225255"/>
                <a:gd name="connsiteX1724" fmla="*/ 1017052 w 2742015"/>
                <a:gd name="connsiteY1724" fmla="*/ 1232835 h 2225255"/>
                <a:gd name="connsiteX1725" fmla="*/ 1040408 w 2742015"/>
                <a:gd name="connsiteY1725" fmla="*/ 1139989 h 2225255"/>
                <a:gd name="connsiteX1726" fmla="*/ 1040408 w 2742015"/>
                <a:gd name="connsiteY1726" fmla="*/ 1139989 h 2225255"/>
                <a:gd name="connsiteX1727" fmla="*/ 1045445 w 2742015"/>
                <a:gd name="connsiteY1727" fmla="*/ 1087555 h 2225255"/>
                <a:gd name="connsiteX1728" fmla="*/ 1045445 w 2742015"/>
                <a:gd name="connsiteY1728" fmla="*/ 1087555 h 2225255"/>
                <a:gd name="connsiteX1729" fmla="*/ 1046158 w 2742015"/>
                <a:gd name="connsiteY1729" fmla="*/ 1073830 h 2225255"/>
                <a:gd name="connsiteX1730" fmla="*/ 1050763 w 2742015"/>
                <a:gd name="connsiteY1730" fmla="*/ 1074084 h 2225255"/>
                <a:gd name="connsiteX1731" fmla="*/ 1046158 w 2742015"/>
                <a:gd name="connsiteY1731" fmla="*/ 1073830 h 2225255"/>
                <a:gd name="connsiteX1732" fmla="*/ 1041985 w 2742015"/>
                <a:gd name="connsiteY1732" fmla="*/ 1480187 h 2225255"/>
                <a:gd name="connsiteX1733" fmla="*/ 1039975 w 2742015"/>
                <a:gd name="connsiteY1733" fmla="*/ 1486338 h 2225255"/>
                <a:gd name="connsiteX1734" fmla="*/ 1046132 w 2742015"/>
                <a:gd name="connsiteY1734" fmla="*/ 1488346 h 2225255"/>
                <a:gd name="connsiteX1735" fmla="*/ 1048142 w 2742015"/>
                <a:gd name="connsiteY1735" fmla="*/ 1482195 h 2225255"/>
                <a:gd name="connsiteX1736" fmla="*/ 1041985 w 2742015"/>
                <a:gd name="connsiteY1736" fmla="*/ 1480187 h 2225255"/>
                <a:gd name="connsiteX1737" fmla="*/ 1045573 w 2742015"/>
                <a:gd name="connsiteY1737" fmla="*/ 1238096 h 2225255"/>
                <a:gd name="connsiteX1738" fmla="*/ 1056589 w 2742015"/>
                <a:gd name="connsiteY1738" fmla="*/ 1234233 h 2225255"/>
                <a:gd name="connsiteX1739" fmla="*/ 1045573 w 2742015"/>
                <a:gd name="connsiteY1739" fmla="*/ 1238096 h 2225255"/>
                <a:gd name="connsiteX1740" fmla="*/ 1066079 w 2742015"/>
                <a:gd name="connsiteY1740" fmla="*/ 1385867 h 2225255"/>
                <a:gd name="connsiteX1741" fmla="*/ 1072185 w 2742015"/>
                <a:gd name="connsiteY1741" fmla="*/ 1377657 h 2225255"/>
                <a:gd name="connsiteX1742" fmla="*/ 1068089 w 2742015"/>
                <a:gd name="connsiteY1742" fmla="*/ 1379716 h 2225255"/>
                <a:gd name="connsiteX1743" fmla="*/ 1066079 w 2742015"/>
                <a:gd name="connsiteY1743" fmla="*/ 1385867 h 2225255"/>
                <a:gd name="connsiteX1744" fmla="*/ 1073838 w 2742015"/>
                <a:gd name="connsiteY1744" fmla="*/ 1497419 h 2225255"/>
                <a:gd name="connsiteX1745" fmla="*/ 1073838 w 2742015"/>
                <a:gd name="connsiteY1745" fmla="*/ 1497419 h 2225255"/>
                <a:gd name="connsiteX1746" fmla="*/ 1074678 w 2742015"/>
                <a:gd name="connsiteY1746" fmla="*/ 1463616 h 2225255"/>
                <a:gd name="connsiteX1747" fmla="*/ 1074678 w 2742015"/>
                <a:gd name="connsiteY1747" fmla="*/ 1463616 h 2225255"/>
                <a:gd name="connsiteX1748" fmla="*/ 1078392 w 2742015"/>
                <a:gd name="connsiteY1748" fmla="*/ 1389883 h 2225255"/>
                <a:gd name="connsiteX1749" fmla="*/ 1081420 w 2742015"/>
                <a:gd name="connsiteY1749" fmla="*/ 1380656 h 2225255"/>
                <a:gd name="connsiteX1750" fmla="*/ 1078392 w 2742015"/>
                <a:gd name="connsiteY1750" fmla="*/ 1389883 h 2225255"/>
                <a:gd name="connsiteX1751" fmla="*/ 1081420 w 2742015"/>
                <a:gd name="connsiteY1751" fmla="*/ 1765588 h 2225255"/>
                <a:gd name="connsiteX1752" fmla="*/ 1091622 w 2742015"/>
                <a:gd name="connsiteY1752" fmla="*/ 1755294 h 2225255"/>
                <a:gd name="connsiteX1753" fmla="*/ 1081420 w 2742015"/>
                <a:gd name="connsiteY1753" fmla="*/ 1765588 h 2225255"/>
                <a:gd name="connsiteX1754" fmla="*/ 1100654 w 2742015"/>
                <a:gd name="connsiteY1754" fmla="*/ 1234995 h 2225255"/>
                <a:gd name="connsiteX1755" fmla="*/ 1102613 w 2742015"/>
                <a:gd name="connsiteY1755" fmla="*/ 1232403 h 2225255"/>
                <a:gd name="connsiteX1756" fmla="*/ 1100654 w 2742015"/>
                <a:gd name="connsiteY1756" fmla="*/ 1234995 h 2225255"/>
                <a:gd name="connsiteX1757" fmla="*/ 1136527 w 2742015"/>
                <a:gd name="connsiteY1757" fmla="*/ 1722278 h 2225255"/>
                <a:gd name="connsiteX1758" fmla="*/ 1136527 w 2742015"/>
                <a:gd name="connsiteY1758" fmla="*/ 1722278 h 2225255"/>
                <a:gd name="connsiteX1759" fmla="*/ 1119710 w 2742015"/>
                <a:gd name="connsiteY1759" fmla="*/ 1666896 h 2225255"/>
                <a:gd name="connsiteX1760" fmla="*/ 1150800 w 2742015"/>
                <a:gd name="connsiteY1760" fmla="*/ 1674063 h 2225255"/>
                <a:gd name="connsiteX1761" fmla="*/ 1119710 w 2742015"/>
                <a:gd name="connsiteY1761" fmla="*/ 1666896 h 2225255"/>
                <a:gd name="connsiteX1762" fmla="*/ 1129887 w 2742015"/>
                <a:gd name="connsiteY1762" fmla="*/ 1440817 h 2225255"/>
                <a:gd name="connsiteX1763" fmla="*/ 1129887 w 2742015"/>
                <a:gd name="connsiteY1763" fmla="*/ 1440817 h 2225255"/>
                <a:gd name="connsiteX1764" fmla="*/ 1138079 w 2742015"/>
                <a:gd name="connsiteY1764" fmla="*/ 1436674 h 2225255"/>
                <a:gd name="connsiteX1765" fmla="*/ 1138079 w 2742015"/>
                <a:gd name="connsiteY1765" fmla="*/ 1436674 h 2225255"/>
                <a:gd name="connsiteX1766" fmla="*/ 1136502 w 2742015"/>
                <a:gd name="connsiteY1766" fmla="*/ 1524717 h 2225255"/>
                <a:gd name="connsiteX1767" fmla="*/ 1134492 w 2742015"/>
                <a:gd name="connsiteY1767" fmla="*/ 1530867 h 2225255"/>
                <a:gd name="connsiteX1768" fmla="*/ 1140649 w 2742015"/>
                <a:gd name="connsiteY1768" fmla="*/ 1532901 h 2225255"/>
                <a:gd name="connsiteX1769" fmla="*/ 1142658 w 2742015"/>
                <a:gd name="connsiteY1769" fmla="*/ 1526724 h 2225255"/>
                <a:gd name="connsiteX1770" fmla="*/ 1136502 w 2742015"/>
                <a:gd name="connsiteY1770" fmla="*/ 1524717 h 2225255"/>
                <a:gd name="connsiteX1771" fmla="*/ 1134339 w 2742015"/>
                <a:gd name="connsiteY1771" fmla="*/ 1312820 h 2225255"/>
                <a:gd name="connsiteX1772" fmla="*/ 1144592 w 2742015"/>
                <a:gd name="connsiteY1772" fmla="*/ 1312769 h 2225255"/>
                <a:gd name="connsiteX1773" fmla="*/ 1134339 w 2742015"/>
                <a:gd name="connsiteY1773" fmla="*/ 1312820 h 2225255"/>
                <a:gd name="connsiteX1774" fmla="*/ 1148994 w 2742015"/>
                <a:gd name="connsiteY1774" fmla="*/ 1311041 h 2225255"/>
                <a:gd name="connsiteX1775" fmla="*/ 1146907 w 2742015"/>
                <a:gd name="connsiteY1775" fmla="*/ 1315311 h 2225255"/>
                <a:gd name="connsiteX1776" fmla="*/ 1145050 w 2742015"/>
                <a:gd name="connsiteY1776" fmla="*/ 1319098 h 2225255"/>
                <a:gd name="connsiteX1777" fmla="*/ 1146907 w 2742015"/>
                <a:gd name="connsiteY1777" fmla="*/ 1315311 h 2225255"/>
                <a:gd name="connsiteX1778" fmla="*/ 1147671 w 2742015"/>
                <a:gd name="connsiteY1778" fmla="*/ 1313761 h 2225255"/>
                <a:gd name="connsiteX1779" fmla="*/ 1148994 w 2742015"/>
                <a:gd name="connsiteY1779" fmla="*/ 1311041 h 2225255"/>
                <a:gd name="connsiteX1780" fmla="*/ 1148994 w 2742015"/>
                <a:gd name="connsiteY1780" fmla="*/ 1311041 h 2225255"/>
                <a:gd name="connsiteX1781" fmla="*/ 1146984 w 2742015"/>
                <a:gd name="connsiteY1781" fmla="*/ 1646868 h 2225255"/>
                <a:gd name="connsiteX1782" fmla="*/ 1146984 w 2742015"/>
                <a:gd name="connsiteY1782" fmla="*/ 1646868 h 2225255"/>
                <a:gd name="connsiteX1783" fmla="*/ 1154413 w 2742015"/>
                <a:gd name="connsiteY1783" fmla="*/ 1428388 h 2225255"/>
                <a:gd name="connsiteX1784" fmla="*/ 1154413 w 2742015"/>
                <a:gd name="connsiteY1784" fmla="*/ 1428388 h 2225255"/>
                <a:gd name="connsiteX1785" fmla="*/ 1160315 w 2742015"/>
                <a:gd name="connsiteY1785" fmla="*/ 1379233 h 2225255"/>
                <a:gd name="connsiteX1786" fmla="*/ 1171560 w 2742015"/>
                <a:gd name="connsiteY1786" fmla="*/ 1376081 h 2225255"/>
                <a:gd name="connsiteX1787" fmla="*/ 1160315 w 2742015"/>
                <a:gd name="connsiteY1787" fmla="*/ 1379233 h 2225255"/>
                <a:gd name="connsiteX1788" fmla="*/ 1171001 w 2742015"/>
                <a:gd name="connsiteY1788" fmla="*/ 1356867 h 2225255"/>
                <a:gd name="connsiteX1789" fmla="*/ 1171001 w 2742015"/>
                <a:gd name="connsiteY1789" fmla="*/ 1356867 h 2225255"/>
                <a:gd name="connsiteX1790" fmla="*/ 1171789 w 2742015"/>
                <a:gd name="connsiteY1790" fmla="*/ 1417027 h 2225255"/>
                <a:gd name="connsiteX1791" fmla="*/ 1171789 w 2742015"/>
                <a:gd name="connsiteY1791" fmla="*/ 1417027 h 2225255"/>
                <a:gd name="connsiteX1792" fmla="*/ 1175962 w 2742015"/>
                <a:gd name="connsiteY1792" fmla="*/ 1622773 h 2225255"/>
                <a:gd name="connsiteX1793" fmla="*/ 1163699 w 2742015"/>
                <a:gd name="connsiteY1793" fmla="*/ 1629000 h 2225255"/>
                <a:gd name="connsiteX1794" fmla="*/ 1175962 w 2742015"/>
                <a:gd name="connsiteY1794" fmla="*/ 1622773 h 2225255"/>
                <a:gd name="connsiteX1795" fmla="*/ 1170950 w 2742015"/>
                <a:gd name="connsiteY1795" fmla="*/ 1652764 h 2225255"/>
                <a:gd name="connsiteX1796" fmla="*/ 1170950 w 2742015"/>
                <a:gd name="connsiteY1796" fmla="*/ 1652764 h 2225255"/>
                <a:gd name="connsiteX1797" fmla="*/ 1167083 w 2742015"/>
                <a:gd name="connsiteY1797" fmla="*/ 1641734 h 2225255"/>
                <a:gd name="connsiteX1798" fmla="*/ 1155430 w 2742015"/>
                <a:gd name="connsiteY1798" fmla="*/ 1641073 h 2225255"/>
                <a:gd name="connsiteX1799" fmla="*/ 1167083 w 2742015"/>
                <a:gd name="connsiteY1799" fmla="*/ 1641734 h 2225255"/>
                <a:gd name="connsiteX1800" fmla="*/ 1160900 w 2742015"/>
                <a:gd name="connsiteY1800" fmla="*/ 1679172 h 2225255"/>
                <a:gd name="connsiteX1801" fmla="*/ 1150647 w 2742015"/>
                <a:gd name="connsiteY1801" fmla="*/ 1679223 h 2225255"/>
                <a:gd name="connsiteX1802" fmla="*/ 1160900 w 2742015"/>
                <a:gd name="connsiteY1802" fmla="*/ 1679172 h 2225255"/>
                <a:gd name="connsiteX1803" fmla="*/ 1144541 w 2742015"/>
                <a:gd name="connsiteY1803" fmla="*/ 1687458 h 2225255"/>
                <a:gd name="connsiteX1804" fmla="*/ 1144541 w 2742015"/>
                <a:gd name="connsiteY1804" fmla="*/ 1687458 h 2225255"/>
                <a:gd name="connsiteX1805" fmla="*/ 1157796 w 2742015"/>
                <a:gd name="connsiteY1805" fmla="*/ 1865499 h 2225255"/>
                <a:gd name="connsiteX1806" fmla="*/ 1147569 w 2742015"/>
                <a:gd name="connsiteY1806" fmla="*/ 1865550 h 2225255"/>
                <a:gd name="connsiteX1807" fmla="*/ 1157796 w 2742015"/>
                <a:gd name="connsiteY1807" fmla="*/ 1865499 h 2225255"/>
                <a:gd name="connsiteX1808" fmla="*/ 1181584 w 2742015"/>
                <a:gd name="connsiteY1808" fmla="*/ 1522429 h 2225255"/>
                <a:gd name="connsiteX1809" fmla="*/ 1181584 w 2742015"/>
                <a:gd name="connsiteY1809" fmla="*/ 1522429 h 2225255"/>
                <a:gd name="connsiteX1810" fmla="*/ 1180007 w 2742015"/>
                <a:gd name="connsiteY1810" fmla="*/ 1423127 h 2225255"/>
                <a:gd name="connsiteX1811" fmla="*/ 1182093 w 2742015"/>
                <a:gd name="connsiteY1811" fmla="*/ 1427219 h 2225255"/>
                <a:gd name="connsiteX1812" fmla="*/ 1174919 w 2742015"/>
                <a:gd name="connsiteY1812" fmla="*/ 1428287 h 2225255"/>
                <a:gd name="connsiteX1813" fmla="*/ 1171840 w 2742015"/>
                <a:gd name="connsiteY1813" fmla="*/ 1427270 h 2225255"/>
                <a:gd name="connsiteX1814" fmla="*/ 1186164 w 2742015"/>
                <a:gd name="connsiteY1814" fmla="*/ 1425135 h 2225255"/>
                <a:gd name="connsiteX1815" fmla="*/ 1180007 w 2742015"/>
                <a:gd name="connsiteY1815" fmla="*/ 1423127 h 2225255"/>
                <a:gd name="connsiteX1816" fmla="*/ 1189319 w 2742015"/>
                <a:gd name="connsiteY1816" fmla="*/ 1436395 h 2225255"/>
                <a:gd name="connsiteX1817" fmla="*/ 1194458 w 2742015"/>
                <a:gd name="connsiteY1817" fmla="*/ 1441478 h 2225255"/>
                <a:gd name="connsiteX1818" fmla="*/ 1189319 w 2742015"/>
                <a:gd name="connsiteY1818" fmla="*/ 1436395 h 2225255"/>
                <a:gd name="connsiteX1819" fmla="*/ 1189421 w 2742015"/>
                <a:gd name="connsiteY1819" fmla="*/ 1155772 h 2225255"/>
                <a:gd name="connsiteX1820" fmla="*/ 1200411 w 2742015"/>
                <a:gd name="connsiteY1820" fmla="*/ 1163372 h 2225255"/>
                <a:gd name="connsiteX1821" fmla="*/ 1205296 w 2742015"/>
                <a:gd name="connsiteY1821" fmla="*/ 1159102 h 2225255"/>
                <a:gd name="connsiteX1822" fmla="*/ 1189421 w 2742015"/>
                <a:gd name="connsiteY1822" fmla="*/ 1155772 h 2225255"/>
                <a:gd name="connsiteX1823" fmla="*/ 1199775 w 2742015"/>
                <a:gd name="connsiteY1823" fmla="*/ 1138082 h 2225255"/>
                <a:gd name="connsiteX1824" fmla="*/ 1212903 w 2742015"/>
                <a:gd name="connsiteY1824" fmla="*/ 1148122 h 2225255"/>
                <a:gd name="connsiteX1825" fmla="*/ 1199775 w 2742015"/>
                <a:gd name="connsiteY1825" fmla="*/ 1138082 h 2225255"/>
                <a:gd name="connsiteX1826" fmla="*/ 1216262 w 2742015"/>
                <a:gd name="connsiteY1826" fmla="*/ 1874395 h 2225255"/>
                <a:gd name="connsiteX1827" fmla="*/ 1216262 w 2742015"/>
                <a:gd name="connsiteY1827" fmla="*/ 1874395 h 2225255"/>
                <a:gd name="connsiteX1828" fmla="*/ 1209189 w 2742015"/>
                <a:gd name="connsiteY1828" fmla="*/ 1895948 h 2225255"/>
                <a:gd name="connsiteX1829" fmla="*/ 1219442 w 2742015"/>
                <a:gd name="connsiteY1829" fmla="*/ 1895897 h 2225255"/>
                <a:gd name="connsiteX1830" fmla="*/ 1209189 w 2742015"/>
                <a:gd name="connsiteY1830" fmla="*/ 1895948 h 2225255"/>
                <a:gd name="connsiteX1831" fmla="*/ 1216796 w 2742015"/>
                <a:gd name="connsiteY1831" fmla="*/ 1404497 h 2225255"/>
                <a:gd name="connsiteX1832" fmla="*/ 1206568 w 2742015"/>
                <a:gd name="connsiteY1832" fmla="*/ 1404548 h 2225255"/>
                <a:gd name="connsiteX1833" fmla="*/ 1216796 w 2742015"/>
                <a:gd name="connsiteY1833" fmla="*/ 1404497 h 2225255"/>
                <a:gd name="connsiteX1834" fmla="*/ 1217788 w 2742015"/>
                <a:gd name="connsiteY1834" fmla="*/ 1776110 h 2225255"/>
                <a:gd name="connsiteX1835" fmla="*/ 1217788 w 2742015"/>
                <a:gd name="connsiteY1835" fmla="*/ 1776110 h 2225255"/>
                <a:gd name="connsiteX1836" fmla="*/ 1214888 w 2742015"/>
                <a:gd name="connsiteY1836" fmla="*/ 1431133 h 2225255"/>
                <a:gd name="connsiteX1837" fmla="*/ 1214888 w 2742015"/>
                <a:gd name="connsiteY1837" fmla="*/ 1431133 h 2225255"/>
                <a:gd name="connsiteX1838" fmla="*/ 1204228 w 2742015"/>
                <a:gd name="connsiteY1838" fmla="*/ 1734198 h 2225255"/>
                <a:gd name="connsiteX1839" fmla="*/ 1204228 w 2742015"/>
                <a:gd name="connsiteY1839" fmla="*/ 1734198 h 2225255"/>
                <a:gd name="connsiteX1840" fmla="*/ 1200691 w 2742015"/>
                <a:gd name="connsiteY1840" fmla="*/ 1838660 h 2225255"/>
                <a:gd name="connsiteX1841" fmla="*/ 1199674 w 2742015"/>
                <a:gd name="connsiteY1841" fmla="*/ 1841735 h 2225255"/>
                <a:gd name="connsiteX1842" fmla="*/ 1200691 w 2742015"/>
                <a:gd name="connsiteY1842" fmla="*/ 1838660 h 2225255"/>
                <a:gd name="connsiteX1843" fmla="*/ 1191812 w 2742015"/>
                <a:gd name="connsiteY1843" fmla="*/ 1522378 h 2225255"/>
                <a:gd name="connsiteX1844" fmla="*/ 1191812 w 2742015"/>
                <a:gd name="connsiteY1844" fmla="*/ 1522378 h 2225255"/>
                <a:gd name="connsiteX1845" fmla="*/ 1202243 w 2742015"/>
                <a:gd name="connsiteY1845" fmla="*/ 1170387 h 2225255"/>
                <a:gd name="connsiteX1846" fmla="*/ 1202243 w 2742015"/>
                <a:gd name="connsiteY1846" fmla="*/ 1170387 h 2225255"/>
                <a:gd name="connsiteX1847" fmla="*/ 1197333 w 2742015"/>
                <a:gd name="connsiteY1847" fmla="*/ 1725354 h 2225255"/>
                <a:gd name="connsiteX1848" fmla="*/ 1197333 w 2742015"/>
                <a:gd name="connsiteY1848" fmla="*/ 1725354 h 2225255"/>
                <a:gd name="connsiteX1849" fmla="*/ 1199317 w 2742015"/>
                <a:gd name="connsiteY1849" fmla="*/ 1770086 h 2225255"/>
                <a:gd name="connsiteX1850" fmla="*/ 1199317 w 2742015"/>
                <a:gd name="connsiteY1850" fmla="*/ 1770086 h 2225255"/>
                <a:gd name="connsiteX1851" fmla="*/ 1195425 w 2742015"/>
                <a:gd name="connsiteY1851" fmla="*/ 1428160 h 2225255"/>
                <a:gd name="connsiteX1852" fmla="*/ 1195425 w 2742015"/>
                <a:gd name="connsiteY1852" fmla="*/ 1428160 h 2225255"/>
                <a:gd name="connsiteX1853" fmla="*/ 1193847 w 2742015"/>
                <a:gd name="connsiteY1853" fmla="*/ 1516202 h 2225255"/>
                <a:gd name="connsiteX1854" fmla="*/ 1200004 w 2742015"/>
                <a:gd name="connsiteY1854" fmla="*/ 1518235 h 2225255"/>
                <a:gd name="connsiteX1855" fmla="*/ 1202014 w 2742015"/>
                <a:gd name="connsiteY1855" fmla="*/ 1512085 h 2225255"/>
                <a:gd name="connsiteX1856" fmla="*/ 1195857 w 2742015"/>
                <a:gd name="connsiteY1856" fmla="*/ 1510051 h 2225255"/>
                <a:gd name="connsiteX1857" fmla="*/ 1193847 w 2742015"/>
                <a:gd name="connsiteY1857" fmla="*/ 1516202 h 2225255"/>
                <a:gd name="connsiteX1858" fmla="*/ 1218093 w 2742015"/>
                <a:gd name="connsiteY1858" fmla="*/ 1173716 h 2225255"/>
                <a:gd name="connsiteX1859" fmla="*/ 1218093 w 2742015"/>
                <a:gd name="connsiteY1859" fmla="*/ 1173716 h 2225255"/>
                <a:gd name="connsiteX1860" fmla="*/ 1237200 w 2742015"/>
                <a:gd name="connsiteY1860" fmla="*/ 1485347 h 2225255"/>
                <a:gd name="connsiteX1861" fmla="*/ 1239744 w 2742015"/>
                <a:gd name="connsiteY1861" fmla="*/ 1480136 h 2225255"/>
                <a:gd name="connsiteX1862" fmla="*/ 1237200 w 2742015"/>
                <a:gd name="connsiteY1862" fmla="*/ 1485347 h 2225255"/>
                <a:gd name="connsiteX1863" fmla="*/ 1243637 w 2742015"/>
                <a:gd name="connsiteY1863" fmla="*/ 1437106 h 2225255"/>
                <a:gd name="connsiteX1864" fmla="*/ 1243637 w 2742015"/>
                <a:gd name="connsiteY1864" fmla="*/ 1437106 h 2225255"/>
                <a:gd name="connsiteX1865" fmla="*/ 1226057 w 2742015"/>
                <a:gd name="connsiteY1865" fmla="*/ 1407522 h 2225255"/>
                <a:gd name="connsiteX1866" fmla="*/ 1229008 w 2742015"/>
                <a:gd name="connsiteY1866" fmla="*/ 1388053 h 2225255"/>
                <a:gd name="connsiteX1867" fmla="*/ 1226057 w 2742015"/>
                <a:gd name="connsiteY1867" fmla="*/ 1407522 h 2225255"/>
                <a:gd name="connsiteX1868" fmla="*/ 1221757 w 2742015"/>
                <a:gd name="connsiteY1868" fmla="*/ 1153307 h 2225255"/>
                <a:gd name="connsiteX1869" fmla="*/ 1215040 w 2742015"/>
                <a:gd name="connsiteY1869" fmla="*/ 1150562 h 2225255"/>
                <a:gd name="connsiteX1870" fmla="*/ 1228754 w 2742015"/>
                <a:gd name="connsiteY1870" fmla="*/ 1151477 h 2225255"/>
                <a:gd name="connsiteX1871" fmla="*/ 1218068 w 2742015"/>
                <a:gd name="connsiteY1871" fmla="*/ 1139302 h 2225255"/>
                <a:gd name="connsiteX1872" fmla="*/ 1221757 w 2742015"/>
                <a:gd name="connsiteY1872" fmla="*/ 1153307 h 2225255"/>
                <a:gd name="connsiteX1873" fmla="*/ 1222927 w 2742015"/>
                <a:gd name="connsiteY1873" fmla="*/ 1100619 h 2225255"/>
                <a:gd name="connsiteX1874" fmla="*/ 1234503 w 2742015"/>
                <a:gd name="connsiteY1874" fmla="*/ 1099094 h 2225255"/>
                <a:gd name="connsiteX1875" fmla="*/ 1222927 w 2742015"/>
                <a:gd name="connsiteY1875" fmla="*/ 1100619 h 2225255"/>
                <a:gd name="connsiteX1876" fmla="*/ 1238192 w 2742015"/>
                <a:gd name="connsiteY1876" fmla="*/ 1147486 h 2225255"/>
                <a:gd name="connsiteX1877" fmla="*/ 1238192 w 2742015"/>
                <a:gd name="connsiteY1877" fmla="*/ 1147486 h 2225255"/>
                <a:gd name="connsiteX1878" fmla="*/ 1254017 w 2742015"/>
                <a:gd name="connsiteY1878" fmla="*/ 1338313 h 2225255"/>
                <a:gd name="connsiteX1879" fmla="*/ 1254017 w 2742015"/>
                <a:gd name="connsiteY1879" fmla="*/ 1338313 h 2225255"/>
                <a:gd name="connsiteX1880" fmla="*/ 1250481 w 2742015"/>
                <a:gd name="connsiteY1880" fmla="*/ 1240078 h 2225255"/>
                <a:gd name="connsiteX1881" fmla="*/ 1254755 w 2742015"/>
                <a:gd name="connsiteY1881" fmla="*/ 1244933 h 2225255"/>
                <a:gd name="connsiteX1882" fmla="*/ 1259614 w 2742015"/>
                <a:gd name="connsiteY1882" fmla="*/ 1240663 h 2225255"/>
                <a:gd name="connsiteX1883" fmla="*/ 1255340 w 2742015"/>
                <a:gd name="connsiteY1883" fmla="*/ 1235808 h 2225255"/>
                <a:gd name="connsiteX1884" fmla="*/ 1250481 w 2742015"/>
                <a:gd name="connsiteY1884" fmla="*/ 1240078 h 2225255"/>
                <a:gd name="connsiteX1885" fmla="*/ 1253152 w 2742015"/>
                <a:gd name="connsiteY1885" fmla="*/ 1164541 h 2225255"/>
                <a:gd name="connsiteX1886" fmla="*/ 1253152 w 2742015"/>
                <a:gd name="connsiteY1886" fmla="*/ 1164541 h 2225255"/>
                <a:gd name="connsiteX1887" fmla="*/ 1262031 w 2742015"/>
                <a:gd name="connsiteY1887" fmla="*/ 1510534 h 2225255"/>
                <a:gd name="connsiteX1888" fmla="*/ 1262031 w 2742015"/>
                <a:gd name="connsiteY1888" fmla="*/ 1510534 h 2225255"/>
                <a:gd name="connsiteX1889" fmla="*/ 1261624 w 2742015"/>
                <a:gd name="connsiteY1889" fmla="*/ 1105448 h 2225255"/>
                <a:gd name="connsiteX1890" fmla="*/ 1270478 w 2742015"/>
                <a:gd name="connsiteY1890" fmla="*/ 1110633 h 2225255"/>
                <a:gd name="connsiteX1891" fmla="*/ 1261624 w 2742015"/>
                <a:gd name="connsiteY1891" fmla="*/ 1105448 h 2225255"/>
                <a:gd name="connsiteX1892" fmla="*/ 1272997 w 2742015"/>
                <a:gd name="connsiteY1892" fmla="*/ 1211714 h 2225255"/>
                <a:gd name="connsiteX1893" fmla="*/ 1272997 w 2742015"/>
                <a:gd name="connsiteY1893" fmla="*/ 1211714 h 2225255"/>
                <a:gd name="connsiteX1894" fmla="*/ 1279942 w 2742015"/>
                <a:gd name="connsiteY1894" fmla="*/ 1106642 h 2225255"/>
                <a:gd name="connsiteX1895" fmla="*/ 1279942 w 2742015"/>
                <a:gd name="connsiteY1895" fmla="*/ 1106642 h 2225255"/>
                <a:gd name="connsiteX1896" fmla="*/ 1285463 w 2742015"/>
                <a:gd name="connsiteY1896" fmla="*/ 1162075 h 2225255"/>
                <a:gd name="connsiteX1897" fmla="*/ 1285463 w 2742015"/>
                <a:gd name="connsiteY1897" fmla="*/ 1162075 h 2225255"/>
                <a:gd name="connsiteX1898" fmla="*/ 1275516 w 2742015"/>
                <a:gd name="connsiteY1898" fmla="*/ 1651926 h 2225255"/>
                <a:gd name="connsiteX1899" fmla="*/ 1275516 w 2742015"/>
                <a:gd name="connsiteY1899" fmla="*/ 1651926 h 2225255"/>
                <a:gd name="connsiteX1900" fmla="*/ 1278976 w 2742015"/>
                <a:gd name="connsiteY1900" fmla="*/ 1724616 h 2225255"/>
                <a:gd name="connsiteX1901" fmla="*/ 1264652 w 2742015"/>
                <a:gd name="connsiteY1901" fmla="*/ 1726726 h 2225255"/>
                <a:gd name="connsiteX1902" fmla="*/ 1278976 w 2742015"/>
                <a:gd name="connsiteY1902" fmla="*/ 1724616 h 2225255"/>
                <a:gd name="connsiteX1903" fmla="*/ 1269868 w 2742015"/>
                <a:gd name="connsiteY1903" fmla="*/ 1742052 h 2225255"/>
                <a:gd name="connsiteX1904" fmla="*/ 1272997 w 2742015"/>
                <a:gd name="connsiteY1904" fmla="*/ 1753312 h 2225255"/>
                <a:gd name="connsiteX1905" fmla="*/ 1269868 w 2742015"/>
                <a:gd name="connsiteY1905" fmla="*/ 1742052 h 2225255"/>
                <a:gd name="connsiteX1906" fmla="*/ 1275388 w 2742015"/>
                <a:gd name="connsiteY1906" fmla="*/ 1818810 h 2225255"/>
                <a:gd name="connsiteX1907" fmla="*/ 1275388 w 2742015"/>
                <a:gd name="connsiteY1907" fmla="*/ 1818810 h 2225255"/>
                <a:gd name="connsiteX1908" fmla="*/ 1266357 w 2742015"/>
                <a:gd name="connsiteY1908" fmla="*/ 1846463 h 2225255"/>
                <a:gd name="connsiteX1909" fmla="*/ 1269282 w 2742015"/>
                <a:gd name="connsiteY1909" fmla="*/ 1843921 h 2225255"/>
                <a:gd name="connsiteX1910" fmla="*/ 1269282 w 2742015"/>
                <a:gd name="connsiteY1910" fmla="*/ 1843921 h 2225255"/>
                <a:gd name="connsiteX1911" fmla="*/ 1266357 w 2742015"/>
                <a:gd name="connsiteY1911" fmla="*/ 1846463 h 2225255"/>
                <a:gd name="connsiteX1912" fmla="*/ 1266331 w 2742015"/>
                <a:gd name="connsiteY1912" fmla="*/ 1846488 h 2225255"/>
                <a:gd name="connsiteX1913" fmla="*/ 1266357 w 2742015"/>
                <a:gd name="connsiteY1913" fmla="*/ 1846463 h 2225255"/>
                <a:gd name="connsiteX1914" fmla="*/ 1264525 w 2742015"/>
                <a:gd name="connsiteY1914" fmla="*/ 1893585 h 2225255"/>
                <a:gd name="connsiteX1915" fmla="*/ 1270682 w 2742015"/>
                <a:gd name="connsiteY1915" fmla="*/ 1895618 h 2225255"/>
                <a:gd name="connsiteX1916" fmla="*/ 1272692 w 2742015"/>
                <a:gd name="connsiteY1916" fmla="*/ 1889442 h 2225255"/>
                <a:gd name="connsiteX1917" fmla="*/ 1266535 w 2742015"/>
                <a:gd name="connsiteY1917" fmla="*/ 1887434 h 2225255"/>
                <a:gd name="connsiteX1918" fmla="*/ 1264525 w 2742015"/>
                <a:gd name="connsiteY1918" fmla="*/ 1893585 h 2225255"/>
                <a:gd name="connsiteX1919" fmla="*/ 1285412 w 2742015"/>
                <a:gd name="connsiteY1919" fmla="*/ 1375853 h 2225255"/>
                <a:gd name="connsiteX1920" fmla="*/ 1286328 w 2742015"/>
                <a:gd name="connsiteY1920" fmla="*/ 1370744 h 2225255"/>
                <a:gd name="connsiteX1921" fmla="*/ 1270783 w 2742015"/>
                <a:gd name="connsiteY1921" fmla="*/ 1375243 h 2225255"/>
                <a:gd name="connsiteX1922" fmla="*/ 1263660 w 2742015"/>
                <a:gd name="connsiteY1922" fmla="*/ 1373947 h 2225255"/>
                <a:gd name="connsiteX1923" fmla="*/ 1283632 w 2742015"/>
                <a:gd name="connsiteY1923" fmla="*/ 1377505 h 2225255"/>
                <a:gd name="connsiteX1924" fmla="*/ 1282258 w 2742015"/>
                <a:gd name="connsiteY1924" fmla="*/ 1381648 h 2225255"/>
                <a:gd name="connsiteX1925" fmla="*/ 1288415 w 2742015"/>
                <a:gd name="connsiteY1925" fmla="*/ 1383656 h 2225255"/>
                <a:gd name="connsiteX1926" fmla="*/ 1290424 w 2742015"/>
                <a:gd name="connsiteY1926" fmla="*/ 1377505 h 2225255"/>
                <a:gd name="connsiteX1927" fmla="*/ 1285412 w 2742015"/>
                <a:gd name="connsiteY1927" fmla="*/ 1375853 h 2225255"/>
                <a:gd name="connsiteX1928" fmla="*/ 1288440 w 2742015"/>
                <a:gd name="connsiteY1928" fmla="*/ 1081988 h 2225255"/>
                <a:gd name="connsiteX1929" fmla="*/ 1297294 w 2742015"/>
                <a:gd name="connsiteY1929" fmla="*/ 1087148 h 2225255"/>
                <a:gd name="connsiteX1930" fmla="*/ 1288440 w 2742015"/>
                <a:gd name="connsiteY1930" fmla="*/ 1081988 h 2225255"/>
                <a:gd name="connsiteX1931" fmla="*/ 1296531 w 2742015"/>
                <a:gd name="connsiteY1931" fmla="*/ 1556614 h 2225255"/>
                <a:gd name="connsiteX1932" fmla="*/ 1296531 w 2742015"/>
                <a:gd name="connsiteY1932" fmla="*/ 1556614 h 2225255"/>
                <a:gd name="connsiteX1933" fmla="*/ 1296785 w 2742015"/>
                <a:gd name="connsiteY1933" fmla="*/ 1410216 h 2225255"/>
                <a:gd name="connsiteX1934" fmla="*/ 1281418 w 2742015"/>
                <a:gd name="connsiteY1934" fmla="*/ 1415426 h 2225255"/>
                <a:gd name="connsiteX1935" fmla="*/ 1296785 w 2742015"/>
                <a:gd name="connsiteY1935" fmla="*/ 1410216 h 2225255"/>
                <a:gd name="connsiteX1936" fmla="*/ 1289127 w 2742015"/>
                <a:gd name="connsiteY1936" fmla="*/ 1704080 h 2225255"/>
                <a:gd name="connsiteX1937" fmla="*/ 1298311 w 2742015"/>
                <a:gd name="connsiteY1937" fmla="*/ 1696862 h 2225255"/>
                <a:gd name="connsiteX1938" fmla="*/ 1289127 w 2742015"/>
                <a:gd name="connsiteY1938" fmla="*/ 1704080 h 2225255"/>
                <a:gd name="connsiteX1939" fmla="*/ 1297345 w 2742015"/>
                <a:gd name="connsiteY1939" fmla="*/ 1155976 h 2225255"/>
                <a:gd name="connsiteX1940" fmla="*/ 1301619 w 2742015"/>
                <a:gd name="connsiteY1940" fmla="*/ 1160856 h 2225255"/>
                <a:gd name="connsiteX1941" fmla="*/ 1297345 w 2742015"/>
                <a:gd name="connsiteY1941" fmla="*/ 1155976 h 2225255"/>
                <a:gd name="connsiteX1942" fmla="*/ 1308310 w 2742015"/>
                <a:gd name="connsiteY1942" fmla="*/ 1458278 h 2225255"/>
                <a:gd name="connsiteX1943" fmla="*/ 1308310 w 2742015"/>
                <a:gd name="connsiteY1943" fmla="*/ 1458278 h 2225255"/>
                <a:gd name="connsiteX1944" fmla="*/ 1315230 w 2742015"/>
                <a:gd name="connsiteY1944" fmla="*/ 1603609 h 2225255"/>
                <a:gd name="connsiteX1945" fmla="*/ 1315230 w 2742015"/>
                <a:gd name="connsiteY1945" fmla="*/ 1603609 h 2225255"/>
                <a:gd name="connsiteX1946" fmla="*/ 1319174 w 2742015"/>
                <a:gd name="connsiteY1946" fmla="*/ 1383478 h 2225255"/>
                <a:gd name="connsiteX1947" fmla="*/ 1319174 w 2742015"/>
                <a:gd name="connsiteY1947" fmla="*/ 1383478 h 2225255"/>
                <a:gd name="connsiteX1948" fmla="*/ 1326577 w 2742015"/>
                <a:gd name="connsiteY1948" fmla="*/ 1808287 h 2225255"/>
                <a:gd name="connsiteX1949" fmla="*/ 1336830 w 2742015"/>
                <a:gd name="connsiteY1949" fmla="*/ 1808236 h 2225255"/>
                <a:gd name="connsiteX1950" fmla="*/ 1326577 w 2742015"/>
                <a:gd name="connsiteY1950" fmla="*/ 1808287 h 2225255"/>
                <a:gd name="connsiteX1951" fmla="*/ 1306962 w 2742015"/>
                <a:gd name="connsiteY1951" fmla="*/ 1358493 h 2225255"/>
                <a:gd name="connsiteX1952" fmla="*/ 1311236 w 2742015"/>
                <a:gd name="connsiteY1952" fmla="*/ 1363348 h 2225255"/>
                <a:gd name="connsiteX1953" fmla="*/ 1316121 w 2742015"/>
                <a:gd name="connsiteY1953" fmla="*/ 1359103 h 2225255"/>
                <a:gd name="connsiteX1954" fmla="*/ 1314976 w 2742015"/>
                <a:gd name="connsiteY1954" fmla="*/ 1357807 h 2225255"/>
                <a:gd name="connsiteX1955" fmla="*/ 1323321 w 2742015"/>
                <a:gd name="connsiteY1955" fmla="*/ 1356740 h 2225255"/>
                <a:gd name="connsiteX1956" fmla="*/ 1327697 w 2742015"/>
                <a:gd name="connsiteY1956" fmla="*/ 1357553 h 2225255"/>
                <a:gd name="connsiteX1957" fmla="*/ 1323423 w 2742015"/>
                <a:gd name="connsiteY1957" fmla="*/ 1352698 h 2225255"/>
                <a:gd name="connsiteX1958" fmla="*/ 1322685 w 2742015"/>
                <a:gd name="connsiteY1958" fmla="*/ 1353944 h 2225255"/>
                <a:gd name="connsiteX1959" fmla="*/ 1313500 w 2742015"/>
                <a:gd name="connsiteY1959" fmla="*/ 1356104 h 2225255"/>
                <a:gd name="connsiteX1960" fmla="*/ 1311846 w 2742015"/>
                <a:gd name="connsiteY1960" fmla="*/ 1354223 h 2225255"/>
                <a:gd name="connsiteX1961" fmla="*/ 1306962 w 2742015"/>
                <a:gd name="connsiteY1961" fmla="*/ 1358493 h 2225255"/>
                <a:gd name="connsiteX1962" fmla="*/ 1321438 w 2742015"/>
                <a:gd name="connsiteY1962" fmla="*/ 1173615 h 2225255"/>
                <a:gd name="connsiteX1963" fmla="*/ 1321438 w 2742015"/>
                <a:gd name="connsiteY1963" fmla="*/ 1173615 h 2225255"/>
                <a:gd name="connsiteX1964" fmla="*/ 1338179 w 2742015"/>
                <a:gd name="connsiteY1964" fmla="*/ 1679223 h 2225255"/>
                <a:gd name="connsiteX1965" fmla="*/ 1338179 w 2742015"/>
                <a:gd name="connsiteY1965" fmla="*/ 1679223 h 2225255"/>
                <a:gd name="connsiteX1966" fmla="*/ 1337034 w 2742015"/>
                <a:gd name="connsiteY1966" fmla="*/ 1215933 h 2225255"/>
                <a:gd name="connsiteX1967" fmla="*/ 1337034 w 2742015"/>
                <a:gd name="connsiteY1967" fmla="*/ 1215933 h 2225255"/>
                <a:gd name="connsiteX1968" fmla="*/ 1332658 w 2742015"/>
                <a:gd name="connsiteY1968" fmla="*/ 1107837 h 2225255"/>
                <a:gd name="connsiteX1969" fmla="*/ 1348228 w 2742015"/>
                <a:gd name="connsiteY1969" fmla="*/ 1115741 h 2225255"/>
                <a:gd name="connsiteX1970" fmla="*/ 1332658 w 2742015"/>
                <a:gd name="connsiteY1970" fmla="*/ 1107837 h 2225255"/>
                <a:gd name="connsiteX1971" fmla="*/ 1354589 w 2742015"/>
                <a:gd name="connsiteY1971" fmla="*/ 1681205 h 2225255"/>
                <a:gd name="connsiteX1972" fmla="*/ 1377105 w 2742015"/>
                <a:gd name="connsiteY1972" fmla="*/ 1674927 h 2225255"/>
                <a:gd name="connsiteX1973" fmla="*/ 1368862 w 2742015"/>
                <a:gd name="connsiteY1973" fmla="*/ 1668827 h 2225255"/>
                <a:gd name="connsiteX1974" fmla="*/ 1357616 w 2742015"/>
                <a:gd name="connsiteY1974" fmla="*/ 1671979 h 2225255"/>
                <a:gd name="connsiteX1975" fmla="*/ 1354589 w 2742015"/>
                <a:gd name="connsiteY1975" fmla="*/ 1681205 h 2225255"/>
                <a:gd name="connsiteX1976" fmla="*/ 1369192 w 2742015"/>
                <a:gd name="connsiteY1976" fmla="*/ 1160169 h 2225255"/>
                <a:gd name="connsiteX1977" fmla="*/ 1370006 w 2742015"/>
                <a:gd name="connsiteY1977" fmla="*/ 1164338 h 2225255"/>
                <a:gd name="connsiteX1978" fmla="*/ 1370210 w 2742015"/>
                <a:gd name="connsiteY1978" fmla="*/ 1165354 h 2225255"/>
                <a:gd name="connsiteX1979" fmla="*/ 1370235 w 2742015"/>
                <a:gd name="connsiteY1979" fmla="*/ 1165481 h 2225255"/>
                <a:gd name="connsiteX1980" fmla="*/ 1370719 w 2742015"/>
                <a:gd name="connsiteY1980" fmla="*/ 1167947 h 2225255"/>
                <a:gd name="connsiteX1981" fmla="*/ 1370235 w 2742015"/>
                <a:gd name="connsiteY1981" fmla="*/ 1165481 h 2225255"/>
                <a:gd name="connsiteX1982" fmla="*/ 1370006 w 2742015"/>
                <a:gd name="connsiteY1982" fmla="*/ 1164338 h 2225255"/>
                <a:gd name="connsiteX1983" fmla="*/ 1369192 w 2742015"/>
                <a:gd name="connsiteY1983" fmla="*/ 1160169 h 2225255"/>
                <a:gd name="connsiteX1984" fmla="*/ 1369192 w 2742015"/>
                <a:gd name="connsiteY1984" fmla="*/ 1160169 h 2225255"/>
                <a:gd name="connsiteX1985" fmla="*/ 1381303 w 2742015"/>
                <a:gd name="connsiteY1985" fmla="*/ 1693329 h 2225255"/>
                <a:gd name="connsiteX1986" fmla="*/ 1381303 w 2742015"/>
                <a:gd name="connsiteY1986" fmla="*/ 1693329 h 2225255"/>
                <a:gd name="connsiteX1987" fmla="*/ 1386289 w 2742015"/>
                <a:gd name="connsiteY1987" fmla="*/ 1667735 h 2225255"/>
                <a:gd name="connsiteX1988" fmla="*/ 1375985 w 2742015"/>
                <a:gd name="connsiteY1988" fmla="*/ 1657543 h 2225255"/>
                <a:gd name="connsiteX1989" fmla="*/ 1386289 w 2742015"/>
                <a:gd name="connsiteY1989" fmla="*/ 1667735 h 2225255"/>
                <a:gd name="connsiteX1990" fmla="*/ 1376163 w 2742015"/>
                <a:gd name="connsiteY1990" fmla="*/ 1353842 h 2225255"/>
                <a:gd name="connsiteX1991" fmla="*/ 1384712 w 2742015"/>
                <a:gd name="connsiteY1991" fmla="*/ 1363602 h 2225255"/>
                <a:gd name="connsiteX1992" fmla="*/ 1376163 w 2742015"/>
                <a:gd name="connsiteY1992" fmla="*/ 1353842 h 2225255"/>
                <a:gd name="connsiteX1993" fmla="*/ 1383033 w 2742015"/>
                <a:gd name="connsiteY1993" fmla="*/ 1179969 h 2225255"/>
                <a:gd name="connsiteX1994" fmla="*/ 1383033 w 2742015"/>
                <a:gd name="connsiteY1994" fmla="*/ 1179969 h 2225255"/>
                <a:gd name="connsiteX1995" fmla="*/ 1387739 w 2742015"/>
                <a:gd name="connsiteY1995" fmla="*/ 1746551 h 2225255"/>
                <a:gd name="connsiteX1996" fmla="*/ 1387739 w 2742015"/>
                <a:gd name="connsiteY1996" fmla="*/ 1746551 h 2225255"/>
                <a:gd name="connsiteX1997" fmla="*/ 1398349 w 2742015"/>
                <a:gd name="connsiteY1997" fmla="*/ 1433218 h 2225255"/>
                <a:gd name="connsiteX1998" fmla="*/ 1388096 w 2742015"/>
                <a:gd name="connsiteY1998" fmla="*/ 1433268 h 2225255"/>
                <a:gd name="connsiteX1999" fmla="*/ 1398349 w 2742015"/>
                <a:gd name="connsiteY1999" fmla="*/ 1433218 h 2225255"/>
                <a:gd name="connsiteX2000" fmla="*/ 1398959 w 2742015"/>
                <a:gd name="connsiteY2000" fmla="*/ 1083768 h 2225255"/>
                <a:gd name="connsiteX2001" fmla="*/ 1404836 w 2742015"/>
                <a:gd name="connsiteY2001" fmla="*/ 1079955 h 2225255"/>
                <a:gd name="connsiteX2002" fmla="*/ 1400944 w 2742015"/>
                <a:gd name="connsiteY2002" fmla="*/ 1082497 h 2225255"/>
                <a:gd name="connsiteX2003" fmla="*/ 1398959 w 2742015"/>
                <a:gd name="connsiteY2003" fmla="*/ 1083768 h 2225255"/>
                <a:gd name="connsiteX2004" fmla="*/ 1398959 w 2742015"/>
                <a:gd name="connsiteY2004" fmla="*/ 1083768 h 2225255"/>
                <a:gd name="connsiteX2005" fmla="*/ 1405345 w 2742015"/>
                <a:gd name="connsiteY2005" fmla="*/ 1079625 h 2225255"/>
                <a:gd name="connsiteX2006" fmla="*/ 1405345 w 2742015"/>
                <a:gd name="connsiteY2006" fmla="*/ 1079625 h 2225255"/>
                <a:gd name="connsiteX2007" fmla="*/ 1411985 w 2742015"/>
                <a:gd name="connsiteY2007" fmla="*/ 1193338 h 2225255"/>
                <a:gd name="connsiteX2008" fmla="*/ 1412316 w 2742015"/>
                <a:gd name="connsiteY2008" fmla="*/ 1188763 h 2225255"/>
                <a:gd name="connsiteX2009" fmla="*/ 1411985 w 2742015"/>
                <a:gd name="connsiteY2009" fmla="*/ 1193338 h 2225255"/>
                <a:gd name="connsiteX2010" fmla="*/ 1413817 w 2742015"/>
                <a:gd name="connsiteY2010" fmla="*/ 1646080 h 2225255"/>
                <a:gd name="connsiteX2011" fmla="*/ 1420000 w 2742015"/>
                <a:gd name="connsiteY2011" fmla="*/ 1648088 h 2225255"/>
                <a:gd name="connsiteX2012" fmla="*/ 1413817 w 2742015"/>
                <a:gd name="connsiteY2012" fmla="*/ 1646080 h 2225255"/>
                <a:gd name="connsiteX2013" fmla="*/ 1413766 w 2742015"/>
                <a:gd name="connsiteY2013" fmla="*/ 1823181 h 2225255"/>
                <a:gd name="connsiteX2014" fmla="*/ 1413766 w 2742015"/>
                <a:gd name="connsiteY2014" fmla="*/ 1823181 h 2225255"/>
                <a:gd name="connsiteX2015" fmla="*/ 1408449 w 2742015"/>
                <a:gd name="connsiteY2015" fmla="*/ 1787369 h 2225255"/>
                <a:gd name="connsiteX2016" fmla="*/ 1418677 w 2742015"/>
                <a:gd name="connsiteY2016" fmla="*/ 1787319 h 2225255"/>
                <a:gd name="connsiteX2017" fmla="*/ 1408449 w 2742015"/>
                <a:gd name="connsiteY2017" fmla="*/ 1787369 h 2225255"/>
                <a:gd name="connsiteX2018" fmla="*/ 1408373 w 2742015"/>
                <a:gd name="connsiteY2018" fmla="*/ 1213747 h 2225255"/>
                <a:gd name="connsiteX2019" fmla="*/ 1399519 w 2742015"/>
                <a:gd name="connsiteY2019" fmla="*/ 1208562 h 2225255"/>
                <a:gd name="connsiteX2020" fmla="*/ 1408373 w 2742015"/>
                <a:gd name="connsiteY2020" fmla="*/ 1213747 h 2225255"/>
                <a:gd name="connsiteX2021" fmla="*/ 1405014 w 2742015"/>
                <a:gd name="connsiteY2021" fmla="*/ 1251465 h 2225255"/>
                <a:gd name="connsiteX2022" fmla="*/ 1405014 w 2742015"/>
                <a:gd name="connsiteY2022" fmla="*/ 1251465 h 2225255"/>
                <a:gd name="connsiteX2023" fmla="*/ 1413461 w 2742015"/>
                <a:gd name="connsiteY2023" fmla="*/ 1254922 h 2225255"/>
                <a:gd name="connsiteX2024" fmla="*/ 1408093 w 2742015"/>
                <a:gd name="connsiteY2024" fmla="*/ 1252710 h 2225255"/>
                <a:gd name="connsiteX2025" fmla="*/ 1405014 w 2742015"/>
                <a:gd name="connsiteY2025" fmla="*/ 1251465 h 2225255"/>
                <a:gd name="connsiteX2026" fmla="*/ 1418371 w 2742015"/>
                <a:gd name="connsiteY2026" fmla="*/ 1514906 h 2225255"/>
                <a:gd name="connsiteX2027" fmla="*/ 1427200 w 2742015"/>
                <a:gd name="connsiteY2027" fmla="*/ 1520091 h 2225255"/>
                <a:gd name="connsiteX2028" fmla="*/ 1418371 w 2742015"/>
                <a:gd name="connsiteY2028" fmla="*/ 1514906 h 2225255"/>
                <a:gd name="connsiteX2029" fmla="*/ 1420508 w 2742015"/>
                <a:gd name="connsiteY2029" fmla="*/ 1168658 h 2225255"/>
                <a:gd name="connsiteX2030" fmla="*/ 1432084 w 2742015"/>
                <a:gd name="connsiteY2030" fmla="*/ 1167133 h 2225255"/>
                <a:gd name="connsiteX2031" fmla="*/ 1420508 w 2742015"/>
                <a:gd name="connsiteY2031" fmla="*/ 1168658 h 2225255"/>
                <a:gd name="connsiteX2032" fmla="*/ 1436842 w 2742015"/>
                <a:gd name="connsiteY2032" fmla="*/ 1373896 h 2225255"/>
                <a:gd name="connsiteX2033" fmla="*/ 1432568 w 2742015"/>
                <a:gd name="connsiteY2033" fmla="*/ 1369041 h 2225255"/>
                <a:gd name="connsiteX2034" fmla="*/ 1427683 w 2742015"/>
                <a:gd name="connsiteY2034" fmla="*/ 1373311 h 2225255"/>
                <a:gd name="connsiteX2035" fmla="*/ 1431983 w 2742015"/>
                <a:gd name="connsiteY2035" fmla="*/ 1378166 h 2225255"/>
                <a:gd name="connsiteX2036" fmla="*/ 1436842 w 2742015"/>
                <a:gd name="connsiteY2036" fmla="*/ 1373896 h 2225255"/>
                <a:gd name="connsiteX2037" fmla="*/ 1427276 w 2742015"/>
                <a:gd name="connsiteY2037" fmla="*/ 1667506 h 2225255"/>
                <a:gd name="connsiteX2038" fmla="*/ 1440607 w 2742015"/>
                <a:gd name="connsiteY2038" fmla="*/ 1668446 h 2225255"/>
                <a:gd name="connsiteX2039" fmla="*/ 1427276 w 2742015"/>
                <a:gd name="connsiteY2039" fmla="*/ 1667506 h 2225255"/>
                <a:gd name="connsiteX2040" fmla="*/ 1447146 w 2742015"/>
                <a:gd name="connsiteY2040" fmla="*/ 1287404 h 2225255"/>
                <a:gd name="connsiteX2041" fmla="*/ 1447146 w 2742015"/>
                <a:gd name="connsiteY2041" fmla="*/ 1287404 h 2225255"/>
                <a:gd name="connsiteX2042" fmla="*/ 1446739 w 2742015"/>
                <a:gd name="connsiteY2042" fmla="*/ 1188737 h 2225255"/>
                <a:gd name="connsiteX2043" fmla="*/ 1442490 w 2742015"/>
                <a:gd name="connsiteY2043" fmla="*/ 1183883 h 2225255"/>
                <a:gd name="connsiteX2044" fmla="*/ 1446739 w 2742015"/>
                <a:gd name="connsiteY2044" fmla="*/ 1188737 h 2225255"/>
                <a:gd name="connsiteX2045" fmla="*/ 1445518 w 2742015"/>
                <a:gd name="connsiteY2045" fmla="*/ 1172598 h 2225255"/>
                <a:gd name="connsiteX2046" fmla="*/ 1445518 w 2742015"/>
                <a:gd name="connsiteY2046" fmla="*/ 1172598 h 2225255"/>
                <a:gd name="connsiteX2047" fmla="*/ 1449995 w 2742015"/>
                <a:gd name="connsiteY2047" fmla="*/ 1069662 h 2225255"/>
                <a:gd name="connsiteX2048" fmla="*/ 1454270 w 2742015"/>
                <a:gd name="connsiteY2048" fmla="*/ 1074541 h 2225255"/>
                <a:gd name="connsiteX2049" fmla="*/ 1461292 w 2742015"/>
                <a:gd name="connsiteY2049" fmla="*/ 1072711 h 2225255"/>
                <a:gd name="connsiteX2050" fmla="*/ 1449995 w 2742015"/>
                <a:gd name="connsiteY2050" fmla="*/ 1069662 h 2225255"/>
                <a:gd name="connsiteX2051" fmla="*/ 1456407 w 2742015"/>
                <a:gd name="connsiteY2051" fmla="*/ 1557809 h 2225255"/>
                <a:gd name="connsiteX2052" fmla="*/ 1454397 w 2742015"/>
                <a:gd name="connsiteY2052" fmla="*/ 1563959 h 2225255"/>
                <a:gd name="connsiteX2053" fmla="*/ 1460528 w 2742015"/>
                <a:gd name="connsiteY2053" fmla="*/ 1565967 h 2225255"/>
                <a:gd name="connsiteX2054" fmla="*/ 1462564 w 2742015"/>
                <a:gd name="connsiteY2054" fmla="*/ 1559817 h 2225255"/>
                <a:gd name="connsiteX2055" fmla="*/ 1456407 w 2742015"/>
                <a:gd name="connsiteY2055" fmla="*/ 1557809 h 2225255"/>
                <a:gd name="connsiteX2056" fmla="*/ 1457399 w 2742015"/>
                <a:gd name="connsiteY2056" fmla="*/ 1166498 h 2225255"/>
                <a:gd name="connsiteX2057" fmla="*/ 1463505 w 2742015"/>
                <a:gd name="connsiteY2057" fmla="*/ 1178367 h 2225255"/>
                <a:gd name="connsiteX2058" fmla="*/ 1457399 w 2742015"/>
                <a:gd name="connsiteY2058" fmla="*/ 1166498 h 2225255"/>
                <a:gd name="connsiteX2059" fmla="*/ 1468924 w 2742015"/>
                <a:gd name="connsiteY2059" fmla="*/ 1096145 h 2225255"/>
                <a:gd name="connsiteX2060" fmla="*/ 1468924 w 2742015"/>
                <a:gd name="connsiteY2060" fmla="*/ 1096145 h 2225255"/>
                <a:gd name="connsiteX2061" fmla="*/ 1475692 w 2742015"/>
                <a:gd name="connsiteY2061" fmla="*/ 1167693 h 2225255"/>
                <a:gd name="connsiteX2062" fmla="*/ 1475692 w 2742015"/>
                <a:gd name="connsiteY2062" fmla="*/ 1167693 h 2225255"/>
                <a:gd name="connsiteX2063" fmla="*/ 1485156 w 2742015"/>
                <a:gd name="connsiteY2063" fmla="*/ 1198141 h 2225255"/>
                <a:gd name="connsiteX2064" fmla="*/ 1485156 w 2742015"/>
                <a:gd name="connsiteY2064" fmla="*/ 1198141 h 2225255"/>
                <a:gd name="connsiteX2065" fmla="*/ 1472690 w 2742015"/>
                <a:gd name="connsiteY2065" fmla="*/ 1213391 h 2225255"/>
                <a:gd name="connsiteX2066" fmla="*/ 1472690 w 2742015"/>
                <a:gd name="connsiteY2066" fmla="*/ 1213391 h 2225255"/>
                <a:gd name="connsiteX2067" fmla="*/ 1470909 w 2742015"/>
                <a:gd name="connsiteY2067" fmla="*/ 1275204 h 2225255"/>
                <a:gd name="connsiteX2068" fmla="*/ 1484622 w 2742015"/>
                <a:gd name="connsiteY2068" fmla="*/ 1276119 h 2225255"/>
                <a:gd name="connsiteX2069" fmla="*/ 1470909 w 2742015"/>
                <a:gd name="connsiteY2069" fmla="*/ 1275204 h 2225255"/>
                <a:gd name="connsiteX2070" fmla="*/ 1484138 w 2742015"/>
                <a:gd name="connsiteY2070" fmla="*/ 1764444 h 2225255"/>
                <a:gd name="connsiteX2071" fmla="*/ 1484138 w 2742015"/>
                <a:gd name="connsiteY2071" fmla="*/ 1764444 h 2225255"/>
                <a:gd name="connsiteX2072" fmla="*/ 1487649 w 2742015"/>
                <a:gd name="connsiteY2072" fmla="*/ 1613521 h 2225255"/>
                <a:gd name="connsiteX2073" fmla="*/ 1482765 w 2742015"/>
                <a:gd name="connsiteY2073" fmla="*/ 1617791 h 2225255"/>
                <a:gd name="connsiteX2074" fmla="*/ 1487039 w 2742015"/>
                <a:gd name="connsiteY2074" fmla="*/ 1622671 h 2225255"/>
                <a:gd name="connsiteX2075" fmla="*/ 1491924 w 2742015"/>
                <a:gd name="connsiteY2075" fmla="*/ 1618401 h 2225255"/>
                <a:gd name="connsiteX2076" fmla="*/ 1487649 w 2742015"/>
                <a:gd name="connsiteY2076" fmla="*/ 1613521 h 2225255"/>
                <a:gd name="connsiteX2077" fmla="*/ 1489100 w 2742015"/>
                <a:gd name="connsiteY2077" fmla="*/ 1173182 h 2225255"/>
                <a:gd name="connsiteX2078" fmla="*/ 1489100 w 2742015"/>
                <a:gd name="connsiteY2078" fmla="*/ 1173182 h 2225255"/>
                <a:gd name="connsiteX2079" fmla="*/ 1496020 w 2742015"/>
                <a:gd name="connsiteY2079" fmla="*/ 1068111 h 2225255"/>
                <a:gd name="connsiteX2080" fmla="*/ 1491745 w 2742015"/>
                <a:gd name="connsiteY2080" fmla="*/ 1063231 h 2225255"/>
                <a:gd name="connsiteX2081" fmla="*/ 1496020 w 2742015"/>
                <a:gd name="connsiteY2081" fmla="*/ 1068111 h 2225255"/>
                <a:gd name="connsiteX2082" fmla="*/ 1498131 w 2742015"/>
                <a:gd name="connsiteY2082" fmla="*/ 1384825 h 2225255"/>
                <a:gd name="connsiteX2083" fmla="*/ 1492127 w 2742015"/>
                <a:gd name="connsiteY2083" fmla="*/ 1385918 h 2225255"/>
                <a:gd name="connsiteX2084" fmla="*/ 1500497 w 2742015"/>
                <a:gd name="connsiteY2084" fmla="*/ 1384393 h 2225255"/>
                <a:gd name="connsiteX2085" fmla="*/ 1498131 w 2742015"/>
                <a:gd name="connsiteY2085" fmla="*/ 1384825 h 2225255"/>
                <a:gd name="connsiteX2086" fmla="*/ 1502914 w 2742015"/>
                <a:gd name="connsiteY2086" fmla="*/ 1277313 h 2225255"/>
                <a:gd name="connsiteX2087" fmla="*/ 1500472 w 2742015"/>
                <a:gd name="connsiteY2087" fmla="*/ 1279448 h 2225255"/>
                <a:gd name="connsiteX2088" fmla="*/ 1503220 w 2742015"/>
                <a:gd name="connsiteY2088" fmla="*/ 1272738 h 2225255"/>
                <a:gd name="connsiteX2089" fmla="*/ 1502914 w 2742015"/>
                <a:gd name="connsiteY2089" fmla="*/ 1277313 h 2225255"/>
                <a:gd name="connsiteX2090" fmla="*/ 1501999 w 2742015"/>
                <a:gd name="connsiteY2090" fmla="*/ 1291013 h 2225255"/>
                <a:gd name="connsiteX2091" fmla="*/ 1512989 w 2742015"/>
                <a:gd name="connsiteY2091" fmla="*/ 1298612 h 2225255"/>
                <a:gd name="connsiteX2092" fmla="*/ 1501999 w 2742015"/>
                <a:gd name="connsiteY2092" fmla="*/ 1291013 h 2225255"/>
                <a:gd name="connsiteX2093" fmla="*/ 1508613 w 2742015"/>
                <a:gd name="connsiteY2093" fmla="*/ 1539204 h 2225255"/>
                <a:gd name="connsiteX2094" fmla="*/ 1508613 w 2742015"/>
                <a:gd name="connsiteY2094" fmla="*/ 1539204 h 2225255"/>
                <a:gd name="connsiteX2095" fmla="*/ 1513625 w 2742015"/>
                <a:gd name="connsiteY2095" fmla="*/ 1323902 h 2225255"/>
                <a:gd name="connsiteX2096" fmla="*/ 1509351 w 2742015"/>
                <a:gd name="connsiteY2096" fmla="*/ 1319022 h 2225255"/>
                <a:gd name="connsiteX2097" fmla="*/ 1513625 w 2742015"/>
                <a:gd name="connsiteY2097" fmla="*/ 1323902 h 2225255"/>
                <a:gd name="connsiteX2098" fmla="*/ 1513498 w 2742015"/>
                <a:gd name="connsiteY2098" fmla="*/ 1186246 h 2225255"/>
                <a:gd name="connsiteX2099" fmla="*/ 1513498 w 2742015"/>
                <a:gd name="connsiteY2099" fmla="*/ 1186246 h 2225255"/>
                <a:gd name="connsiteX2100" fmla="*/ 1524158 w 2742015"/>
                <a:gd name="connsiteY2100" fmla="*/ 1164007 h 2225255"/>
                <a:gd name="connsiteX2101" fmla="*/ 1524464 w 2742015"/>
                <a:gd name="connsiteY2101" fmla="*/ 1159432 h 2225255"/>
                <a:gd name="connsiteX2102" fmla="*/ 1524158 w 2742015"/>
                <a:gd name="connsiteY2102" fmla="*/ 1164007 h 2225255"/>
                <a:gd name="connsiteX2103" fmla="*/ 1530621 w 2742015"/>
                <a:gd name="connsiteY2103" fmla="*/ 1240129 h 2225255"/>
                <a:gd name="connsiteX2104" fmla="*/ 1530621 w 2742015"/>
                <a:gd name="connsiteY2104" fmla="*/ 1240129 h 2225255"/>
                <a:gd name="connsiteX2105" fmla="*/ 1540314 w 2742015"/>
                <a:gd name="connsiteY2105" fmla="*/ 1728327 h 2225255"/>
                <a:gd name="connsiteX2106" fmla="*/ 1546471 w 2742015"/>
                <a:gd name="connsiteY2106" fmla="*/ 1730335 h 2225255"/>
                <a:gd name="connsiteX2107" fmla="*/ 1540314 w 2742015"/>
                <a:gd name="connsiteY2107" fmla="*/ 1728327 h 2225255"/>
                <a:gd name="connsiteX2108" fmla="*/ 1540950 w 2742015"/>
                <a:gd name="connsiteY2108" fmla="*/ 1653578 h 2225255"/>
                <a:gd name="connsiteX2109" fmla="*/ 1540950 w 2742015"/>
                <a:gd name="connsiteY2109" fmla="*/ 1653578 h 2225255"/>
                <a:gd name="connsiteX2110" fmla="*/ 1529781 w 2742015"/>
                <a:gd name="connsiteY2110" fmla="*/ 1322656 h 2225255"/>
                <a:gd name="connsiteX2111" fmla="*/ 1529781 w 2742015"/>
                <a:gd name="connsiteY2111" fmla="*/ 1322656 h 2225255"/>
                <a:gd name="connsiteX2112" fmla="*/ 1546115 w 2742015"/>
                <a:gd name="connsiteY2112" fmla="*/ 1179206 h 2225255"/>
                <a:gd name="connsiteX2113" fmla="*/ 1546115 w 2742015"/>
                <a:gd name="connsiteY2113" fmla="*/ 1179206 h 2225255"/>
                <a:gd name="connsiteX2114" fmla="*/ 1550898 w 2742015"/>
                <a:gd name="connsiteY2114" fmla="*/ 1071720 h 2225255"/>
                <a:gd name="connsiteX2115" fmla="*/ 1550898 w 2742015"/>
                <a:gd name="connsiteY2115" fmla="*/ 1071720 h 2225255"/>
                <a:gd name="connsiteX2116" fmla="*/ 1548379 w 2742015"/>
                <a:gd name="connsiteY2116" fmla="*/ 1319301 h 2225255"/>
                <a:gd name="connsiteX2117" fmla="*/ 1552043 w 2742015"/>
                <a:gd name="connsiteY2117" fmla="*/ 1333306 h 2225255"/>
                <a:gd name="connsiteX2118" fmla="*/ 1548379 w 2742015"/>
                <a:gd name="connsiteY2118" fmla="*/ 1319301 h 2225255"/>
                <a:gd name="connsiteX2119" fmla="*/ 1556622 w 2742015"/>
                <a:gd name="connsiteY2119" fmla="*/ 1522454 h 2225255"/>
                <a:gd name="connsiteX2120" fmla="*/ 1562779 w 2742015"/>
                <a:gd name="connsiteY2120" fmla="*/ 1524488 h 2225255"/>
                <a:gd name="connsiteX2121" fmla="*/ 1556622 w 2742015"/>
                <a:gd name="connsiteY2121" fmla="*/ 1522454 h 2225255"/>
                <a:gd name="connsiteX2122" fmla="*/ 1559955 w 2742015"/>
                <a:gd name="connsiteY2122" fmla="*/ 1317776 h 2225255"/>
                <a:gd name="connsiteX2123" fmla="*/ 1563924 w 2742015"/>
                <a:gd name="connsiteY2123" fmla="*/ 1327206 h 2225255"/>
                <a:gd name="connsiteX2124" fmla="*/ 1575195 w 2742015"/>
                <a:gd name="connsiteY2124" fmla="*/ 1330230 h 2225255"/>
                <a:gd name="connsiteX2125" fmla="*/ 1582522 w 2742015"/>
                <a:gd name="connsiteY2125" fmla="*/ 1323851 h 2225255"/>
                <a:gd name="connsiteX2126" fmla="*/ 1559955 w 2742015"/>
                <a:gd name="connsiteY2126" fmla="*/ 1317776 h 2225255"/>
                <a:gd name="connsiteX2127" fmla="*/ 1565730 w 2742015"/>
                <a:gd name="connsiteY2127" fmla="*/ 1299807 h 2225255"/>
                <a:gd name="connsiteX2128" fmla="*/ 1565730 w 2742015"/>
                <a:gd name="connsiteY2128" fmla="*/ 1299807 h 2225255"/>
                <a:gd name="connsiteX2129" fmla="*/ 1561074 w 2742015"/>
                <a:gd name="connsiteY2129" fmla="*/ 1196261 h 2225255"/>
                <a:gd name="connsiteX2130" fmla="*/ 1577230 w 2742015"/>
                <a:gd name="connsiteY2130" fmla="*/ 1195015 h 2225255"/>
                <a:gd name="connsiteX2131" fmla="*/ 1561074 w 2742015"/>
                <a:gd name="connsiteY2131" fmla="*/ 1196261 h 2225255"/>
                <a:gd name="connsiteX2132" fmla="*/ 1573846 w 2742015"/>
                <a:gd name="connsiteY2132" fmla="*/ 1176461 h 2225255"/>
                <a:gd name="connsiteX2133" fmla="*/ 1573846 w 2742015"/>
                <a:gd name="connsiteY2133" fmla="*/ 1176461 h 2225255"/>
                <a:gd name="connsiteX2134" fmla="*/ 1569496 w 2742015"/>
                <a:gd name="connsiteY2134" fmla="*/ 1068340 h 2225255"/>
                <a:gd name="connsiteX2135" fmla="*/ 1569496 w 2742015"/>
                <a:gd name="connsiteY2135" fmla="*/ 1068340 h 2225255"/>
                <a:gd name="connsiteX2136" fmla="*/ 1576339 w 2742015"/>
                <a:gd name="connsiteY2136" fmla="*/ 1556843 h 2225255"/>
                <a:gd name="connsiteX2137" fmla="*/ 1576339 w 2742015"/>
                <a:gd name="connsiteY2137" fmla="*/ 1556843 h 2225255"/>
                <a:gd name="connsiteX2138" fmla="*/ 1583794 w 2742015"/>
                <a:gd name="connsiteY2138" fmla="*/ 1551988 h 2225255"/>
                <a:gd name="connsiteX2139" fmla="*/ 1578756 w 2742015"/>
                <a:gd name="connsiteY2139" fmla="*/ 1555292 h 2225255"/>
                <a:gd name="connsiteX2140" fmla="*/ 1576339 w 2742015"/>
                <a:gd name="connsiteY2140" fmla="*/ 1556843 h 2225255"/>
                <a:gd name="connsiteX2141" fmla="*/ 1576797 w 2742015"/>
                <a:gd name="connsiteY2141" fmla="*/ 1410648 h 2225255"/>
                <a:gd name="connsiteX2142" fmla="*/ 1576797 w 2742015"/>
                <a:gd name="connsiteY2142" fmla="*/ 1410648 h 2225255"/>
                <a:gd name="connsiteX2143" fmla="*/ 1575144 w 2742015"/>
                <a:gd name="connsiteY2143" fmla="*/ 1610116 h 2225255"/>
                <a:gd name="connsiteX2144" fmla="*/ 1575144 w 2742015"/>
                <a:gd name="connsiteY2144" fmla="*/ 1610116 h 2225255"/>
                <a:gd name="connsiteX2145" fmla="*/ 1567867 w 2742015"/>
                <a:gd name="connsiteY2145" fmla="*/ 1706672 h 2225255"/>
                <a:gd name="connsiteX2146" fmla="*/ 1569928 w 2742015"/>
                <a:gd name="connsiteY2146" fmla="*/ 1710765 h 2225255"/>
                <a:gd name="connsiteX2147" fmla="*/ 1567867 w 2742015"/>
                <a:gd name="connsiteY2147" fmla="*/ 1706672 h 2225255"/>
                <a:gd name="connsiteX2148" fmla="*/ 1563949 w 2742015"/>
                <a:gd name="connsiteY2148" fmla="*/ 1739460 h 2225255"/>
                <a:gd name="connsiteX2149" fmla="*/ 1573134 w 2742015"/>
                <a:gd name="connsiteY2149" fmla="*/ 1732241 h 2225255"/>
                <a:gd name="connsiteX2150" fmla="*/ 1563949 w 2742015"/>
                <a:gd name="connsiteY2150" fmla="*/ 1739460 h 2225255"/>
                <a:gd name="connsiteX2151" fmla="*/ 1560591 w 2742015"/>
                <a:gd name="connsiteY2151" fmla="*/ 1687254 h 2225255"/>
                <a:gd name="connsiteX2152" fmla="*/ 1570844 w 2742015"/>
                <a:gd name="connsiteY2152" fmla="*/ 1687204 h 2225255"/>
                <a:gd name="connsiteX2153" fmla="*/ 1560591 w 2742015"/>
                <a:gd name="connsiteY2153" fmla="*/ 1687254 h 2225255"/>
                <a:gd name="connsiteX2154" fmla="*/ 1559904 w 2742015"/>
                <a:gd name="connsiteY2154" fmla="*/ 1632050 h 2225255"/>
                <a:gd name="connsiteX2155" fmla="*/ 1568758 w 2742015"/>
                <a:gd name="connsiteY2155" fmla="*/ 1637209 h 2225255"/>
                <a:gd name="connsiteX2156" fmla="*/ 1559904 w 2742015"/>
                <a:gd name="connsiteY2156" fmla="*/ 1632050 h 2225255"/>
                <a:gd name="connsiteX2157" fmla="*/ 1568910 w 2742015"/>
                <a:gd name="connsiteY2157" fmla="*/ 1460591 h 2225255"/>
                <a:gd name="connsiteX2158" fmla="*/ 1568910 w 2742015"/>
                <a:gd name="connsiteY2158" fmla="*/ 1460591 h 2225255"/>
                <a:gd name="connsiteX2159" fmla="*/ 1565807 w 2742015"/>
                <a:gd name="connsiteY2159" fmla="*/ 1515236 h 2225255"/>
                <a:gd name="connsiteX2160" fmla="*/ 1571989 w 2742015"/>
                <a:gd name="connsiteY2160" fmla="*/ 1517270 h 2225255"/>
                <a:gd name="connsiteX2161" fmla="*/ 1573999 w 2742015"/>
                <a:gd name="connsiteY2161" fmla="*/ 1511093 h 2225255"/>
                <a:gd name="connsiteX2162" fmla="*/ 1567842 w 2742015"/>
                <a:gd name="connsiteY2162" fmla="*/ 1509085 h 2225255"/>
                <a:gd name="connsiteX2163" fmla="*/ 1565807 w 2742015"/>
                <a:gd name="connsiteY2163" fmla="*/ 1515236 h 2225255"/>
                <a:gd name="connsiteX2164" fmla="*/ 1587330 w 2742015"/>
                <a:gd name="connsiteY2164" fmla="*/ 1250753 h 2225255"/>
                <a:gd name="connsiteX2165" fmla="*/ 1587330 w 2742015"/>
                <a:gd name="connsiteY2165" fmla="*/ 1250753 h 2225255"/>
                <a:gd name="connsiteX2166" fmla="*/ 1581504 w 2742015"/>
                <a:gd name="connsiteY2166" fmla="*/ 1199895 h 2225255"/>
                <a:gd name="connsiteX2167" fmla="*/ 1590332 w 2742015"/>
                <a:gd name="connsiteY2167" fmla="*/ 1205055 h 2225255"/>
                <a:gd name="connsiteX2168" fmla="*/ 1581504 w 2742015"/>
                <a:gd name="connsiteY2168" fmla="*/ 1199895 h 2225255"/>
                <a:gd name="connsiteX2169" fmla="*/ 1590383 w 2742015"/>
                <a:gd name="connsiteY2169" fmla="*/ 1622595 h 2225255"/>
                <a:gd name="connsiteX2170" fmla="*/ 1590383 w 2742015"/>
                <a:gd name="connsiteY2170" fmla="*/ 1622595 h 2225255"/>
                <a:gd name="connsiteX2171" fmla="*/ 1593894 w 2742015"/>
                <a:gd name="connsiteY2171" fmla="*/ 1081429 h 2225255"/>
                <a:gd name="connsiteX2172" fmla="*/ 1593894 w 2742015"/>
                <a:gd name="connsiteY2172" fmla="*/ 1081429 h 2225255"/>
                <a:gd name="connsiteX2173" fmla="*/ 1598805 w 2742015"/>
                <a:gd name="connsiteY2173" fmla="*/ 1111573 h 2225255"/>
                <a:gd name="connsiteX2174" fmla="*/ 1598805 w 2742015"/>
                <a:gd name="connsiteY2174" fmla="*/ 1111573 h 2225255"/>
                <a:gd name="connsiteX2175" fmla="*/ 1604020 w 2742015"/>
                <a:gd name="connsiteY2175" fmla="*/ 1171556 h 2225255"/>
                <a:gd name="connsiteX2176" fmla="*/ 1604020 w 2742015"/>
                <a:gd name="connsiteY2176" fmla="*/ 1171556 h 2225255"/>
                <a:gd name="connsiteX2177" fmla="*/ 1609948 w 2742015"/>
                <a:gd name="connsiteY2177" fmla="*/ 1325630 h 2225255"/>
                <a:gd name="connsiteX2178" fmla="*/ 1603537 w 2742015"/>
                <a:gd name="connsiteY2178" fmla="*/ 1318335 h 2225255"/>
                <a:gd name="connsiteX2179" fmla="*/ 1598372 w 2742015"/>
                <a:gd name="connsiteY2179" fmla="*/ 1327180 h 2225255"/>
                <a:gd name="connsiteX2180" fmla="*/ 1609948 w 2742015"/>
                <a:gd name="connsiteY2180" fmla="*/ 1325630 h 2225255"/>
                <a:gd name="connsiteX2181" fmla="*/ 1595624 w 2742015"/>
                <a:gd name="connsiteY2181" fmla="*/ 1333890 h 2225255"/>
                <a:gd name="connsiteX2182" fmla="*/ 1595624 w 2742015"/>
                <a:gd name="connsiteY2182" fmla="*/ 1333890 h 2225255"/>
                <a:gd name="connsiteX2183" fmla="*/ 1599822 w 2742015"/>
                <a:gd name="connsiteY2183" fmla="*/ 1618630 h 2225255"/>
                <a:gd name="connsiteX2184" fmla="*/ 1597990 w 2742015"/>
                <a:gd name="connsiteY2184" fmla="*/ 1611615 h 2225255"/>
                <a:gd name="connsiteX2185" fmla="*/ 1599822 w 2742015"/>
                <a:gd name="connsiteY2185" fmla="*/ 1618630 h 2225255"/>
                <a:gd name="connsiteX2186" fmla="*/ 1610203 w 2742015"/>
                <a:gd name="connsiteY2186" fmla="*/ 1635354 h 2225255"/>
                <a:gd name="connsiteX2187" fmla="*/ 1596795 w 2742015"/>
                <a:gd name="connsiteY2187" fmla="*/ 1629890 h 2225255"/>
                <a:gd name="connsiteX2188" fmla="*/ 1601069 w 2742015"/>
                <a:gd name="connsiteY2188" fmla="*/ 1634744 h 2225255"/>
                <a:gd name="connsiteX2189" fmla="*/ 1601349 w 2742015"/>
                <a:gd name="connsiteY2189" fmla="*/ 1630195 h 2225255"/>
                <a:gd name="connsiteX2190" fmla="*/ 1608065 w 2742015"/>
                <a:gd name="connsiteY2190" fmla="*/ 1632914 h 2225255"/>
                <a:gd name="connsiteX2191" fmla="*/ 1610203 w 2742015"/>
                <a:gd name="connsiteY2191" fmla="*/ 1635354 h 2225255"/>
                <a:gd name="connsiteX2192" fmla="*/ 1599619 w 2742015"/>
                <a:gd name="connsiteY2192" fmla="*/ 1703445 h 2225255"/>
                <a:gd name="connsiteX2193" fmla="*/ 1599619 w 2742015"/>
                <a:gd name="connsiteY2193" fmla="*/ 1703445 h 2225255"/>
                <a:gd name="connsiteX2194" fmla="*/ 1607099 w 2742015"/>
                <a:gd name="connsiteY2194" fmla="*/ 1642801 h 2225255"/>
                <a:gd name="connsiteX2195" fmla="*/ 1605038 w 2742015"/>
                <a:gd name="connsiteY2195" fmla="*/ 1644199 h 2225255"/>
                <a:gd name="connsiteX2196" fmla="*/ 1605470 w 2742015"/>
                <a:gd name="connsiteY2196" fmla="*/ 1644148 h 2225255"/>
                <a:gd name="connsiteX2197" fmla="*/ 1607099 w 2742015"/>
                <a:gd name="connsiteY2197" fmla="*/ 1642801 h 2225255"/>
                <a:gd name="connsiteX2198" fmla="*/ 1617911 w 2742015"/>
                <a:gd name="connsiteY2198" fmla="*/ 1709265 h 2225255"/>
                <a:gd name="connsiteX2199" fmla="*/ 1616563 w 2742015"/>
                <a:gd name="connsiteY2199" fmla="*/ 1707765 h 2225255"/>
                <a:gd name="connsiteX2200" fmla="*/ 1617911 w 2742015"/>
                <a:gd name="connsiteY2200" fmla="*/ 1709265 h 2225255"/>
                <a:gd name="connsiteX2201" fmla="*/ 1618089 w 2742015"/>
                <a:gd name="connsiteY2201" fmla="*/ 1709468 h 2225255"/>
                <a:gd name="connsiteX2202" fmla="*/ 1617911 w 2742015"/>
                <a:gd name="connsiteY2202" fmla="*/ 1709265 h 2225255"/>
                <a:gd name="connsiteX2203" fmla="*/ 1620863 w 2742015"/>
                <a:gd name="connsiteY2203" fmla="*/ 1649054 h 2225255"/>
                <a:gd name="connsiteX2204" fmla="*/ 1620863 w 2742015"/>
                <a:gd name="connsiteY2204" fmla="*/ 1649054 h 2225255"/>
                <a:gd name="connsiteX2205" fmla="*/ 1644269 w 2742015"/>
                <a:gd name="connsiteY2205" fmla="*/ 1748330 h 2225255"/>
                <a:gd name="connsiteX2206" fmla="*/ 1644269 w 2742015"/>
                <a:gd name="connsiteY2206" fmla="*/ 1748330 h 2225255"/>
                <a:gd name="connsiteX2207" fmla="*/ 1644066 w 2742015"/>
                <a:gd name="connsiteY2207" fmla="*/ 1644453 h 2225255"/>
                <a:gd name="connsiteX2208" fmla="*/ 1644066 w 2742015"/>
                <a:gd name="connsiteY2208" fmla="*/ 1644453 h 2225255"/>
                <a:gd name="connsiteX2209" fmla="*/ 1641521 w 2742015"/>
                <a:gd name="connsiteY2209" fmla="*/ 1543347 h 2225255"/>
                <a:gd name="connsiteX2210" fmla="*/ 1641521 w 2742015"/>
                <a:gd name="connsiteY2210" fmla="*/ 1543347 h 2225255"/>
                <a:gd name="connsiteX2211" fmla="*/ 1635593 w 2742015"/>
                <a:gd name="connsiteY2211" fmla="*/ 1389273 h 2225255"/>
                <a:gd name="connsiteX2212" fmla="*/ 1635593 w 2742015"/>
                <a:gd name="connsiteY2212" fmla="*/ 1389273 h 2225255"/>
                <a:gd name="connsiteX2213" fmla="*/ 1634754 w 2742015"/>
                <a:gd name="connsiteY2213" fmla="*/ 1471800 h 2225255"/>
                <a:gd name="connsiteX2214" fmla="*/ 1634754 w 2742015"/>
                <a:gd name="connsiteY2214" fmla="*/ 1471800 h 2225255"/>
                <a:gd name="connsiteX2215" fmla="*/ 1624425 w 2742015"/>
                <a:gd name="connsiteY2215" fmla="*/ 1703216 h 2225255"/>
                <a:gd name="connsiteX2216" fmla="*/ 1635797 w 2742015"/>
                <a:gd name="connsiteY2216" fmla="*/ 1700522 h 2225255"/>
                <a:gd name="connsiteX2217" fmla="*/ 1624425 w 2742015"/>
                <a:gd name="connsiteY2217" fmla="*/ 1703216 h 2225255"/>
                <a:gd name="connsiteX2218" fmla="*/ 1631777 w 2742015"/>
                <a:gd name="connsiteY2218" fmla="*/ 1551912 h 2225255"/>
                <a:gd name="connsiteX2219" fmla="*/ 1636662 w 2742015"/>
                <a:gd name="connsiteY2219" fmla="*/ 1547642 h 2225255"/>
                <a:gd name="connsiteX2220" fmla="*/ 1632388 w 2742015"/>
                <a:gd name="connsiteY2220" fmla="*/ 1542762 h 2225255"/>
                <a:gd name="connsiteX2221" fmla="*/ 1627503 w 2742015"/>
                <a:gd name="connsiteY2221" fmla="*/ 1547032 h 2225255"/>
                <a:gd name="connsiteX2222" fmla="*/ 1631777 w 2742015"/>
                <a:gd name="connsiteY2222" fmla="*/ 1551912 h 2225255"/>
                <a:gd name="connsiteX2223" fmla="*/ 1625747 w 2742015"/>
                <a:gd name="connsiteY2223" fmla="*/ 1643259 h 2225255"/>
                <a:gd name="connsiteX2224" fmla="*/ 1625747 w 2742015"/>
                <a:gd name="connsiteY2224" fmla="*/ 1643259 h 2225255"/>
                <a:gd name="connsiteX2225" fmla="*/ 1650375 w 2742015"/>
                <a:gd name="connsiteY2225" fmla="*/ 1548532 h 2225255"/>
                <a:gd name="connsiteX2226" fmla="*/ 1650375 w 2742015"/>
                <a:gd name="connsiteY2226" fmla="*/ 1548532 h 2225255"/>
                <a:gd name="connsiteX2227" fmla="*/ 1650502 w 2742015"/>
                <a:gd name="connsiteY2227" fmla="*/ 1337499 h 2225255"/>
                <a:gd name="connsiteX2228" fmla="*/ 1638926 w 2742015"/>
                <a:gd name="connsiteY2228" fmla="*/ 1339024 h 2225255"/>
                <a:gd name="connsiteX2229" fmla="*/ 1650502 w 2742015"/>
                <a:gd name="connsiteY2229" fmla="*/ 1337499 h 2225255"/>
                <a:gd name="connsiteX2230" fmla="*/ 1614528 w 2742015"/>
                <a:gd name="connsiteY2230" fmla="*/ 1325935 h 2225255"/>
                <a:gd name="connsiteX2231" fmla="*/ 1653225 w 2742015"/>
                <a:gd name="connsiteY2231" fmla="*/ 1330789 h 2225255"/>
                <a:gd name="connsiteX2232" fmla="*/ 1614528 w 2742015"/>
                <a:gd name="connsiteY2232" fmla="*/ 1325935 h 2225255"/>
                <a:gd name="connsiteX2233" fmla="*/ 1617148 w 2742015"/>
                <a:gd name="connsiteY2233" fmla="*/ 1181595 h 2225255"/>
                <a:gd name="connsiteX2234" fmla="*/ 1631167 w 2742015"/>
                <a:gd name="connsiteY2234" fmla="*/ 1177935 h 2225255"/>
                <a:gd name="connsiteX2235" fmla="*/ 1617148 w 2742015"/>
                <a:gd name="connsiteY2235" fmla="*/ 1181595 h 2225255"/>
                <a:gd name="connsiteX2236" fmla="*/ 1624781 w 2742015"/>
                <a:gd name="connsiteY2236" fmla="*/ 1205029 h 2225255"/>
                <a:gd name="connsiteX2237" fmla="*/ 1633634 w 2742015"/>
                <a:gd name="connsiteY2237" fmla="*/ 1210214 h 2225255"/>
                <a:gd name="connsiteX2238" fmla="*/ 1624781 w 2742015"/>
                <a:gd name="connsiteY2238" fmla="*/ 1205029 h 2225255"/>
                <a:gd name="connsiteX2239" fmla="*/ 1621931 w 2742015"/>
                <a:gd name="connsiteY2239" fmla="*/ 1074084 h 2225255"/>
                <a:gd name="connsiteX2240" fmla="*/ 1633533 w 2742015"/>
                <a:gd name="connsiteY2240" fmla="*/ 1072559 h 2225255"/>
                <a:gd name="connsiteX2241" fmla="*/ 1621931 w 2742015"/>
                <a:gd name="connsiteY2241" fmla="*/ 1074084 h 2225255"/>
                <a:gd name="connsiteX2242" fmla="*/ 1646330 w 2742015"/>
                <a:gd name="connsiteY2242" fmla="*/ 1087173 h 2225255"/>
                <a:gd name="connsiteX2243" fmla="*/ 1639919 w 2742015"/>
                <a:gd name="connsiteY2243" fmla="*/ 1079853 h 2225255"/>
                <a:gd name="connsiteX2244" fmla="*/ 1646330 w 2742015"/>
                <a:gd name="connsiteY2244" fmla="*/ 1087173 h 2225255"/>
                <a:gd name="connsiteX2245" fmla="*/ 1649459 w 2742015"/>
                <a:gd name="connsiteY2245" fmla="*/ 1179130 h 2225255"/>
                <a:gd name="connsiteX2246" fmla="*/ 1658313 w 2742015"/>
                <a:gd name="connsiteY2246" fmla="*/ 1184289 h 2225255"/>
                <a:gd name="connsiteX2247" fmla="*/ 1649459 w 2742015"/>
                <a:gd name="connsiteY2247" fmla="*/ 1179130 h 2225255"/>
                <a:gd name="connsiteX2248" fmla="*/ 1644625 w 2742015"/>
                <a:gd name="connsiteY2248" fmla="*/ 1217814 h 2225255"/>
                <a:gd name="connsiteX2249" fmla="*/ 1653454 w 2742015"/>
                <a:gd name="connsiteY2249" fmla="*/ 1222973 h 2225255"/>
                <a:gd name="connsiteX2250" fmla="*/ 1644625 w 2742015"/>
                <a:gd name="connsiteY2250" fmla="*/ 1217814 h 2225255"/>
                <a:gd name="connsiteX2251" fmla="*/ 1653199 w 2742015"/>
                <a:gd name="connsiteY2251" fmla="*/ 1645063 h 2225255"/>
                <a:gd name="connsiteX2252" fmla="*/ 1653199 w 2742015"/>
                <a:gd name="connsiteY2252" fmla="*/ 1645063 h 2225255"/>
                <a:gd name="connsiteX2253" fmla="*/ 1654955 w 2742015"/>
                <a:gd name="connsiteY2253" fmla="*/ 1200124 h 2225255"/>
                <a:gd name="connsiteX2254" fmla="*/ 1654955 w 2742015"/>
                <a:gd name="connsiteY2254" fmla="*/ 1200124 h 2225255"/>
                <a:gd name="connsiteX2255" fmla="*/ 1654548 w 2742015"/>
                <a:gd name="connsiteY2255" fmla="*/ 1067069 h 2225255"/>
                <a:gd name="connsiteX2256" fmla="*/ 1660959 w 2742015"/>
                <a:gd name="connsiteY2256" fmla="*/ 1074364 h 2225255"/>
                <a:gd name="connsiteX2257" fmla="*/ 1665844 w 2742015"/>
                <a:gd name="connsiteY2257" fmla="*/ 1070094 h 2225255"/>
                <a:gd name="connsiteX2258" fmla="*/ 1659712 w 2742015"/>
                <a:gd name="connsiteY2258" fmla="*/ 1058224 h 2225255"/>
                <a:gd name="connsiteX2259" fmla="*/ 1654853 w 2742015"/>
                <a:gd name="connsiteY2259" fmla="*/ 1062494 h 2225255"/>
                <a:gd name="connsiteX2260" fmla="*/ 1654548 w 2742015"/>
                <a:gd name="connsiteY2260" fmla="*/ 1067069 h 2225255"/>
                <a:gd name="connsiteX2261" fmla="*/ 1664623 w 2742015"/>
                <a:gd name="connsiteY2261" fmla="*/ 1088368 h 2225255"/>
                <a:gd name="connsiteX2262" fmla="*/ 1660348 w 2742015"/>
                <a:gd name="connsiteY2262" fmla="*/ 1083488 h 2225255"/>
                <a:gd name="connsiteX2263" fmla="*/ 1664623 w 2742015"/>
                <a:gd name="connsiteY2263" fmla="*/ 1088368 h 2225255"/>
                <a:gd name="connsiteX2264" fmla="*/ 1662613 w 2742015"/>
                <a:gd name="connsiteY2264" fmla="*/ 1223583 h 2225255"/>
                <a:gd name="connsiteX2265" fmla="*/ 1671441 w 2742015"/>
                <a:gd name="connsiteY2265" fmla="*/ 1228743 h 2225255"/>
                <a:gd name="connsiteX2266" fmla="*/ 1662613 w 2742015"/>
                <a:gd name="connsiteY2266" fmla="*/ 1223583 h 2225255"/>
                <a:gd name="connsiteX2267" fmla="*/ 1674163 w 2742015"/>
                <a:gd name="connsiteY2267" fmla="*/ 1187644 h 2225255"/>
                <a:gd name="connsiteX2268" fmla="*/ 1681465 w 2742015"/>
                <a:gd name="connsiteY2268" fmla="*/ 1181239 h 2225255"/>
                <a:gd name="connsiteX2269" fmla="*/ 1674163 w 2742015"/>
                <a:gd name="connsiteY2269" fmla="*/ 1187644 h 2225255"/>
                <a:gd name="connsiteX2270" fmla="*/ 1677114 w 2742015"/>
                <a:gd name="connsiteY2270" fmla="*/ 1073144 h 2225255"/>
                <a:gd name="connsiteX2271" fmla="*/ 1672840 w 2742015"/>
                <a:gd name="connsiteY2271" fmla="*/ 1068264 h 2225255"/>
                <a:gd name="connsiteX2272" fmla="*/ 1677114 w 2742015"/>
                <a:gd name="connsiteY2272" fmla="*/ 1073144 h 2225255"/>
                <a:gd name="connsiteX2273" fmla="*/ 1675308 w 2742015"/>
                <a:gd name="connsiteY2273" fmla="*/ 1100542 h 2225255"/>
                <a:gd name="connsiteX2274" fmla="*/ 1684747 w 2742015"/>
                <a:gd name="connsiteY2274" fmla="*/ 1096577 h 2225255"/>
                <a:gd name="connsiteX2275" fmla="*/ 1675308 w 2742015"/>
                <a:gd name="connsiteY2275" fmla="*/ 1100542 h 2225255"/>
                <a:gd name="connsiteX2276" fmla="*/ 1686375 w 2742015"/>
                <a:gd name="connsiteY2276" fmla="*/ 1211383 h 2225255"/>
                <a:gd name="connsiteX2277" fmla="*/ 1689403 w 2742015"/>
                <a:gd name="connsiteY2277" fmla="*/ 1200098 h 2225255"/>
                <a:gd name="connsiteX2278" fmla="*/ 1686375 w 2742015"/>
                <a:gd name="connsiteY2278" fmla="*/ 1211383 h 2225255"/>
                <a:gd name="connsiteX2279" fmla="*/ 1686477 w 2742015"/>
                <a:gd name="connsiteY2279" fmla="*/ 1349038 h 2225255"/>
                <a:gd name="connsiteX2280" fmla="*/ 1674901 w 2742015"/>
                <a:gd name="connsiteY2280" fmla="*/ 1350563 h 2225255"/>
                <a:gd name="connsiteX2281" fmla="*/ 1686477 w 2742015"/>
                <a:gd name="connsiteY2281" fmla="*/ 1349038 h 2225255"/>
                <a:gd name="connsiteX2282" fmla="*/ 1678081 w 2742015"/>
                <a:gd name="connsiteY2282" fmla="*/ 1620079 h 2225255"/>
                <a:gd name="connsiteX2283" fmla="*/ 1678081 w 2742015"/>
                <a:gd name="connsiteY2283" fmla="*/ 1620079 h 2225255"/>
                <a:gd name="connsiteX2284" fmla="*/ 1682992 w 2742015"/>
                <a:gd name="connsiteY2284" fmla="*/ 1584216 h 2225255"/>
                <a:gd name="connsiteX2285" fmla="*/ 1676835 w 2742015"/>
                <a:gd name="connsiteY2285" fmla="*/ 1582208 h 2225255"/>
                <a:gd name="connsiteX2286" fmla="*/ 1674825 w 2742015"/>
                <a:gd name="connsiteY2286" fmla="*/ 1588359 h 2225255"/>
                <a:gd name="connsiteX2287" fmla="*/ 1680982 w 2742015"/>
                <a:gd name="connsiteY2287" fmla="*/ 1590392 h 2225255"/>
                <a:gd name="connsiteX2288" fmla="*/ 1682992 w 2742015"/>
                <a:gd name="connsiteY2288" fmla="*/ 1584216 h 2225255"/>
                <a:gd name="connsiteX2289" fmla="*/ 1680091 w 2742015"/>
                <a:gd name="connsiteY2289" fmla="*/ 1724845 h 2225255"/>
                <a:gd name="connsiteX2290" fmla="*/ 1670627 w 2742015"/>
                <a:gd name="connsiteY2290" fmla="*/ 1728785 h 2225255"/>
                <a:gd name="connsiteX2291" fmla="*/ 1675206 w 2742015"/>
                <a:gd name="connsiteY2291" fmla="*/ 1729090 h 2225255"/>
                <a:gd name="connsiteX2292" fmla="*/ 1680091 w 2742015"/>
                <a:gd name="connsiteY2292" fmla="*/ 1724845 h 2225255"/>
                <a:gd name="connsiteX2293" fmla="*/ 1662333 w 2742015"/>
                <a:gd name="connsiteY2293" fmla="*/ 1740959 h 2225255"/>
                <a:gd name="connsiteX2294" fmla="*/ 1679735 w 2742015"/>
                <a:gd name="connsiteY2294" fmla="*/ 1739866 h 2225255"/>
                <a:gd name="connsiteX2295" fmla="*/ 1662333 w 2742015"/>
                <a:gd name="connsiteY2295" fmla="*/ 1740959 h 2225255"/>
                <a:gd name="connsiteX2296" fmla="*/ 1671543 w 2742015"/>
                <a:gd name="connsiteY2296" fmla="*/ 1715111 h 2225255"/>
                <a:gd name="connsiteX2297" fmla="*/ 1664241 w 2742015"/>
                <a:gd name="connsiteY2297" fmla="*/ 1721490 h 2225255"/>
                <a:gd name="connsiteX2298" fmla="*/ 1671543 w 2742015"/>
                <a:gd name="connsiteY2298" fmla="*/ 1715111 h 2225255"/>
                <a:gd name="connsiteX2299" fmla="*/ 1663427 w 2742015"/>
                <a:gd name="connsiteY2299" fmla="*/ 1704182 h 2225255"/>
                <a:gd name="connsiteX2300" fmla="*/ 1672738 w 2742015"/>
                <a:gd name="connsiteY2300" fmla="*/ 1708452 h 2225255"/>
                <a:gd name="connsiteX2301" fmla="*/ 1663427 w 2742015"/>
                <a:gd name="connsiteY2301" fmla="*/ 1704182 h 2225255"/>
                <a:gd name="connsiteX2302" fmla="*/ 1675384 w 2742015"/>
                <a:gd name="connsiteY2302" fmla="*/ 1203784 h 2225255"/>
                <a:gd name="connsiteX2303" fmla="*/ 1682712 w 2742015"/>
                <a:gd name="connsiteY2303" fmla="*/ 1197379 h 2225255"/>
                <a:gd name="connsiteX2304" fmla="*/ 1675384 w 2742015"/>
                <a:gd name="connsiteY2304" fmla="*/ 1203784 h 2225255"/>
                <a:gd name="connsiteX2305" fmla="*/ 1669711 w 2742015"/>
                <a:gd name="connsiteY2305" fmla="*/ 1324995 h 2225255"/>
                <a:gd name="connsiteX2306" fmla="*/ 1683119 w 2742015"/>
                <a:gd name="connsiteY2306" fmla="*/ 1330459 h 2225255"/>
                <a:gd name="connsiteX2307" fmla="*/ 1669711 w 2742015"/>
                <a:gd name="connsiteY2307" fmla="*/ 1324995 h 2225255"/>
                <a:gd name="connsiteX2308" fmla="*/ 1681745 w 2742015"/>
                <a:gd name="connsiteY2308" fmla="*/ 1703572 h 2225255"/>
                <a:gd name="connsiteX2309" fmla="*/ 1681745 w 2742015"/>
                <a:gd name="connsiteY2309" fmla="*/ 1703572 h 2225255"/>
                <a:gd name="connsiteX2310" fmla="*/ 1685587 w 2742015"/>
                <a:gd name="connsiteY2310" fmla="*/ 1680443 h 2225255"/>
                <a:gd name="connsiteX2311" fmla="*/ 1679430 w 2742015"/>
                <a:gd name="connsiteY2311" fmla="*/ 1678435 h 2225255"/>
                <a:gd name="connsiteX2312" fmla="*/ 1685587 w 2742015"/>
                <a:gd name="connsiteY2312" fmla="*/ 1680443 h 2225255"/>
                <a:gd name="connsiteX2313" fmla="*/ 1689505 w 2742015"/>
                <a:gd name="connsiteY2313" fmla="*/ 1303340 h 2225255"/>
                <a:gd name="connsiteX2314" fmla="*/ 1686452 w 2742015"/>
                <a:gd name="connsiteY2314" fmla="*/ 1314625 h 2225255"/>
                <a:gd name="connsiteX2315" fmla="*/ 1689505 w 2742015"/>
                <a:gd name="connsiteY2315" fmla="*/ 1303340 h 2225255"/>
                <a:gd name="connsiteX2316" fmla="*/ 1692558 w 2742015"/>
                <a:gd name="connsiteY2316" fmla="*/ 1326494 h 2225255"/>
                <a:gd name="connsiteX2317" fmla="*/ 1689530 w 2742015"/>
                <a:gd name="connsiteY2317" fmla="*/ 1337754 h 2225255"/>
                <a:gd name="connsiteX2318" fmla="*/ 1692558 w 2742015"/>
                <a:gd name="connsiteY2318" fmla="*/ 1326494 h 2225255"/>
                <a:gd name="connsiteX2319" fmla="*/ 1699071 w 2742015"/>
                <a:gd name="connsiteY2319" fmla="*/ 1471444 h 2225255"/>
                <a:gd name="connsiteX2320" fmla="*/ 1688105 w 2742015"/>
                <a:gd name="connsiteY2320" fmla="*/ 1463844 h 2225255"/>
                <a:gd name="connsiteX2321" fmla="*/ 1699071 w 2742015"/>
                <a:gd name="connsiteY2321" fmla="*/ 1471444 h 2225255"/>
                <a:gd name="connsiteX2322" fmla="*/ 1692685 w 2742015"/>
                <a:gd name="connsiteY2322" fmla="*/ 1669132 h 2225255"/>
                <a:gd name="connsiteX2323" fmla="*/ 1692685 w 2742015"/>
                <a:gd name="connsiteY2323" fmla="*/ 1669132 h 2225255"/>
                <a:gd name="connsiteX2324" fmla="*/ 1705228 w 2742015"/>
                <a:gd name="connsiteY2324" fmla="*/ 1169040 h 2225255"/>
                <a:gd name="connsiteX2325" fmla="*/ 1703396 w 2742015"/>
                <a:gd name="connsiteY2325" fmla="*/ 1162025 h 2225255"/>
                <a:gd name="connsiteX2326" fmla="*/ 1705228 w 2742015"/>
                <a:gd name="connsiteY2326" fmla="*/ 1169040 h 2225255"/>
                <a:gd name="connsiteX2327" fmla="*/ 1702734 w 2742015"/>
                <a:gd name="connsiteY2327" fmla="*/ 1102347 h 2225255"/>
                <a:gd name="connsiteX2328" fmla="*/ 1714005 w 2742015"/>
                <a:gd name="connsiteY2328" fmla="*/ 1105372 h 2225255"/>
                <a:gd name="connsiteX2329" fmla="*/ 1702734 w 2742015"/>
                <a:gd name="connsiteY2329" fmla="*/ 1102347 h 2225255"/>
                <a:gd name="connsiteX2330" fmla="*/ 1706398 w 2742015"/>
                <a:gd name="connsiteY2330" fmla="*/ 1465039 h 2225255"/>
                <a:gd name="connsiteX2331" fmla="*/ 1720111 w 2742015"/>
                <a:gd name="connsiteY2331" fmla="*/ 1465954 h 2225255"/>
                <a:gd name="connsiteX2332" fmla="*/ 1706398 w 2742015"/>
                <a:gd name="connsiteY2332" fmla="*/ 1465039 h 2225255"/>
                <a:gd name="connsiteX2333" fmla="*/ 1718737 w 2742015"/>
                <a:gd name="connsiteY2333" fmla="*/ 961184 h 2225255"/>
                <a:gd name="connsiteX2334" fmla="*/ 1722121 w 2742015"/>
                <a:gd name="connsiteY2334" fmla="*/ 966700 h 2225255"/>
                <a:gd name="connsiteX2335" fmla="*/ 1727642 w 2742015"/>
                <a:gd name="connsiteY2335" fmla="*/ 963345 h 2225255"/>
                <a:gd name="connsiteX2336" fmla="*/ 1724258 w 2742015"/>
                <a:gd name="connsiteY2336" fmla="*/ 957804 h 2225255"/>
                <a:gd name="connsiteX2337" fmla="*/ 1718737 w 2742015"/>
                <a:gd name="connsiteY2337" fmla="*/ 961184 h 2225255"/>
                <a:gd name="connsiteX2338" fmla="*/ 1730313 w 2742015"/>
                <a:gd name="connsiteY2338" fmla="*/ 1624908 h 2225255"/>
                <a:gd name="connsiteX2339" fmla="*/ 1730313 w 2742015"/>
                <a:gd name="connsiteY2339" fmla="*/ 1624908 h 2225255"/>
                <a:gd name="connsiteX2340" fmla="*/ 1738913 w 2742015"/>
                <a:gd name="connsiteY2340" fmla="*/ 1354783 h 2225255"/>
                <a:gd name="connsiteX2341" fmla="*/ 1738913 w 2742015"/>
                <a:gd name="connsiteY2341" fmla="*/ 1354783 h 2225255"/>
                <a:gd name="connsiteX2342" fmla="*/ 1732654 w 2742015"/>
                <a:gd name="connsiteY2342" fmla="*/ 1170844 h 2225255"/>
                <a:gd name="connsiteX2343" fmla="*/ 1732654 w 2742015"/>
                <a:gd name="connsiteY2343" fmla="*/ 1170844 h 2225255"/>
                <a:gd name="connsiteX2344" fmla="*/ 1738175 w 2742015"/>
                <a:gd name="connsiteY2344" fmla="*/ 1191838 h 2225255"/>
                <a:gd name="connsiteX2345" fmla="*/ 1742449 w 2742015"/>
                <a:gd name="connsiteY2345" fmla="*/ 1196718 h 2225255"/>
                <a:gd name="connsiteX2346" fmla="*/ 1738175 w 2742015"/>
                <a:gd name="connsiteY2346" fmla="*/ 1191838 h 2225255"/>
                <a:gd name="connsiteX2347" fmla="*/ 1745044 w 2742015"/>
                <a:gd name="connsiteY2347" fmla="*/ 1226150 h 2225255"/>
                <a:gd name="connsiteX2348" fmla="*/ 1740261 w 2742015"/>
                <a:gd name="connsiteY2348" fmla="*/ 1227014 h 2225255"/>
                <a:gd name="connsiteX2349" fmla="*/ 1739218 w 2742015"/>
                <a:gd name="connsiteY2349" fmla="*/ 1227192 h 2225255"/>
                <a:gd name="connsiteX2350" fmla="*/ 1737310 w 2742015"/>
                <a:gd name="connsiteY2350" fmla="*/ 1227548 h 2225255"/>
                <a:gd name="connsiteX2351" fmla="*/ 1736445 w 2742015"/>
                <a:gd name="connsiteY2351" fmla="*/ 1227701 h 2225255"/>
                <a:gd name="connsiteX2352" fmla="*/ 1736445 w 2742015"/>
                <a:gd name="connsiteY2352" fmla="*/ 1227701 h 2225255"/>
                <a:gd name="connsiteX2353" fmla="*/ 1737310 w 2742015"/>
                <a:gd name="connsiteY2353" fmla="*/ 1227548 h 2225255"/>
                <a:gd name="connsiteX2354" fmla="*/ 1739218 w 2742015"/>
                <a:gd name="connsiteY2354" fmla="*/ 1227192 h 2225255"/>
                <a:gd name="connsiteX2355" fmla="*/ 1740261 w 2742015"/>
                <a:gd name="connsiteY2355" fmla="*/ 1227014 h 2225255"/>
                <a:gd name="connsiteX2356" fmla="*/ 1742780 w 2742015"/>
                <a:gd name="connsiteY2356" fmla="*/ 1226557 h 2225255"/>
                <a:gd name="connsiteX2357" fmla="*/ 1745044 w 2742015"/>
                <a:gd name="connsiteY2357" fmla="*/ 1226150 h 2225255"/>
                <a:gd name="connsiteX2358" fmla="*/ 1743111 w 2742015"/>
                <a:gd name="connsiteY2358" fmla="*/ 1256396 h 2225255"/>
                <a:gd name="connsiteX2359" fmla="*/ 1743111 w 2742015"/>
                <a:gd name="connsiteY2359" fmla="*/ 1256396 h 2225255"/>
                <a:gd name="connsiteX2360" fmla="*/ 1754051 w 2742015"/>
                <a:gd name="connsiteY2360" fmla="*/ 1229607 h 2225255"/>
                <a:gd name="connsiteX2361" fmla="*/ 1754051 w 2742015"/>
                <a:gd name="connsiteY2361" fmla="*/ 1229607 h 2225255"/>
                <a:gd name="connsiteX2362" fmla="*/ 1754178 w 2742015"/>
                <a:gd name="connsiteY2362" fmla="*/ 1087504 h 2225255"/>
                <a:gd name="connsiteX2363" fmla="*/ 1757561 w 2742015"/>
                <a:gd name="connsiteY2363" fmla="*/ 1093019 h 2225255"/>
                <a:gd name="connsiteX2364" fmla="*/ 1763082 w 2742015"/>
                <a:gd name="connsiteY2364" fmla="*/ 1089664 h 2225255"/>
                <a:gd name="connsiteX2365" fmla="*/ 1759699 w 2742015"/>
                <a:gd name="connsiteY2365" fmla="*/ 1084123 h 2225255"/>
                <a:gd name="connsiteX2366" fmla="*/ 1754178 w 2742015"/>
                <a:gd name="connsiteY2366" fmla="*/ 1087504 h 2225255"/>
                <a:gd name="connsiteX2367" fmla="*/ 1764075 w 2742015"/>
                <a:gd name="connsiteY2367" fmla="*/ 1182078 h 2225255"/>
                <a:gd name="connsiteX2368" fmla="*/ 1759215 w 2742015"/>
                <a:gd name="connsiteY2368" fmla="*/ 1186348 h 2225255"/>
                <a:gd name="connsiteX2369" fmla="*/ 1763464 w 2742015"/>
                <a:gd name="connsiteY2369" fmla="*/ 1191228 h 2225255"/>
                <a:gd name="connsiteX2370" fmla="*/ 1768349 w 2742015"/>
                <a:gd name="connsiteY2370" fmla="*/ 1186958 h 2225255"/>
                <a:gd name="connsiteX2371" fmla="*/ 1764075 w 2742015"/>
                <a:gd name="connsiteY2371" fmla="*/ 1182078 h 2225255"/>
                <a:gd name="connsiteX2372" fmla="*/ 1760055 w 2742015"/>
                <a:gd name="connsiteY2372" fmla="*/ 1619647 h 2225255"/>
                <a:gd name="connsiteX2373" fmla="*/ 1760055 w 2742015"/>
                <a:gd name="connsiteY2373" fmla="*/ 1619647 h 2225255"/>
                <a:gd name="connsiteX2374" fmla="*/ 1740795 w 2742015"/>
                <a:gd name="connsiteY2374" fmla="*/ 1657619 h 2225255"/>
                <a:gd name="connsiteX2375" fmla="*/ 1740795 w 2742015"/>
                <a:gd name="connsiteY2375" fmla="*/ 1657619 h 2225255"/>
                <a:gd name="connsiteX2376" fmla="*/ 1744713 w 2742015"/>
                <a:gd name="connsiteY2376" fmla="*/ 1624857 h 2225255"/>
                <a:gd name="connsiteX2377" fmla="*/ 1744713 w 2742015"/>
                <a:gd name="connsiteY2377" fmla="*/ 1624857 h 2225255"/>
                <a:gd name="connsiteX2378" fmla="*/ 1748657 w 2742015"/>
                <a:gd name="connsiteY2378" fmla="*/ 1311829 h 2225255"/>
                <a:gd name="connsiteX2379" fmla="*/ 1748657 w 2742015"/>
                <a:gd name="connsiteY2379" fmla="*/ 1311829 h 2225255"/>
                <a:gd name="connsiteX2380" fmla="*/ 1748123 w 2742015"/>
                <a:gd name="connsiteY2380" fmla="*/ 1424195 h 2225255"/>
                <a:gd name="connsiteX2381" fmla="*/ 1756976 w 2742015"/>
                <a:gd name="connsiteY2381" fmla="*/ 1429380 h 2225255"/>
                <a:gd name="connsiteX2382" fmla="*/ 1748123 w 2742015"/>
                <a:gd name="connsiteY2382" fmla="*/ 1424195 h 2225255"/>
                <a:gd name="connsiteX2383" fmla="*/ 1761454 w 2742015"/>
                <a:gd name="connsiteY2383" fmla="*/ 1326418 h 2225255"/>
                <a:gd name="connsiteX2384" fmla="*/ 1761454 w 2742015"/>
                <a:gd name="connsiteY2384" fmla="*/ 1326418 h 2225255"/>
                <a:gd name="connsiteX2385" fmla="*/ 1720849 w 2742015"/>
                <a:gd name="connsiteY2385" fmla="*/ 1245772 h 2225255"/>
                <a:gd name="connsiteX2386" fmla="*/ 1720849 w 2742015"/>
                <a:gd name="connsiteY2386" fmla="*/ 1245772 h 2225255"/>
                <a:gd name="connsiteX2387" fmla="*/ 1725708 w 2742015"/>
                <a:gd name="connsiteY2387" fmla="*/ 1714018 h 2225255"/>
                <a:gd name="connsiteX2388" fmla="*/ 1725708 w 2742015"/>
                <a:gd name="connsiteY2388" fmla="*/ 1714018 h 2225255"/>
                <a:gd name="connsiteX2389" fmla="*/ 1731814 w 2742015"/>
                <a:gd name="connsiteY2389" fmla="*/ 1705783 h 2225255"/>
                <a:gd name="connsiteX2390" fmla="*/ 1742067 w 2742015"/>
                <a:gd name="connsiteY2390" fmla="*/ 1705732 h 2225255"/>
                <a:gd name="connsiteX2391" fmla="*/ 1731814 w 2742015"/>
                <a:gd name="connsiteY2391" fmla="*/ 1705783 h 2225255"/>
                <a:gd name="connsiteX2392" fmla="*/ 1731280 w 2742015"/>
                <a:gd name="connsiteY2392" fmla="*/ 1651087 h 2225255"/>
                <a:gd name="connsiteX2393" fmla="*/ 1738709 w 2742015"/>
                <a:gd name="connsiteY2393" fmla="*/ 1653552 h 2225255"/>
                <a:gd name="connsiteX2394" fmla="*/ 1742754 w 2742015"/>
                <a:gd name="connsiteY2394" fmla="*/ 1641225 h 2225255"/>
                <a:gd name="connsiteX2395" fmla="*/ 1726395 w 2742015"/>
                <a:gd name="connsiteY2395" fmla="*/ 1649511 h 2225255"/>
                <a:gd name="connsiteX2396" fmla="*/ 1726421 w 2742015"/>
                <a:gd name="connsiteY2396" fmla="*/ 1649841 h 2225255"/>
                <a:gd name="connsiteX2397" fmla="*/ 1726370 w 2742015"/>
                <a:gd name="connsiteY2397" fmla="*/ 1649867 h 2225255"/>
                <a:gd name="connsiteX2398" fmla="*/ 1726421 w 2742015"/>
                <a:gd name="connsiteY2398" fmla="*/ 1649943 h 2225255"/>
                <a:gd name="connsiteX2399" fmla="*/ 1728787 w 2742015"/>
                <a:gd name="connsiteY2399" fmla="*/ 1652332 h 2225255"/>
                <a:gd name="connsiteX2400" fmla="*/ 1735198 w 2742015"/>
                <a:gd name="connsiteY2400" fmla="*/ 1655052 h 2225255"/>
                <a:gd name="connsiteX2401" fmla="*/ 1731280 w 2742015"/>
                <a:gd name="connsiteY2401" fmla="*/ 1651087 h 2225255"/>
                <a:gd name="connsiteX2402" fmla="*/ 1762294 w 2742015"/>
                <a:gd name="connsiteY2402" fmla="*/ 1654442 h 2225255"/>
                <a:gd name="connsiteX2403" fmla="*/ 1751990 w 2742015"/>
                <a:gd name="connsiteY2403" fmla="*/ 1644250 h 2225255"/>
                <a:gd name="connsiteX2404" fmla="*/ 1759164 w 2742015"/>
                <a:gd name="connsiteY2404" fmla="*/ 1643208 h 2225255"/>
                <a:gd name="connsiteX2405" fmla="*/ 1747029 w 2742015"/>
                <a:gd name="connsiteY2405" fmla="*/ 1649028 h 2225255"/>
                <a:gd name="connsiteX2406" fmla="*/ 1744662 w 2742015"/>
                <a:gd name="connsiteY2406" fmla="*/ 1651087 h 2225255"/>
                <a:gd name="connsiteX2407" fmla="*/ 1748937 w 2742015"/>
                <a:gd name="connsiteY2407" fmla="*/ 1655941 h 2225255"/>
                <a:gd name="connsiteX2408" fmla="*/ 1753796 w 2742015"/>
                <a:gd name="connsiteY2408" fmla="*/ 1651671 h 2225255"/>
                <a:gd name="connsiteX2409" fmla="*/ 1753185 w 2742015"/>
                <a:gd name="connsiteY2409" fmla="*/ 1650960 h 2225255"/>
                <a:gd name="connsiteX2410" fmla="*/ 1762294 w 2742015"/>
                <a:gd name="connsiteY2410" fmla="*/ 1654442 h 2225255"/>
                <a:gd name="connsiteX2411" fmla="*/ 1766415 w 2742015"/>
                <a:gd name="connsiteY2411" fmla="*/ 1425389 h 2225255"/>
                <a:gd name="connsiteX2412" fmla="*/ 1766415 w 2742015"/>
                <a:gd name="connsiteY2412" fmla="*/ 1425389 h 2225255"/>
                <a:gd name="connsiteX2413" fmla="*/ 1763184 w 2742015"/>
                <a:gd name="connsiteY2413" fmla="*/ 1630881 h 2225255"/>
                <a:gd name="connsiteX2414" fmla="*/ 1778526 w 2742015"/>
                <a:gd name="connsiteY2414" fmla="*/ 1625696 h 2225255"/>
                <a:gd name="connsiteX2415" fmla="*/ 1765219 w 2742015"/>
                <a:gd name="connsiteY2415" fmla="*/ 1624730 h 2225255"/>
                <a:gd name="connsiteX2416" fmla="*/ 1763184 w 2742015"/>
                <a:gd name="connsiteY2416" fmla="*/ 1630881 h 2225255"/>
                <a:gd name="connsiteX2417" fmla="*/ 1772292 w 2742015"/>
                <a:gd name="connsiteY2417" fmla="*/ 1161974 h 2225255"/>
                <a:gd name="connsiteX2418" fmla="*/ 1772292 w 2742015"/>
                <a:gd name="connsiteY2418" fmla="*/ 1161974 h 2225255"/>
                <a:gd name="connsiteX2419" fmla="*/ 1774760 w 2742015"/>
                <a:gd name="connsiteY2419" fmla="*/ 1090122 h 2225255"/>
                <a:gd name="connsiteX2420" fmla="*/ 1771376 w 2742015"/>
                <a:gd name="connsiteY2420" fmla="*/ 1084581 h 2225255"/>
                <a:gd name="connsiteX2421" fmla="*/ 1774760 w 2742015"/>
                <a:gd name="connsiteY2421" fmla="*/ 1090122 h 2225255"/>
                <a:gd name="connsiteX2422" fmla="*/ 1787863 w 2742015"/>
                <a:gd name="connsiteY2422" fmla="*/ 1204292 h 2225255"/>
                <a:gd name="connsiteX2423" fmla="*/ 1796716 w 2742015"/>
                <a:gd name="connsiteY2423" fmla="*/ 1209477 h 2225255"/>
                <a:gd name="connsiteX2424" fmla="*/ 1787863 w 2742015"/>
                <a:gd name="connsiteY2424" fmla="*/ 1204292 h 2225255"/>
                <a:gd name="connsiteX2425" fmla="*/ 1795063 w 2742015"/>
                <a:gd name="connsiteY2425" fmla="*/ 1178977 h 2225255"/>
                <a:gd name="connsiteX2426" fmla="*/ 1796080 w 2742015"/>
                <a:gd name="connsiteY2426" fmla="*/ 1184188 h 2225255"/>
                <a:gd name="connsiteX2427" fmla="*/ 1796182 w 2742015"/>
                <a:gd name="connsiteY2427" fmla="*/ 1184645 h 2225255"/>
                <a:gd name="connsiteX2428" fmla="*/ 1795063 w 2742015"/>
                <a:gd name="connsiteY2428" fmla="*/ 1178977 h 2225255"/>
                <a:gd name="connsiteX2429" fmla="*/ 1795063 w 2742015"/>
                <a:gd name="connsiteY2429" fmla="*/ 1178977 h 2225255"/>
                <a:gd name="connsiteX2430" fmla="*/ 1796411 w 2742015"/>
                <a:gd name="connsiteY2430" fmla="*/ 1185840 h 2225255"/>
                <a:gd name="connsiteX2431" fmla="*/ 1796411 w 2742015"/>
                <a:gd name="connsiteY2431" fmla="*/ 1185840 h 2225255"/>
                <a:gd name="connsiteX2432" fmla="*/ 1800100 w 2742015"/>
                <a:gd name="connsiteY2432" fmla="*/ 1228031 h 2225255"/>
                <a:gd name="connsiteX2433" fmla="*/ 1800100 w 2742015"/>
                <a:gd name="connsiteY2433" fmla="*/ 1228031 h 2225255"/>
                <a:gd name="connsiteX2434" fmla="*/ 1801499 w 2742015"/>
                <a:gd name="connsiteY2434" fmla="*/ 1101966 h 2225255"/>
                <a:gd name="connsiteX2435" fmla="*/ 1801805 w 2742015"/>
                <a:gd name="connsiteY2435" fmla="*/ 1097391 h 2225255"/>
                <a:gd name="connsiteX2436" fmla="*/ 1801499 w 2742015"/>
                <a:gd name="connsiteY2436" fmla="*/ 1101966 h 2225255"/>
                <a:gd name="connsiteX2437" fmla="*/ 1808140 w 2742015"/>
                <a:gd name="connsiteY2437" fmla="*/ 952162 h 2225255"/>
                <a:gd name="connsiteX2438" fmla="*/ 1808140 w 2742015"/>
                <a:gd name="connsiteY2438" fmla="*/ 952162 h 2225255"/>
                <a:gd name="connsiteX2439" fmla="*/ 1816586 w 2742015"/>
                <a:gd name="connsiteY2439" fmla="*/ 965988 h 2225255"/>
                <a:gd name="connsiteX2440" fmla="*/ 1816586 w 2742015"/>
                <a:gd name="connsiteY2440" fmla="*/ 965988 h 2225255"/>
                <a:gd name="connsiteX2441" fmla="*/ 1815213 w 2742015"/>
                <a:gd name="connsiteY2441" fmla="*/ 1102855 h 2225255"/>
                <a:gd name="connsiteX2442" fmla="*/ 1815213 w 2742015"/>
                <a:gd name="connsiteY2442" fmla="*/ 1102855 h 2225255"/>
                <a:gd name="connsiteX2443" fmla="*/ 1817146 w 2742015"/>
                <a:gd name="connsiteY2443" fmla="*/ 1213086 h 2225255"/>
                <a:gd name="connsiteX2444" fmla="*/ 1808292 w 2742015"/>
                <a:gd name="connsiteY2444" fmla="*/ 1207927 h 2225255"/>
                <a:gd name="connsiteX2445" fmla="*/ 1817146 w 2742015"/>
                <a:gd name="connsiteY2445" fmla="*/ 1213086 h 2225255"/>
                <a:gd name="connsiteX2446" fmla="*/ 1812236 w 2742015"/>
                <a:gd name="connsiteY2446" fmla="*/ 1182968 h 2225255"/>
                <a:gd name="connsiteX2447" fmla="*/ 1805850 w 2742015"/>
                <a:gd name="connsiteY2447" fmla="*/ 1175648 h 2225255"/>
                <a:gd name="connsiteX2448" fmla="*/ 1812236 w 2742015"/>
                <a:gd name="connsiteY2448" fmla="*/ 1182968 h 2225255"/>
                <a:gd name="connsiteX2449" fmla="*/ 1804095 w 2742015"/>
                <a:gd name="connsiteY2449" fmla="*/ 1271900 h 2225255"/>
                <a:gd name="connsiteX2450" fmla="*/ 1812948 w 2742015"/>
                <a:gd name="connsiteY2450" fmla="*/ 1277059 h 2225255"/>
                <a:gd name="connsiteX2451" fmla="*/ 1804095 w 2742015"/>
                <a:gd name="connsiteY2451" fmla="*/ 1271900 h 2225255"/>
                <a:gd name="connsiteX2452" fmla="*/ 1819309 w 2742015"/>
                <a:gd name="connsiteY2452" fmla="*/ 1249940 h 2225255"/>
                <a:gd name="connsiteX2453" fmla="*/ 1814449 w 2742015"/>
                <a:gd name="connsiteY2453" fmla="*/ 1254210 h 2225255"/>
                <a:gd name="connsiteX2454" fmla="*/ 1818698 w 2742015"/>
                <a:gd name="connsiteY2454" fmla="*/ 1259090 h 2225255"/>
                <a:gd name="connsiteX2455" fmla="*/ 1823583 w 2742015"/>
                <a:gd name="connsiteY2455" fmla="*/ 1254820 h 2225255"/>
                <a:gd name="connsiteX2456" fmla="*/ 1819309 w 2742015"/>
                <a:gd name="connsiteY2456" fmla="*/ 1249940 h 2225255"/>
                <a:gd name="connsiteX2457" fmla="*/ 1823150 w 2742015"/>
                <a:gd name="connsiteY2457" fmla="*/ 1094747 h 2225255"/>
                <a:gd name="connsiteX2458" fmla="*/ 1829893 w 2742015"/>
                <a:gd name="connsiteY2458" fmla="*/ 1105778 h 2225255"/>
                <a:gd name="connsiteX2459" fmla="*/ 1823150 w 2742015"/>
                <a:gd name="connsiteY2459" fmla="*/ 1094747 h 2225255"/>
                <a:gd name="connsiteX2460" fmla="*/ 1825033 w 2742015"/>
                <a:gd name="connsiteY2460" fmla="*/ 1163143 h 2225255"/>
                <a:gd name="connsiteX2461" fmla="*/ 1833887 w 2742015"/>
                <a:gd name="connsiteY2461" fmla="*/ 1168328 h 2225255"/>
                <a:gd name="connsiteX2462" fmla="*/ 1825033 w 2742015"/>
                <a:gd name="connsiteY2462" fmla="*/ 1163143 h 2225255"/>
                <a:gd name="connsiteX2463" fmla="*/ 1836049 w 2742015"/>
                <a:gd name="connsiteY2463" fmla="*/ 1205156 h 2225255"/>
                <a:gd name="connsiteX2464" fmla="*/ 1836049 w 2742015"/>
                <a:gd name="connsiteY2464" fmla="*/ 1205156 h 2225255"/>
                <a:gd name="connsiteX2465" fmla="*/ 1833098 w 2742015"/>
                <a:gd name="connsiteY2465" fmla="*/ 1702784 h 2225255"/>
                <a:gd name="connsiteX2466" fmla="*/ 1833098 w 2742015"/>
                <a:gd name="connsiteY2466" fmla="*/ 1702784 h 2225255"/>
                <a:gd name="connsiteX2467" fmla="*/ 1827043 w 2742015"/>
                <a:gd name="connsiteY2467" fmla="*/ 1376615 h 2225255"/>
                <a:gd name="connsiteX2468" fmla="*/ 1827043 w 2742015"/>
                <a:gd name="connsiteY2468" fmla="*/ 1376615 h 2225255"/>
                <a:gd name="connsiteX2469" fmla="*/ 1821777 w 2742015"/>
                <a:gd name="connsiteY2469" fmla="*/ 1776745 h 2225255"/>
                <a:gd name="connsiteX2470" fmla="*/ 1821624 w 2742015"/>
                <a:gd name="connsiteY2470" fmla="*/ 1772170 h 2225255"/>
                <a:gd name="connsiteX2471" fmla="*/ 1821777 w 2742015"/>
                <a:gd name="connsiteY2471" fmla="*/ 1776745 h 2225255"/>
                <a:gd name="connsiteX2472" fmla="*/ 1840578 w 2742015"/>
                <a:gd name="connsiteY2472" fmla="*/ 1171047 h 2225255"/>
                <a:gd name="connsiteX2473" fmla="*/ 1833582 w 2742015"/>
                <a:gd name="connsiteY2473" fmla="*/ 1172877 h 2225255"/>
                <a:gd name="connsiteX2474" fmla="*/ 1842105 w 2742015"/>
                <a:gd name="connsiteY2474" fmla="*/ 1182637 h 2225255"/>
                <a:gd name="connsiteX2475" fmla="*/ 1840273 w 2742015"/>
                <a:gd name="connsiteY2475" fmla="*/ 1175622 h 2225255"/>
                <a:gd name="connsiteX2476" fmla="*/ 1844852 w 2742015"/>
                <a:gd name="connsiteY2476" fmla="*/ 1175927 h 2225255"/>
                <a:gd name="connsiteX2477" fmla="*/ 1840578 w 2742015"/>
                <a:gd name="connsiteY2477" fmla="*/ 1171047 h 2225255"/>
                <a:gd name="connsiteX2478" fmla="*/ 1845794 w 2742015"/>
                <a:gd name="connsiteY2478" fmla="*/ 1196616 h 2225255"/>
                <a:gd name="connsiteX2479" fmla="*/ 1845794 w 2742015"/>
                <a:gd name="connsiteY2479" fmla="*/ 1196616 h 2225255"/>
                <a:gd name="connsiteX2480" fmla="*/ 1846201 w 2742015"/>
                <a:gd name="connsiteY2480" fmla="*/ 1264885 h 2225255"/>
                <a:gd name="connsiteX2481" fmla="*/ 1837194 w 2742015"/>
                <a:gd name="connsiteY2481" fmla="*/ 1260640 h 2225255"/>
                <a:gd name="connsiteX2482" fmla="*/ 1845030 w 2742015"/>
                <a:gd name="connsiteY2482" fmla="*/ 1267249 h 2225255"/>
                <a:gd name="connsiteX2483" fmla="*/ 1846226 w 2742015"/>
                <a:gd name="connsiteY2483" fmla="*/ 1266944 h 2225255"/>
                <a:gd name="connsiteX2484" fmla="*/ 1854698 w 2742015"/>
                <a:gd name="connsiteY2484" fmla="*/ 1270629 h 2225255"/>
                <a:gd name="connsiteX2485" fmla="*/ 1846201 w 2742015"/>
                <a:gd name="connsiteY2485" fmla="*/ 1264885 h 2225255"/>
                <a:gd name="connsiteX2486" fmla="*/ 1854342 w 2742015"/>
                <a:gd name="connsiteY2486" fmla="*/ 1206351 h 2225255"/>
                <a:gd name="connsiteX2487" fmla="*/ 1863781 w 2742015"/>
                <a:gd name="connsiteY2487" fmla="*/ 1202411 h 2225255"/>
                <a:gd name="connsiteX2488" fmla="*/ 1859507 w 2742015"/>
                <a:gd name="connsiteY2488" fmla="*/ 1197531 h 2225255"/>
                <a:gd name="connsiteX2489" fmla="*/ 1854342 w 2742015"/>
                <a:gd name="connsiteY2489" fmla="*/ 1206351 h 2225255"/>
                <a:gd name="connsiteX2490" fmla="*/ 1867648 w 2742015"/>
                <a:gd name="connsiteY2490" fmla="*/ 1108599 h 2225255"/>
                <a:gd name="connsiteX2491" fmla="*/ 1867648 w 2742015"/>
                <a:gd name="connsiteY2491" fmla="*/ 1108599 h 2225255"/>
                <a:gd name="connsiteX2492" fmla="*/ 1871871 w 2742015"/>
                <a:gd name="connsiteY2492" fmla="*/ 1000529 h 2225255"/>
                <a:gd name="connsiteX2493" fmla="*/ 1871871 w 2742015"/>
                <a:gd name="connsiteY2493" fmla="*/ 1000529 h 2225255"/>
                <a:gd name="connsiteX2494" fmla="*/ 1873983 w 2742015"/>
                <a:gd name="connsiteY2494" fmla="*/ 1128221 h 2225255"/>
                <a:gd name="connsiteX2495" fmla="*/ 1879504 w 2742015"/>
                <a:gd name="connsiteY2495" fmla="*/ 1124840 h 2225255"/>
                <a:gd name="connsiteX2496" fmla="*/ 1876120 w 2742015"/>
                <a:gd name="connsiteY2496" fmla="*/ 1119300 h 2225255"/>
                <a:gd name="connsiteX2497" fmla="*/ 1870599 w 2742015"/>
                <a:gd name="connsiteY2497" fmla="*/ 1122680 h 2225255"/>
                <a:gd name="connsiteX2498" fmla="*/ 1873983 w 2742015"/>
                <a:gd name="connsiteY2498" fmla="*/ 1128221 h 2225255"/>
                <a:gd name="connsiteX2499" fmla="*/ 1868768 w 2742015"/>
                <a:gd name="connsiteY2499" fmla="*/ 1674394 h 2225255"/>
                <a:gd name="connsiteX2500" fmla="*/ 1868768 w 2742015"/>
                <a:gd name="connsiteY2500" fmla="*/ 1674394 h 2225255"/>
                <a:gd name="connsiteX2501" fmla="*/ 1868666 w 2742015"/>
                <a:gd name="connsiteY2501" fmla="*/ 1232555 h 2225255"/>
                <a:gd name="connsiteX2502" fmla="*/ 1859227 w 2742015"/>
                <a:gd name="connsiteY2502" fmla="*/ 1236520 h 2225255"/>
                <a:gd name="connsiteX2503" fmla="*/ 1868666 w 2742015"/>
                <a:gd name="connsiteY2503" fmla="*/ 1232555 h 2225255"/>
                <a:gd name="connsiteX2504" fmla="*/ 1865129 w 2742015"/>
                <a:gd name="connsiteY2504" fmla="*/ 1349801 h 2225255"/>
                <a:gd name="connsiteX2505" fmla="*/ 1865129 w 2742015"/>
                <a:gd name="connsiteY2505" fmla="*/ 1349801 h 2225255"/>
                <a:gd name="connsiteX2506" fmla="*/ 1853070 w 2742015"/>
                <a:gd name="connsiteY2506" fmla="*/ 1752803 h 2225255"/>
                <a:gd name="connsiteX2507" fmla="*/ 1853070 w 2742015"/>
                <a:gd name="connsiteY2507" fmla="*/ 1752803 h 2225255"/>
                <a:gd name="connsiteX2508" fmla="*/ 1866071 w 2742015"/>
                <a:gd name="connsiteY2508" fmla="*/ 1866872 h 2225255"/>
                <a:gd name="connsiteX2509" fmla="*/ 1866071 w 2742015"/>
                <a:gd name="connsiteY2509" fmla="*/ 1866872 h 2225255"/>
                <a:gd name="connsiteX2510" fmla="*/ 1863476 w 2742015"/>
                <a:gd name="connsiteY2510" fmla="*/ 1555674 h 2225255"/>
                <a:gd name="connsiteX2511" fmla="*/ 1859201 w 2742015"/>
                <a:gd name="connsiteY2511" fmla="*/ 1550794 h 2225255"/>
                <a:gd name="connsiteX2512" fmla="*/ 1863476 w 2742015"/>
                <a:gd name="connsiteY2512" fmla="*/ 1555674 h 2225255"/>
                <a:gd name="connsiteX2513" fmla="*/ 1882608 w 2742015"/>
                <a:gd name="connsiteY2513" fmla="*/ 1744924 h 2225255"/>
                <a:gd name="connsiteX2514" fmla="*/ 1882608 w 2742015"/>
                <a:gd name="connsiteY2514" fmla="*/ 1744924 h 2225255"/>
                <a:gd name="connsiteX2515" fmla="*/ 1888231 w 2742015"/>
                <a:gd name="connsiteY2515" fmla="*/ 1639395 h 2225255"/>
                <a:gd name="connsiteX2516" fmla="*/ 1892963 w 2742015"/>
                <a:gd name="connsiteY2516" fmla="*/ 1643818 h 2225255"/>
                <a:gd name="connsiteX2517" fmla="*/ 1888231 w 2742015"/>
                <a:gd name="connsiteY2517" fmla="*/ 1639395 h 2225255"/>
                <a:gd name="connsiteX2518" fmla="*/ 1883091 w 2742015"/>
                <a:gd name="connsiteY2518" fmla="*/ 1372981 h 2225255"/>
                <a:gd name="connsiteX2519" fmla="*/ 1886475 w 2742015"/>
                <a:gd name="connsiteY2519" fmla="*/ 1378496 h 2225255"/>
                <a:gd name="connsiteX2520" fmla="*/ 1891996 w 2742015"/>
                <a:gd name="connsiteY2520" fmla="*/ 1375141 h 2225255"/>
                <a:gd name="connsiteX2521" fmla="*/ 1888638 w 2742015"/>
                <a:gd name="connsiteY2521" fmla="*/ 1369600 h 2225255"/>
                <a:gd name="connsiteX2522" fmla="*/ 1883091 w 2742015"/>
                <a:gd name="connsiteY2522" fmla="*/ 1372981 h 2225255"/>
                <a:gd name="connsiteX2523" fmla="*/ 1895049 w 2742015"/>
                <a:gd name="connsiteY2523" fmla="*/ 1774280 h 2225255"/>
                <a:gd name="connsiteX2524" fmla="*/ 1895049 w 2742015"/>
                <a:gd name="connsiteY2524" fmla="*/ 1774280 h 2225255"/>
                <a:gd name="connsiteX2525" fmla="*/ 1886628 w 2742015"/>
                <a:gd name="connsiteY2525" fmla="*/ 1203911 h 2225255"/>
                <a:gd name="connsiteX2526" fmla="*/ 1904335 w 2742015"/>
                <a:gd name="connsiteY2526" fmla="*/ 1214230 h 2225255"/>
                <a:gd name="connsiteX2527" fmla="*/ 1886628 w 2742015"/>
                <a:gd name="connsiteY2527" fmla="*/ 1203911 h 2225255"/>
                <a:gd name="connsiteX2528" fmla="*/ 1904437 w 2742015"/>
                <a:gd name="connsiteY2528" fmla="*/ 1041373 h 2225255"/>
                <a:gd name="connsiteX2529" fmla="*/ 1904437 w 2742015"/>
                <a:gd name="connsiteY2529" fmla="*/ 1041373 h 2225255"/>
                <a:gd name="connsiteX2530" fmla="*/ 1910111 w 2742015"/>
                <a:gd name="connsiteY2530" fmla="*/ 1196261 h 2225255"/>
                <a:gd name="connsiteX2531" fmla="*/ 1905226 w 2742015"/>
                <a:gd name="connsiteY2531" fmla="*/ 1200530 h 2225255"/>
                <a:gd name="connsiteX2532" fmla="*/ 1909500 w 2742015"/>
                <a:gd name="connsiteY2532" fmla="*/ 1205410 h 2225255"/>
                <a:gd name="connsiteX2533" fmla="*/ 1914385 w 2742015"/>
                <a:gd name="connsiteY2533" fmla="*/ 1201140 h 2225255"/>
                <a:gd name="connsiteX2534" fmla="*/ 1910111 w 2742015"/>
                <a:gd name="connsiteY2534" fmla="*/ 1196261 h 2225255"/>
                <a:gd name="connsiteX2535" fmla="*/ 1914588 w 2742015"/>
                <a:gd name="connsiteY2535" fmla="*/ 1349979 h 2225255"/>
                <a:gd name="connsiteX2536" fmla="*/ 1899552 w 2742015"/>
                <a:gd name="connsiteY2536" fmla="*/ 1343981 h 2225255"/>
                <a:gd name="connsiteX2537" fmla="*/ 1914588 w 2742015"/>
                <a:gd name="connsiteY2537" fmla="*/ 1349979 h 2225255"/>
                <a:gd name="connsiteX2538" fmla="*/ 1904183 w 2742015"/>
                <a:gd name="connsiteY2538" fmla="*/ 1390874 h 2225255"/>
                <a:gd name="connsiteX2539" fmla="*/ 1909067 w 2742015"/>
                <a:gd name="connsiteY2539" fmla="*/ 1386604 h 2225255"/>
                <a:gd name="connsiteX2540" fmla="*/ 1904768 w 2742015"/>
                <a:gd name="connsiteY2540" fmla="*/ 1381724 h 2225255"/>
                <a:gd name="connsiteX2541" fmla="*/ 1899908 w 2742015"/>
                <a:gd name="connsiteY2541" fmla="*/ 1386019 h 2225255"/>
                <a:gd name="connsiteX2542" fmla="*/ 1904183 w 2742015"/>
                <a:gd name="connsiteY2542" fmla="*/ 1390874 h 2225255"/>
                <a:gd name="connsiteX2543" fmla="*/ 1896499 w 2742015"/>
                <a:gd name="connsiteY2543" fmla="*/ 1749042 h 2225255"/>
                <a:gd name="connsiteX2544" fmla="*/ 1896499 w 2742015"/>
                <a:gd name="connsiteY2544" fmla="*/ 1749042 h 2225255"/>
                <a:gd name="connsiteX2545" fmla="*/ 1922094 w 2742015"/>
                <a:gd name="connsiteY2545" fmla="*/ 1759640 h 2225255"/>
                <a:gd name="connsiteX2546" fmla="*/ 1922094 w 2742015"/>
                <a:gd name="connsiteY2546" fmla="*/ 1759640 h 2225255"/>
                <a:gd name="connsiteX2547" fmla="*/ 1921992 w 2742015"/>
                <a:gd name="connsiteY2547" fmla="*/ 1299959 h 2225255"/>
                <a:gd name="connsiteX2548" fmla="*/ 1921992 w 2742015"/>
                <a:gd name="connsiteY2548" fmla="*/ 1299959 h 2225255"/>
                <a:gd name="connsiteX2549" fmla="*/ 1921025 w 2742015"/>
                <a:gd name="connsiteY2549" fmla="*/ 1865042 h 2225255"/>
                <a:gd name="connsiteX2550" fmla="*/ 1932703 w 2742015"/>
                <a:gd name="connsiteY2550" fmla="*/ 1871523 h 2225255"/>
                <a:gd name="connsiteX2551" fmla="*/ 1921025 w 2742015"/>
                <a:gd name="connsiteY2551" fmla="*/ 1865042 h 2225255"/>
                <a:gd name="connsiteX2552" fmla="*/ 1930464 w 2742015"/>
                <a:gd name="connsiteY2552" fmla="*/ 1736460 h 2225255"/>
                <a:gd name="connsiteX2553" fmla="*/ 1930311 w 2742015"/>
                <a:gd name="connsiteY2553" fmla="*/ 1731886 h 2225255"/>
                <a:gd name="connsiteX2554" fmla="*/ 1930464 w 2742015"/>
                <a:gd name="connsiteY2554" fmla="*/ 1736460 h 2225255"/>
                <a:gd name="connsiteX2555" fmla="*/ 1939241 w 2742015"/>
                <a:gd name="connsiteY2555" fmla="*/ 1416112 h 2225255"/>
                <a:gd name="connsiteX2556" fmla="*/ 1937104 w 2742015"/>
                <a:gd name="connsiteY2556" fmla="*/ 1413698 h 2225255"/>
                <a:gd name="connsiteX2557" fmla="*/ 1939241 w 2742015"/>
                <a:gd name="connsiteY2557" fmla="*/ 1416112 h 2225255"/>
                <a:gd name="connsiteX2558" fmla="*/ 1932245 w 2742015"/>
                <a:gd name="connsiteY2558" fmla="*/ 1146089 h 2225255"/>
                <a:gd name="connsiteX2559" fmla="*/ 1932245 w 2742015"/>
                <a:gd name="connsiteY2559" fmla="*/ 1146089 h 2225255"/>
                <a:gd name="connsiteX2560" fmla="*/ 1932830 w 2742015"/>
                <a:gd name="connsiteY2560" fmla="*/ 1146089 h 2225255"/>
                <a:gd name="connsiteX2561" fmla="*/ 1937053 w 2742015"/>
                <a:gd name="connsiteY2561" fmla="*/ 1146038 h 2225255"/>
                <a:gd name="connsiteX2562" fmla="*/ 1938605 w 2742015"/>
                <a:gd name="connsiteY2562" fmla="*/ 1146038 h 2225255"/>
                <a:gd name="connsiteX2563" fmla="*/ 1938605 w 2742015"/>
                <a:gd name="connsiteY2563" fmla="*/ 1146038 h 2225255"/>
                <a:gd name="connsiteX2564" fmla="*/ 1938020 w 2742015"/>
                <a:gd name="connsiteY2564" fmla="*/ 1146038 h 2225255"/>
                <a:gd name="connsiteX2565" fmla="*/ 1937053 w 2742015"/>
                <a:gd name="connsiteY2565" fmla="*/ 1146038 h 2225255"/>
                <a:gd name="connsiteX2566" fmla="*/ 1932830 w 2742015"/>
                <a:gd name="connsiteY2566" fmla="*/ 1146089 h 2225255"/>
                <a:gd name="connsiteX2567" fmla="*/ 1936697 w 2742015"/>
                <a:gd name="connsiteY2567" fmla="*/ 1404777 h 2225255"/>
                <a:gd name="connsiteX2568" fmla="*/ 1951606 w 2742015"/>
                <a:gd name="connsiteY2568" fmla="*/ 1391890 h 2225255"/>
                <a:gd name="connsiteX2569" fmla="*/ 1936697 w 2742015"/>
                <a:gd name="connsiteY2569" fmla="*/ 1404777 h 2225255"/>
                <a:gd name="connsiteX2570" fmla="*/ 1952802 w 2742015"/>
                <a:gd name="connsiteY2570" fmla="*/ 1210545 h 2225255"/>
                <a:gd name="connsiteX2571" fmla="*/ 1961630 w 2742015"/>
                <a:gd name="connsiteY2571" fmla="*/ 1215729 h 2225255"/>
                <a:gd name="connsiteX2572" fmla="*/ 1952802 w 2742015"/>
                <a:gd name="connsiteY2572" fmla="*/ 1210545 h 2225255"/>
                <a:gd name="connsiteX2573" fmla="*/ 1963691 w 2742015"/>
                <a:gd name="connsiteY2573" fmla="*/ 1088648 h 2225255"/>
                <a:gd name="connsiteX2574" fmla="*/ 1960333 w 2742015"/>
                <a:gd name="connsiteY2574" fmla="*/ 1083132 h 2225255"/>
                <a:gd name="connsiteX2575" fmla="*/ 1963691 w 2742015"/>
                <a:gd name="connsiteY2575" fmla="*/ 1088648 h 2225255"/>
                <a:gd name="connsiteX2576" fmla="*/ 1957432 w 2742015"/>
                <a:gd name="connsiteY2576" fmla="*/ 1357985 h 2225255"/>
                <a:gd name="connsiteX2577" fmla="*/ 1957432 w 2742015"/>
                <a:gd name="connsiteY2577" fmla="*/ 1357985 h 2225255"/>
                <a:gd name="connsiteX2578" fmla="*/ 1964480 w 2742015"/>
                <a:gd name="connsiteY2578" fmla="*/ 1406784 h 2225255"/>
                <a:gd name="connsiteX2579" fmla="*/ 1956669 w 2742015"/>
                <a:gd name="connsiteY2579" fmla="*/ 1400176 h 2225255"/>
                <a:gd name="connsiteX2580" fmla="*/ 1964480 w 2742015"/>
                <a:gd name="connsiteY2580" fmla="*/ 1406784 h 2225255"/>
                <a:gd name="connsiteX2581" fmla="*/ 1955372 w 2742015"/>
                <a:gd name="connsiteY2581" fmla="*/ 1511881 h 2225255"/>
                <a:gd name="connsiteX2582" fmla="*/ 1955372 w 2742015"/>
                <a:gd name="connsiteY2582" fmla="*/ 1511881 h 2225255"/>
                <a:gd name="connsiteX2583" fmla="*/ 1959824 w 2742015"/>
                <a:gd name="connsiteY2583" fmla="*/ 1523395 h 2225255"/>
                <a:gd name="connsiteX2584" fmla="*/ 1952013 w 2742015"/>
                <a:gd name="connsiteY2584" fmla="*/ 1516787 h 2225255"/>
                <a:gd name="connsiteX2585" fmla="*/ 1959824 w 2742015"/>
                <a:gd name="connsiteY2585" fmla="*/ 1523395 h 2225255"/>
                <a:gd name="connsiteX2586" fmla="*/ 1948375 w 2742015"/>
                <a:gd name="connsiteY2586" fmla="*/ 1514880 h 2225255"/>
                <a:gd name="connsiteX2587" fmla="*/ 1950309 w 2742015"/>
                <a:gd name="connsiteY2587" fmla="*/ 1514042 h 2225255"/>
                <a:gd name="connsiteX2588" fmla="*/ 1952751 w 2742015"/>
                <a:gd name="connsiteY2588" fmla="*/ 1513000 h 2225255"/>
                <a:gd name="connsiteX2589" fmla="*/ 1954481 w 2742015"/>
                <a:gd name="connsiteY2589" fmla="*/ 1512263 h 2225255"/>
                <a:gd name="connsiteX2590" fmla="*/ 1952751 w 2742015"/>
                <a:gd name="connsiteY2590" fmla="*/ 1513000 h 2225255"/>
                <a:gd name="connsiteX2591" fmla="*/ 1948375 w 2742015"/>
                <a:gd name="connsiteY2591" fmla="*/ 1514880 h 2225255"/>
                <a:gd name="connsiteX2592" fmla="*/ 1948375 w 2742015"/>
                <a:gd name="connsiteY2592" fmla="*/ 1514880 h 2225255"/>
                <a:gd name="connsiteX2593" fmla="*/ 1947917 w 2742015"/>
                <a:gd name="connsiteY2593" fmla="*/ 1641962 h 2225255"/>
                <a:gd name="connsiteX2594" fmla="*/ 1947917 w 2742015"/>
                <a:gd name="connsiteY2594" fmla="*/ 1641962 h 2225255"/>
                <a:gd name="connsiteX2595" fmla="*/ 1952217 w 2742015"/>
                <a:gd name="connsiteY2595" fmla="*/ 2111352 h 2225255"/>
                <a:gd name="connsiteX2596" fmla="*/ 1952217 w 2742015"/>
                <a:gd name="connsiteY2596" fmla="*/ 2111352 h 2225255"/>
                <a:gd name="connsiteX2597" fmla="*/ 1953845 w 2742015"/>
                <a:gd name="connsiteY2597" fmla="*/ 1749423 h 2225255"/>
                <a:gd name="connsiteX2598" fmla="*/ 1953845 w 2742015"/>
                <a:gd name="connsiteY2598" fmla="*/ 1749423 h 2225255"/>
                <a:gd name="connsiteX2599" fmla="*/ 1966210 w 2742015"/>
                <a:gd name="connsiteY2599" fmla="*/ 1216009 h 2225255"/>
                <a:gd name="connsiteX2600" fmla="*/ 1966210 w 2742015"/>
                <a:gd name="connsiteY2600" fmla="*/ 1216009 h 2225255"/>
                <a:gd name="connsiteX2601" fmla="*/ 1974122 w 2742015"/>
                <a:gd name="connsiteY2601" fmla="*/ 1200480 h 2225255"/>
                <a:gd name="connsiteX2602" fmla="*/ 1986029 w 2742015"/>
                <a:gd name="connsiteY2602" fmla="*/ 1194380 h 2225255"/>
                <a:gd name="connsiteX2603" fmla="*/ 1974122 w 2742015"/>
                <a:gd name="connsiteY2603" fmla="*/ 1200480 h 2225255"/>
                <a:gd name="connsiteX2604" fmla="*/ 1987326 w 2742015"/>
                <a:gd name="connsiteY2604" fmla="*/ 1313761 h 2225255"/>
                <a:gd name="connsiteX2605" fmla="*/ 1983052 w 2742015"/>
                <a:gd name="connsiteY2605" fmla="*/ 1308881 h 2225255"/>
                <a:gd name="connsiteX2606" fmla="*/ 1987326 w 2742015"/>
                <a:gd name="connsiteY2606" fmla="*/ 1313761 h 2225255"/>
                <a:gd name="connsiteX2607" fmla="*/ 1994043 w 2742015"/>
                <a:gd name="connsiteY2607" fmla="*/ 1325300 h 2225255"/>
                <a:gd name="connsiteX2608" fmla="*/ 1988344 w 2742015"/>
                <a:gd name="connsiteY2608" fmla="*/ 1327765 h 2225255"/>
                <a:gd name="connsiteX2609" fmla="*/ 1985902 w 2742015"/>
                <a:gd name="connsiteY2609" fmla="*/ 1328807 h 2225255"/>
                <a:gd name="connsiteX2610" fmla="*/ 1994043 w 2742015"/>
                <a:gd name="connsiteY2610" fmla="*/ 1325300 h 2225255"/>
                <a:gd name="connsiteX2611" fmla="*/ 1994043 w 2742015"/>
                <a:gd name="connsiteY2611" fmla="*/ 1325300 h 2225255"/>
                <a:gd name="connsiteX2612" fmla="*/ 1998292 w 2742015"/>
                <a:gd name="connsiteY2612" fmla="*/ 1393746 h 2225255"/>
                <a:gd name="connsiteX2613" fmla="*/ 1997681 w 2742015"/>
                <a:gd name="connsiteY2613" fmla="*/ 1386528 h 2225255"/>
                <a:gd name="connsiteX2614" fmla="*/ 1998292 w 2742015"/>
                <a:gd name="connsiteY2614" fmla="*/ 1393746 h 2225255"/>
                <a:gd name="connsiteX2615" fmla="*/ 1994832 w 2742015"/>
                <a:gd name="connsiteY2615" fmla="*/ 1232758 h 2225255"/>
                <a:gd name="connsiteX2616" fmla="*/ 1994832 w 2742015"/>
                <a:gd name="connsiteY2616" fmla="*/ 1232758 h 2225255"/>
                <a:gd name="connsiteX2617" fmla="*/ 2010707 w 2742015"/>
                <a:gd name="connsiteY2617" fmla="*/ 1736054 h 2225255"/>
                <a:gd name="connsiteX2618" fmla="*/ 2010707 w 2742015"/>
                <a:gd name="connsiteY2618" fmla="*/ 1736054 h 2225255"/>
                <a:gd name="connsiteX2619" fmla="*/ 2001930 w 2742015"/>
                <a:gd name="connsiteY2619" fmla="*/ 1816522 h 2225255"/>
                <a:gd name="connsiteX2620" fmla="*/ 2001930 w 2742015"/>
                <a:gd name="connsiteY2620" fmla="*/ 1816522 h 2225255"/>
                <a:gd name="connsiteX2621" fmla="*/ 2000403 w 2742015"/>
                <a:gd name="connsiteY2621" fmla="*/ 1770747 h 2225255"/>
                <a:gd name="connsiteX2622" fmla="*/ 1991092 w 2742015"/>
                <a:gd name="connsiteY2622" fmla="*/ 1766477 h 2225255"/>
                <a:gd name="connsiteX2623" fmla="*/ 2000403 w 2742015"/>
                <a:gd name="connsiteY2623" fmla="*/ 1770747 h 2225255"/>
                <a:gd name="connsiteX2624" fmla="*/ 1985317 w 2742015"/>
                <a:gd name="connsiteY2624" fmla="*/ 1867457 h 2225255"/>
                <a:gd name="connsiteX2625" fmla="*/ 1985317 w 2742015"/>
                <a:gd name="connsiteY2625" fmla="*/ 1867457 h 2225255"/>
                <a:gd name="connsiteX2626" fmla="*/ 1991677 w 2742015"/>
                <a:gd name="connsiteY2626" fmla="*/ 1647376 h 2225255"/>
                <a:gd name="connsiteX2627" fmla="*/ 1991677 w 2742015"/>
                <a:gd name="connsiteY2627" fmla="*/ 1647376 h 2225255"/>
                <a:gd name="connsiteX2628" fmla="*/ 2005670 w 2742015"/>
                <a:gd name="connsiteY2628" fmla="*/ 1412020 h 2225255"/>
                <a:gd name="connsiteX2629" fmla="*/ 1993382 w 2742015"/>
                <a:gd name="connsiteY2629" fmla="*/ 1404345 h 2225255"/>
                <a:gd name="connsiteX2630" fmla="*/ 1996740 w 2742015"/>
                <a:gd name="connsiteY2630" fmla="*/ 1409860 h 2225255"/>
                <a:gd name="connsiteX2631" fmla="*/ 1997834 w 2742015"/>
                <a:gd name="connsiteY2631" fmla="*/ 1405412 h 2225255"/>
                <a:gd name="connsiteX2632" fmla="*/ 2003965 w 2742015"/>
                <a:gd name="connsiteY2632" fmla="*/ 1409250 h 2225255"/>
                <a:gd name="connsiteX2633" fmla="*/ 2005670 w 2742015"/>
                <a:gd name="connsiteY2633" fmla="*/ 1412020 h 2225255"/>
                <a:gd name="connsiteX2634" fmla="*/ 1999055 w 2742015"/>
                <a:gd name="connsiteY2634" fmla="*/ 1419849 h 2225255"/>
                <a:gd name="connsiteX2635" fmla="*/ 1999055 w 2742015"/>
                <a:gd name="connsiteY2635" fmla="*/ 1419849 h 2225255"/>
                <a:gd name="connsiteX2636" fmla="*/ 1999538 w 2742015"/>
                <a:gd name="connsiteY2636" fmla="*/ 1676884 h 2225255"/>
                <a:gd name="connsiteX2637" fmla="*/ 1999538 w 2742015"/>
                <a:gd name="connsiteY2637" fmla="*/ 1676884 h 2225255"/>
                <a:gd name="connsiteX2638" fmla="*/ 1988293 w 2742015"/>
                <a:gd name="connsiteY2638" fmla="*/ 1396059 h 2225255"/>
                <a:gd name="connsiteX2639" fmla="*/ 1988293 w 2742015"/>
                <a:gd name="connsiteY2639" fmla="*/ 1396059 h 2225255"/>
                <a:gd name="connsiteX2640" fmla="*/ 1970408 w 2742015"/>
                <a:gd name="connsiteY2640" fmla="*/ 1764876 h 2225255"/>
                <a:gd name="connsiteX2641" fmla="*/ 1986360 w 2742015"/>
                <a:gd name="connsiteY2641" fmla="*/ 1762080 h 2225255"/>
                <a:gd name="connsiteX2642" fmla="*/ 1970408 w 2742015"/>
                <a:gd name="connsiteY2642" fmla="*/ 1764876 h 2225255"/>
                <a:gd name="connsiteX2643" fmla="*/ 1981169 w 2742015"/>
                <a:gd name="connsiteY2643" fmla="*/ 1743907 h 2225255"/>
                <a:gd name="connsiteX2644" fmla="*/ 1981169 w 2742015"/>
                <a:gd name="connsiteY2644" fmla="*/ 1743907 h 2225255"/>
                <a:gd name="connsiteX2645" fmla="*/ 1976310 w 2742015"/>
                <a:gd name="connsiteY2645" fmla="*/ 1620435 h 2225255"/>
                <a:gd name="connsiteX2646" fmla="*/ 1976310 w 2742015"/>
                <a:gd name="connsiteY2646" fmla="*/ 1620435 h 2225255"/>
                <a:gd name="connsiteX2647" fmla="*/ 1972621 w 2742015"/>
                <a:gd name="connsiteY2647" fmla="*/ 1451136 h 2225255"/>
                <a:gd name="connsiteX2648" fmla="*/ 1983205 w 2742015"/>
                <a:gd name="connsiteY2648" fmla="*/ 1456041 h 2225255"/>
                <a:gd name="connsiteX2649" fmla="*/ 1972621 w 2742015"/>
                <a:gd name="connsiteY2649" fmla="*/ 1451136 h 2225255"/>
                <a:gd name="connsiteX2650" fmla="*/ 1975420 w 2742015"/>
                <a:gd name="connsiteY2650" fmla="*/ 1381165 h 2225255"/>
                <a:gd name="connsiteX2651" fmla="*/ 1975420 w 2742015"/>
                <a:gd name="connsiteY2651" fmla="*/ 1381165 h 2225255"/>
                <a:gd name="connsiteX2652" fmla="*/ 2002795 w 2742015"/>
                <a:gd name="connsiteY2652" fmla="*/ 1218424 h 2225255"/>
                <a:gd name="connsiteX2653" fmla="*/ 2006764 w 2742015"/>
                <a:gd name="connsiteY2653" fmla="*/ 1227879 h 2225255"/>
                <a:gd name="connsiteX2654" fmla="*/ 2014091 w 2742015"/>
                <a:gd name="connsiteY2654" fmla="*/ 1221448 h 2225255"/>
                <a:gd name="connsiteX2655" fmla="*/ 2009817 w 2742015"/>
                <a:gd name="connsiteY2655" fmla="*/ 1216594 h 2225255"/>
                <a:gd name="connsiteX2656" fmla="*/ 2002795 w 2742015"/>
                <a:gd name="connsiteY2656" fmla="*/ 1218424 h 2225255"/>
                <a:gd name="connsiteX2657" fmla="*/ 2011114 w 2742015"/>
                <a:gd name="connsiteY2657" fmla="*/ 1184899 h 2225255"/>
                <a:gd name="connsiteX2658" fmla="*/ 2011114 w 2742015"/>
                <a:gd name="connsiteY2658" fmla="*/ 1184899 h 2225255"/>
                <a:gd name="connsiteX2659" fmla="*/ 2018849 w 2742015"/>
                <a:gd name="connsiteY2659" fmla="*/ 1637311 h 2225255"/>
                <a:gd name="connsiteX2660" fmla="*/ 2030221 w 2742015"/>
                <a:gd name="connsiteY2660" fmla="*/ 1634617 h 2225255"/>
                <a:gd name="connsiteX2661" fmla="*/ 2018849 w 2742015"/>
                <a:gd name="connsiteY2661" fmla="*/ 1637311 h 2225255"/>
                <a:gd name="connsiteX2662" fmla="*/ 2019638 w 2742015"/>
                <a:gd name="connsiteY2662" fmla="*/ 1422441 h 2225255"/>
                <a:gd name="connsiteX2663" fmla="*/ 2019638 w 2742015"/>
                <a:gd name="connsiteY2663" fmla="*/ 1422441 h 2225255"/>
                <a:gd name="connsiteX2664" fmla="*/ 2030679 w 2742015"/>
                <a:gd name="connsiteY2664" fmla="*/ 1565332 h 2225255"/>
                <a:gd name="connsiteX2665" fmla="*/ 2025642 w 2742015"/>
                <a:gd name="connsiteY2665" fmla="*/ 1568611 h 2225255"/>
                <a:gd name="connsiteX2666" fmla="*/ 2030679 w 2742015"/>
                <a:gd name="connsiteY2666" fmla="*/ 1565332 h 2225255"/>
                <a:gd name="connsiteX2667" fmla="*/ 2030679 w 2742015"/>
                <a:gd name="connsiteY2667" fmla="*/ 1565332 h 2225255"/>
                <a:gd name="connsiteX2668" fmla="*/ 2023199 w 2742015"/>
                <a:gd name="connsiteY2668" fmla="*/ 1187644 h 2225255"/>
                <a:gd name="connsiteX2669" fmla="*/ 2032053 w 2742015"/>
                <a:gd name="connsiteY2669" fmla="*/ 1192804 h 2225255"/>
                <a:gd name="connsiteX2670" fmla="*/ 2023199 w 2742015"/>
                <a:gd name="connsiteY2670" fmla="*/ 1187644 h 2225255"/>
                <a:gd name="connsiteX2671" fmla="*/ 2041492 w 2742015"/>
                <a:gd name="connsiteY2671" fmla="*/ 1571966 h 2225255"/>
                <a:gd name="connsiteX2672" fmla="*/ 2037523 w 2742015"/>
                <a:gd name="connsiteY2672" fmla="*/ 1562511 h 2225255"/>
                <a:gd name="connsiteX2673" fmla="*/ 2041492 w 2742015"/>
                <a:gd name="connsiteY2673" fmla="*/ 1571966 h 2225255"/>
                <a:gd name="connsiteX2674" fmla="*/ 2037447 w 2742015"/>
                <a:gd name="connsiteY2674" fmla="*/ 1426762 h 2225255"/>
                <a:gd name="connsiteX2675" fmla="*/ 2037447 w 2742015"/>
                <a:gd name="connsiteY2675" fmla="*/ 1426762 h 2225255"/>
                <a:gd name="connsiteX2676" fmla="*/ 2037803 w 2742015"/>
                <a:gd name="connsiteY2676" fmla="*/ 1327943 h 2225255"/>
                <a:gd name="connsiteX2677" fmla="*/ 2041187 w 2742015"/>
                <a:gd name="connsiteY2677" fmla="*/ 1333458 h 2225255"/>
                <a:gd name="connsiteX2678" fmla="*/ 2046708 w 2742015"/>
                <a:gd name="connsiteY2678" fmla="*/ 1330078 h 2225255"/>
                <a:gd name="connsiteX2679" fmla="*/ 2043324 w 2742015"/>
                <a:gd name="connsiteY2679" fmla="*/ 1324562 h 2225255"/>
                <a:gd name="connsiteX2680" fmla="*/ 2037803 w 2742015"/>
                <a:gd name="connsiteY2680" fmla="*/ 1327943 h 2225255"/>
                <a:gd name="connsiteX2681" fmla="*/ 2052254 w 2742015"/>
                <a:gd name="connsiteY2681" fmla="*/ 1326697 h 2225255"/>
                <a:gd name="connsiteX2682" fmla="*/ 2052254 w 2742015"/>
                <a:gd name="connsiteY2682" fmla="*/ 1326697 h 2225255"/>
                <a:gd name="connsiteX2683" fmla="*/ 2057800 w 2742015"/>
                <a:gd name="connsiteY2683" fmla="*/ 1255049 h 2225255"/>
                <a:gd name="connsiteX2684" fmla="*/ 2057800 w 2742015"/>
                <a:gd name="connsiteY2684" fmla="*/ 1255049 h 2225255"/>
                <a:gd name="connsiteX2685" fmla="*/ 2060065 w 2742015"/>
                <a:gd name="connsiteY2685" fmla="*/ 1333306 h 2225255"/>
                <a:gd name="connsiteX2686" fmla="*/ 2060065 w 2742015"/>
                <a:gd name="connsiteY2686" fmla="*/ 1333306 h 2225255"/>
                <a:gd name="connsiteX2687" fmla="*/ 2044189 w 2742015"/>
                <a:gd name="connsiteY2687" fmla="*/ 1506112 h 2225255"/>
                <a:gd name="connsiteX2688" fmla="*/ 2052457 w 2742015"/>
                <a:gd name="connsiteY2688" fmla="*/ 1501028 h 2225255"/>
                <a:gd name="connsiteX2689" fmla="*/ 2044189 w 2742015"/>
                <a:gd name="connsiteY2689" fmla="*/ 1506112 h 2225255"/>
                <a:gd name="connsiteX2690" fmla="*/ 2049252 w 2742015"/>
                <a:gd name="connsiteY2690" fmla="*/ 1514372 h 2225255"/>
                <a:gd name="connsiteX2691" fmla="*/ 2053704 w 2742015"/>
                <a:gd name="connsiteY2691" fmla="*/ 1515465 h 2225255"/>
                <a:gd name="connsiteX2692" fmla="*/ 2059225 w 2742015"/>
                <a:gd name="connsiteY2692" fmla="*/ 1512085 h 2225255"/>
                <a:gd name="connsiteX2693" fmla="*/ 2049252 w 2742015"/>
                <a:gd name="connsiteY2693" fmla="*/ 1514372 h 2225255"/>
                <a:gd name="connsiteX2694" fmla="*/ 2046377 w 2742015"/>
                <a:gd name="connsiteY2694" fmla="*/ 1428897 h 2225255"/>
                <a:gd name="connsiteX2695" fmla="*/ 2046377 w 2742015"/>
                <a:gd name="connsiteY2695" fmla="*/ 1428897 h 2225255"/>
                <a:gd name="connsiteX2696" fmla="*/ 2038337 w 2742015"/>
                <a:gd name="connsiteY2696" fmla="*/ 1739714 h 2225255"/>
                <a:gd name="connsiteX2697" fmla="*/ 2024751 w 2742015"/>
                <a:gd name="connsiteY2697" fmla="*/ 1744746 h 2225255"/>
                <a:gd name="connsiteX2698" fmla="*/ 2038337 w 2742015"/>
                <a:gd name="connsiteY2698" fmla="*/ 1739714 h 2225255"/>
                <a:gd name="connsiteX2699" fmla="*/ 2062125 w 2742015"/>
                <a:gd name="connsiteY2699" fmla="*/ 1628975 h 2225255"/>
                <a:gd name="connsiteX2700" fmla="*/ 2054874 w 2742015"/>
                <a:gd name="connsiteY2700" fmla="*/ 1617766 h 2225255"/>
                <a:gd name="connsiteX2701" fmla="*/ 2050448 w 2742015"/>
                <a:gd name="connsiteY2701" fmla="*/ 1622493 h 2225255"/>
                <a:gd name="connsiteX2702" fmla="*/ 2050600 w 2742015"/>
                <a:gd name="connsiteY2702" fmla="*/ 1627068 h 2225255"/>
                <a:gd name="connsiteX2703" fmla="*/ 2052737 w 2742015"/>
                <a:gd name="connsiteY2703" fmla="*/ 1631542 h 2225255"/>
                <a:gd name="connsiteX2704" fmla="*/ 2035157 w 2742015"/>
                <a:gd name="connsiteY2704" fmla="*/ 1633473 h 2225255"/>
                <a:gd name="connsiteX2705" fmla="*/ 2040042 w 2742015"/>
                <a:gd name="connsiteY2705" fmla="*/ 1638811 h 2225255"/>
                <a:gd name="connsiteX2706" fmla="*/ 2037320 w 2742015"/>
                <a:gd name="connsiteY2706" fmla="*/ 1641251 h 2225255"/>
                <a:gd name="connsiteX2707" fmla="*/ 2044418 w 2742015"/>
                <a:gd name="connsiteY2707" fmla="*/ 1647884 h 2225255"/>
                <a:gd name="connsiteX2708" fmla="*/ 2046504 w 2742015"/>
                <a:gd name="connsiteY2708" fmla="*/ 1644479 h 2225255"/>
                <a:gd name="connsiteX2709" fmla="*/ 2061337 w 2742015"/>
                <a:gd name="connsiteY2709" fmla="*/ 1647884 h 2225255"/>
                <a:gd name="connsiteX2710" fmla="*/ 2061871 w 2742015"/>
                <a:gd name="connsiteY2710" fmla="*/ 1647681 h 2225255"/>
                <a:gd name="connsiteX2711" fmla="*/ 2064135 w 2742015"/>
                <a:gd name="connsiteY2711" fmla="*/ 1646842 h 2225255"/>
                <a:gd name="connsiteX2712" fmla="*/ 2057012 w 2742015"/>
                <a:gd name="connsiteY2712" fmla="*/ 1634109 h 2225255"/>
                <a:gd name="connsiteX2713" fmla="*/ 2057698 w 2742015"/>
                <a:gd name="connsiteY2713" fmla="*/ 1633702 h 2225255"/>
                <a:gd name="connsiteX2714" fmla="*/ 2062125 w 2742015"/>
                <a:gd name="connsiteY2714" fmla="*/ 1628975 h 2225255"/>
                <a:gd name="connsiteX2715" fmla="*/ 2064212 w 2742015"/>
                <a:gd name="connsiteY2715" fmla="*/ 1759462 h 2225255"/>
                <a:gd name="connsiteX2716" fmla="*/ 2064212 w 2742015"/>
                <a:gd name="connsiteY2716" fmla="*/ 1759462 h 2225255"/>
                <a:gd name="connsiteX2717" fmla="*/ 2065967 w 2742015"/>
                <a:gd name="connsiteY2717" fmla="*/ 1743374 h 2225255"/>
                <a:gd name="connsiteX2718" fmla="*/ 2056655 w 2742015"/>
                <a:gd name="connsiteY2718" fmla="*/ 1739104 h 2225255"/>
                <a:gd name="connsiteX2719" fmla="*/ 2065967 w 2742015"/>
                <a:gd name="connsiteY2719" fmla="*/ 1743374 h 2225255"/>
                <a:gd name="connsiteX2720" fmla="*/ 2055663 w 2742015"/>
                <a:gd name="connsiteY2720" fmla="*/ 1778067 h 2225255"/>
                <a:gd name="connsiteX2721" fmla="*/ 2065000 w 2742015"/>
                <a:gd name="connsiteY2721" fmla="*/ 1782337 h 2225255"/>
                <a:gd name="connsiteX2722" fmla="*/ 2055663 w 2742015"/>
                <a:gd name="connsiteY2722" fmla="*/ 1778067 h 2225255"/>
                <a:gd name="connsiteX2723" fmla="*/ 2065916 w 2742015"/>
                <a:gd name="connsiteY2723" fmla="*/ 1619443 h 2225255"/>
                <a:gd name="connsiteX2724" fmla="*/ 2065916 w 2742015"/>
                <a:gd name="connsiteY2724" fmla="*/ 1619443 h 2225255"/>
                <a:gd name="connsiteX2725" fmla="*/ 2073650 w 2742015"/>
                <a:gd name="connsiteY2725" fmla="*/ 1630881 h 2225255"/>
                <a:gd name="connsiteX2726" fmla="*/ 2068918 w 2742015"/>
                <a:gd name="connsiteY2726" fmla="*/ 1626458 h 2225255"/>
                <a:gd name="connsiteX2727" fmla="*/ 2073650 w 2742015"/>
                <a:gd name="connsiteY2727" fmla="*/ 1630881 h 2225255"/>
                <a:gd name="connsiteX2728" fmla="*/ 2074566 w 2742015"/>
                <a:gd name="connsiteY2728" fmla="*/ 1658330 h 2225255"/>
                <a:gd name="connsiteX2729" fmla="*/ 2083573 w 2742015"/>
                <a:gd name="connsiteY2729" fmla="*/ 1653451 h 2225255"/>
                <a:gd name="connsiteX2730" fmla="*/ 2074566 w 2742015"/>
                <a:gd name="connsiteY2730" fmla="*/ 1658330 h 2225255"/>
                <a:gd name="connsiteX2731" fmla="*/ 2075380 w 2742015"/>
                <a:gd name="connsiteY2731" fmla="*/ 1615478 h 2225255"/>
                <a:gd name="connsiteX2732" fmla="*/ 2086651 w 2742015"/>
                <a:gd name="connsiteY2732" fmla="*/ 1618503 h 2225255"/>
                <a:gd name="connsiteX2733" fmla="*/ 2075380 w 2742015"/>
                <a:gd name="connsiteY2733" fmla="*/ 1615478 h 2225255"/>
                <a:gd name="connsiteX2734" fmla="*/ 2088203 w 2742015"/>
                <a:gd name="connsiteY2734" fmla="*/ 1630093 h 2225255"/>
                <a:gd name="connsiteX2735" fmla="*/ 2088203 w 2742015"/>
                <a:gd name="connsiteY2735" fmla="*/ 1630093 h 2225255"/>
                <a:gd name="connsiteX2736" fmla="*/ 2092834 w 2742015"/>
                <a:gd name="connsiteY2736" fmla="*/ 1699200 h 2225255"/>
                <a:gd name="connsiteX2737" fmla="*/ 2086422 w 2742015"/>
                <a:gd name="connsiteY2737" fmla="*/ 1691906 h 2225255"/>
                <a:gd name="connsiteX2738" fmla="*/ 2092834 w 2742015"/>
                <a:gd name="connsiteY2738" fmla="*/ 1699200 h 2225255"/>
                <a:gd name="connsiteX2739" fmla="*/ 2084921 w 2742015"/>
                <a:gd name="connsiteY2739" fmla="*/ 1761038 h 2225255"/>
                <a:gd name="connsiteX2740" fmla="*/ 2091536 w 2742015"/>
                <a:gd name="connsiteY2740" fmla="*/ 1753947 h 2225255"/>
                <a:gd name="connsiteX2741" fmla="*/ 2084921 w 2742015"/>
                <a:gd name="connsiteY2741" fmla="*/ 1761038 h 2225255"/>
                <a:gd name="connsiteX2742" fmla="*/ 2088712 w 2742015"/>
                <a:gd name="connsiteY2742" fmla="*/ 1738011 h 2225255"/>
                <a:gd name="connsiteX2743" fmla="*/ 2082072 w 2742015"/>
                <a:gd name="connsiteY2743" fmla="*/ 1745102 h 2225255"/>
                <a:gd name="connsiteX2744" fmla="*/ 2088712 w 2742015"/>
                <a:gd name="connsiteY2744" fmla="*/ 1738011 h 2225255"/>
                <a:gd name="connsiteX2745" fmla="*/ 2073294 w 2742015"/>
                <a:gd name="connsiteY2745" fmla="*/ 1681866 h 2225255"/>
                <a:gd name="connsiteX2746" fmla="*/ 2073294 w 2742015"/>
                <a:gd name="connsiteY2746" fmla="*/ 1681866 h 2225255"/>
                <a:gd name="connsiteX2747" fmla="*/ 2082250 w 2742015"/>
                <a:gd name="connsiteY2747" fmla="*/ 1887103 h 2225255"/>
                <a:gd name="connsiteX2748" fmla="*/ 2082250 w 2742015"/>
                <a:gd name="connsiteY2748" fmla="*/ 1887103 h 2225255"/>
                <a:gd name="connsiteX2749" fmla="*/ 2083471 w 2742015"/>
                <a:gd name="connsiteY2749" fmla="*/ 1786302 h 2225255"/>
                <a:gd name="connsiteX2750" fmla="*/ 2074134 w 2742015"/>
                <a:gd name="connsiteY2750" fmla="*/ 1782032 h 2225255"/>
                <a:gd name="connsiteX2751" fmla="*/ 2083471 w 2742015"/>
                <a:gd name="connsiteY2751" fmla="*/ 1786302 h 2225255"/>
                <a:gd name="connsiteX2752" fmla="*/ 2086142 w 2742015"/>
                <a:gd name="connsiteY2752" fmla="*/ 1469131 h 2225255"/>
                <a:gd name="connsiteX2753" fmla="*/ 2089501 w 2742015"/>
                <a:gd name="connsiteY2753" fmla="*/ 1474672 h 2225255"/>
                <a:gd name="connsiteX2754" fmla="*/ 2095047 w 2742015"/>
                <a:gd name="connsiteY2754" fmla="*/ 1471291 h 2225255"/>
                <a:gd name="connsiteX2755" fmla="*/ 2091663 w 2742015"/>
                <a:gd name="connsiteY2755" fmla="*/ 1465776 h 2225255"/>
                <a:gd name="connsiteX2756" fmla="*/ 2086142 w 2742015"/>
                <a:gd name="connsiteY2756" fmla="*/ 1469131 h 2225255"/>
                <a:gd name="connsiteX2757" fmla="*/ 2092477 w 2742015"/>
                <a:gd name="connsiteY2757" fmla="*/ 1355265 h 2225255"/>
                <a:gd name="connsiteX2758" fmla="*/ 2095861 w 2742015"/>
                <a:gd name="connsiteY2758" fmla="*/ 1360806 h 2225255"/>
                <a:gd name="connsiteX2759" fmla="*/ 2101382 w 2742015"/>
                <a:gd name="connsiteY2759" fmla="*/ 1357426 h 2225255"/>
                <a:gd name="connsiteX2760" fmla="*/ 2097998 w 2742015"/>
                <a:gd name="connsiteY2760" fmla="*/ 1351885 h 2225255"/>
                <a:gd name="connsiteX2761" fmla="*/ 2092477 w 2742015"/>
                <a:gd name="connsiteY2761" fmla="*/ 1355265 h 2225255"/>
                <a:gd name="connsiteX2762" fmla="*/ 2103188 w 2742015"/>
                <a:gd name="connsiteY2762" fmla="*/ 1447349 h 2225255"/>
                <a:gd name="connsiteX2763" fmla="*/ 2103188 w 2742015"/>
                <a:gd name="connsiteY2763" fmla="*/ 1447349 h 2225255"/>
                <a:gd name="connsiteX2764" fmla="*/ 2099245 w 2742015"/>
                <a:gd name="connsiteY2764" fmla="*/ 1706520 h 2225255"/>
                <a:gd name="connsiteX2765" fmla="*/ 2099245 w 2742015"/>
                <a:gd name="connsiteY2765" fmla="*/ 1706520 h 2225255"/>
                <a:gd name="connsiteX2766" fmla="*/ 2096574 w 2742015"/>
                <a:gd name="connsiteY2766" fmla="*/ 1767519 h 2225255"/>
                <a:gd name="connsiteX2767" fmla="*/ 2098482 w 2742015"/>
                <a:gd name="connsiteY2767" fmla="*/ 1756031 h 2225255"/>
                <a:gd name="connsiteX2768" fmla="*/ 2096574 w 2742015"/>
                <a:gd name="connsiteY2768" fmla="*/ 1767519 h 2225255"/>
                <a:gd name="connsiteX2769" fmla="*/ 2113594 w 2742015"/>
                <a:gd name="connsiteY2769" fmla="*/ 1659322 h 2225255"/>
                <a:gd name="connsiteX2770" fmla="*/ 2102044 w 2742015"/>
                <a:gd name="connsiteY2770" fmla="*/ 1657416 h 2225255"/>
                <a:gd name="connsiteX2771" fmla="*/ 2113594 w 2742015"/>
                <a:gd name="connsiteY2771" fmla="*/ 1659322 h 2225255"/>
                <a:gd name="connsiteX2772" fmla="*/ 2106903 w 2742015"/>
                <a:gd name="connsiteY2772" fmla="*/ 1870252 h 2225255"/>
                <a:gd name="connsiteX2773" fmla="*/ 2108811 w 2742015"/>
                <a:gd name="connsiteY2773" fmla="*/ 1858739 h 2225255"/>
                <a:gd name="connsiteX2774" fmla="*/ 2106903 w 2742015"/>
                <a:gd name="connsiteY2774" fmla="*/ 1870252 h 2225255"/>
                <a:gd name="connsiteX2775" fmla="*/ 2108633 w 2742015"/>
                <a:gd name="connsiteY2775" fmla="*/ 1716737 h 2225255"/>
                <a:gd name="connsiteX2776" fmla="*/ 2111152 w 2742015"/>
                <a:gd name="connsiteY2776" fmla="*/ 1723524 h 2225255"/>
                <a:gd name="connsiteX2777" fmla="*/ 2108633 w 2742015"/>
                <a:gd name="connsiteY2777" fmla="*/ 1716737 h 2225255"/>
                <a:gd name="connsiteX2778" fmla="*/ 2125781 w 2742015"/>
                <a:gd name="connsiteY2778" fmla="*/ 1422187 h 2225255"/>
                <a:gd name="connsiteX2779" fmla="*/ 2125781 w 2742015"/>
                <a:gd name="connsiteY2779" fmla="*/ 1422187 h 2225255"/>
                <a:gd name="connsiteX2780" fmla="*/ 2133108 w 2742015"/>
                <a:gd name="connsiteY2780" fmla="*/ 1577049 h 2225255"/>
                <a:gd name="connsiteX2781" fmla="*/ 2140919 w 2742015"/>
                <a:gd name="connsiteY2781" fmla="*/ 1583632 h 2225255"/>
                <a:gd name="connsiteX2782" fmla="*/ 2133108 w 2742015"/>
                <a:gd name="connsiteY2782" fmla="*/ 1577049 h 2225255"/>
                <a:gd name="connsiteX2783" fmla="*/ 2135449 w 2742015"/>
                <a:gd name="connsiteY2783" fmla="*/ 1450424 h 2225255"/>
                <a:gd name="connsiteX2784" fmla="*/ 2138832 w 2742015"/>
                <a:gd name="connsiteY2784" fmla="*/ 1455965 h 2225255"/>
                <a:gd name="connsiteX2785" fmla="*/ 2144353 w 2742015"/>
                <a:gd name="connsiteY2785" fmla="*/ 1452585 h 2225255"/>
                <a:gd name="connsiteX2786" fmla="*/ 2140995 w 2742015"/>
                <a:gd name="connsiteY2786" fmla="*/ 1447069 h 2225255"/>
                <a:gd name="connsiteX2787" fmla="*/ 2135449 w 2742015"/>
                <a:gd name="connsiteY2787" fmla="*/ 1450424 h 2225255"/>
                <a:gd name="connsiteX2788" fmla="*/ 2134304 w 2742015"/>
                <a:gd name="connsiteY2788" fmla="*/ 1798324 h 2225255"/>
                <a:gd name="connsiteX2789" fmla="*/ 2134304 w 2742015"/>
                <a:gd name="connsiteY2789" fmla="*/ 1798324 h 2225255"/>
                <a:gd name="connsiteX2790" fmla="*/ 2138629 w 2742015"/>
                <a:gd name="connsiteY2790" fmla="*/ 1722609 h 2225255"/>
                <a:gd name="connsiteX2791" fmla="*/ 2138629 w 2742015"/>
                <a:gd name="connsiteY2791" fmla="*/ 1722609 h 2225255"/>
                <a:gd name="connsiteX2792" fmla="*/ 2148958 w 2742015"/>
                <a:gd name="connsiteY2792" fmla="*/ 1778550 h 2225255"/>
                <a:gd name="connsiteX2793" fmla="*/ 2148958 w 2742015"/>
                <a:gd name="connsiteY2793" fmla="*/ 1778550 h 2225255"/>
                <a:gd name="connsiteX2794" fmla="*/ 2150943 w 2742015"/>
                <a:gd name="connsiteY2794" fmla="*/ 1747390 h 2225255"/>
                <a:gd name="connsiteX2795" fmla="*/ 2146211 w 2742015"/>
                <a:gd name="connsiteY2795" fmla="*/ 1742967 h 2225255"/>
                <a:gd name="connsiteX2796" fmla="*/ 2150943 w 2742015"/>
                <a:gd name="connsiteY2796" fmla="*/ 1747390 h 2225255"/>
                <a:gd name="connsiteX2797" fmla="*/ 2154225 w 2742015"/>
                <a:gd name="connsiteY2797" fmla="*/ 1777050 h 2225255"/>
                <a:gd name="connsiteX2798" fmla="*/ 2150078 w 2742015"/>
                <a:gd name="connsiteY2798" fmla="*/ 1778245 h 2225255"/>
                <a:gd name="connsiteX2799" fmla="*/ 2155191 w 2742015"/>
                <a:gd name="connsiteY2799" fmla="*/ 1776771 h 2225255"/>
                <a:gd name="connsiteX2800" fmla="*/ 2154225 w 2742015"/>
                <a:gd name="connsiteY2800" fmla="*/ 1777050 h 2225255"/>
                <a:gd name="connsiteX2801" fmla="*/ 2155980 w 2742015"/>
                <a:gd name="connsiteY2801" fmla="*/ 1776542 h 2225255"/>
                <a:gd name="connsiteX2802" fmla="*/ 2155980 w 2742015"/>
                <a:gd name="connsiteY2802" fmla="*/ 1776542 h 2225255"/>
                <a:gd name="connsiteX2803" fmla="*/ 2157507 w 2742015"/>
                <a:gd name="connsiteY2803" fmla="*/ 1806711 h 2225255"/>
                <a:gd name="connsiteX2804" fmla="*/ 2162213 w 2742015"/>
                <a:gd name="connsiteY2804" fmla="*/ 1802950 h 2225255"/>
                <a:gd name="connsiteX2805" fmla="*/ 2157507 w 2742015"/>
                <a:gd name="connsiteY2805" fmla="*/ 1806711 h 2225255"/>
                <a:gd name="connsiteX2806" fmla="*/ 2154403 w 2742015"/>
                <a:gd name="connsiteY2806" fmla="*/ 1705554 h 2225255"/>
                <a:gd name="connsiteX2807" fmla="*/ 2163257 w 2742015"/>
                <a:gd name="connsiteY2807" fmla="*/ 1710714 h 2225255"/>
                <a:gd name="connsiteX2808" fmla="*/ 2154403 w 2742015"/>
                <a:gd name="connsiteY2808" fmla="*/ 1705554 h 2225255"/>
                <a:gd name="connsiteX2809" fmla="*/ 2166564 w 2742015"/>
                <a:gd name="connsiteY2809" fmla="*/ 1735418 h 2225255"/>
                <a:gd name="connsiteX2810" fmla="*/ 2171296 w 2742015"/>
                <a:gd name="connsiteY2810" fmla="*/ 1739841 h 2225255"/>
                <a:gd name="connsiteX2811" fmla="*/ 2175748 w 2742015"/>
                <a:gd name="connsiteY2811" fmla="*/ 1735113 h 2225255"/>
                <a:gd name="connsiteX2812" fmla="*/ 2170991 w 2742015"/>
                <a:gd name="connsiteY2812" fmla="*/ 1730666 h 2225255"/>
                <a:gd name="connsiteX2813" fmla="*/ 2166564 w 2742015"/>
                <a:gd name="connsiteY2813" fmla="*/ 1735418 h 2225255"/>
                <a:gd name="connsiteX2814" fmla="*/ 2177173 w 2742015"/>
                <a:gd name="connsiteY2814" fmla="*/ 1709850 h 2225255"/>
                <a:gd name="connsiteX2815" fmla="*/ 2177173 w 2742015"/>
                <a:gd name="connsiteY2815" fmla="*/ 1709850 h 2225255"/>
                <a:gd name="connsiteX2816" fmla="*/ 2203073 w 2742015"/>
                <a:gd name="connsiteY2816" fmla="*/ 1729598 h 2225255"/>
                <a:gd name="connsiteX2817" fmla="*/ 2202717 w 2742015"/>
                <a:gd name="connsiteY2817" fmla="*/ 1728505 h 2225255"/>
                <a:gd name="connsiteX2818" fmla="*/ 2202055 w 2742015"/>
                <a:gd name="connsiteY2818" fmla="*/ 1726269 h 2225255"/>
                <a:gd name="connsiteX2819" fmla="*/ 2201445 w 2742015"/>
                <a:gd name="connsiteY2819" fmla="*/ 1724235 h 2225255"/>
                <a:gd name="connsiteX2820" fmla="*/ 2201445 w 2742015"/>
                <a:gd name="connsiteY2820" fmla="*/ 1724235 h 2225255"/>
                <a:gd name="connsiteX2821" fmla="*/ 2202055 w 2742015"/>
                <a:gd name="connsiteY2821" fmla="*/ 1726269 h 2225255"/>
                <a:gd name="connsiteX2822" fmla="*/ 2202717 w 2742015"/>
                <a:gd name="connsiteY2822" fmla="*/ 1728505 h 2225255"/>
                <a:gd name="connsiteX2823" fmla="*/ 2203073 w 2742015"/>
                <a:gd name="connsiteY2823" fmla="*/ 1729598 h 2225255"/>
                <a:gd name="connsiteX2824" fmla="*/ 2200300 w 2742015"/>
                <a:gd name="connsiteY2824" fmla="*/ 1647249 h 2225255"/>
                <a:gd name="connsiteX2825" fmla="*/ 2200147 w 2742015"/>
                <a:gd name="connsiteY2825" fmla="*/ 1642674 h 2225255"/>
                <a:gd name="connsiteX2826" fmla="*/ 2200300 w 2742015"/>
                <a:gd name="connsiteY2826" fmla="*/ 1647249 h 2225255"/>
                <a:gd name="connsiteX2827" fmla="*/ 2206380 w 2742015"/>
                <a:gd name="connsiteY2827" fmla="*/ 1509390 h 2225255"/>
                <a:gd name="connsiteX2828" fmla="*/ 2206380 w 2742015"/>
                <a:gd name="connsiteY2828" fmla="*/ 1509390 h 2225255"/>
                <a:gd name="connsiteX2829" fmla="*/ 2213759 w 2742015"/>
                <a:gd name="connsiteY2829" fmla="*/ 1516456 h 2225255"/>
                <a:gd name="connsiteX2830" fmla="*/ 2213759 w 2742015"/>
                <a:gd name="connsiteY2830" fmla="*/ 1516456 h 2225255"/>
                <a:gd name="connsiteX2831" fmla="*/ 2214038 w 2742015"/>
                <a:gd name="connsiteY2831" fmla="*/ 1646791 h 2225255"/>
                <a:gd name="connsiteX2832" fmla="*/ 2214038 w 2742015"/>
                <a:gd name="connsiteY2832" fmla="*/ 1646791 h 2225255"/>
                <a:gd name="connsiteX2833" fmla="*/ 2219025 w 2742015"/>
                <a:gd name="connsiteY2833" fmla="*/ 1726777 h 2225255"/>
                <a:gd name="connsiteX2834" fmla="*/ 2211927 w 2742015"/>
                <a:gd name="connsiteY2834" fmla="*/ 1720143 h 2225255"/>
                <a:gd name="connsiteX2835" fmla="*/ 2219025 w 2742015"/>
                <a:gd name="connsiteY2835" fmla="*/ 1726777 h 2225255"/>
                <a:gd name="connsiteX2836" fmla="*/ 2217575 w 2742015"/>
                <a:gd name="connsiteY2836" fmla="*/ 1752015 h 2225255"/>
                <a:gd name="connsiteX2837" fmla="*/ 2226887 w 2742015"/>
                <a:gd name="connsiteY2837" fmla="*/ 1756285 h 2225255"/>
                <a:gd name="connsiteX2838" fmla="*/ 2217575 w 2742015"/>
                <a:gd name="connsiteY2838" fmla="*/ 1752015 h 2225255"/>
                <a:gd name="connsiteX2839" fmla="*/ 2240014 w 2742015"/>
                <a:gd name="connsiteY2839" fmla="*/ 1602872 h 2225255"/>
                <a:gd name="connsiteX2840" fmla="*/ 2236631 w 2742015"/>
                <a:gd name="connsiteY2840" fmla="*/ 1597331 h 2225255"/>
                <a:gd name="connsiteX2841" fmla="*/ 2240014 w 2742015"/>
                <a:gd name="connsiteY2841" fmla="*/ 1602872 h 2225255"/>
                <a:gd name="connsiteX2842" fmla="*/ 2266779 w 2742015"/>
                <a:gd name="connsiteY2842" fmla="*/ 1647325 h 2225255"/>
                <a:gd name="connsiteX2843" fmla="*/ 2266779 w 2742015"/>
                <a:gd name="connsiteY2843" fmla="*/ 1647325 h 2225255"/>
                <a:gd name="connsiteX2844" fmla="*/ 2266245 w 2742015"/>
                <a:gd name="connsiteY2844" fmla="*/ 1620994 h 2225255"/>
                <a:gd name="connsiteX2845" fmla="*/ 2266245 w 2742015"/>
                <a:gd name="connsiteY2845" fmla="*/ 1620994 h 2225255"/>
                <a:gd name="connsiteX2846" fmla="*/ 2267492 w 2742015"/>
                <a:gd name="connsiteY2846" fmla="*/ 1736613 h 2225255"/>
                <a:gd name="connsiteX2847" fmla="*/ 2263217 w 2742015"/>
                <a:gd name="connsiteY2847" fmla="*/ 1745915 h 2225255"/>
                <a:gd name="connsiteX2848" fmla="*/ 2272224 w 2742015"/>
                <a:gd name="connsiteY2848" fmla="*/ 1741035 h 2225255"/>
                <a:gd name="connsiteX2849" fmla="*/ 2267492 w 2742015"/>
                <a:gd name="connsiteY2849" fmla="*/ 1736613 h 2225255"/>
                <a:gd name="connsiteX2850" fmla="*/ 10015 w 2742015"/>
                <a:gd name="connsiteY2850" fmla="*/ 1978043 h 2225255"/>
                <a:gd name="connsiteX2851" fmla="*/ 7292 w 2742015"/>
                <a:gd name="connsiteY2851" fmla="*/ 1968156 h 2225255"/>
                <a:gd name="connsiteX2852" fmla="*/ 10015 w 2742015"/>
                <a:gd name="connsiteY2852" fmla="*/ 1978043 h 2225255"/>
                <a:gd name="connsiteX2853" fmla="*/ 2376637 w 2742015"/>
                <a:gd name="connsiteY2853" fmla="*/ 1855765 h 2225255"/>
                <a:gd name="connsiteX2854" fmla="*/ 2364807 w 2742015"/>
                <a:gd name="connsiteY2854" fmla="*/ 2166099 h 2225255"/>
                <a:gd name="connsiteX2855" fmla="*/ 967721 w 2742015"/>
                <a:gd name="connsiteY2855" fmla="*/ 2166099 h 2225255"/>
                <a:gd name="connsiteX2856" fmla="*/ 794920 w 2742015"/>
                <a:gd name="connsiteY2856" fmla="*/ 1890484 h 2225255"/>
                <a:gd name="connsiteX2857" fmla="*/ 778535 w 2742015"/>
                <a:gd name="connsiteY2857" fmla="*/ 1826231 h 2225255"/>
                <a:gd name="connsiteX2858" fmla="*/ 780393 w 2742015"/>
                <a:gd name="connsiteY2858" fmla="*/ 1820817 h 2225255"/>
                <a:gd name="connsiteX2859" fmla="*/ 777772 w 2742015"/>
                <a:gd name="connsiteY2859" fmla="*/ 1822495 h 2225255"/>
                <a:gd name="connsiteX2860" fmla="*/ 759861 w 2742015"/>
                <a:gd name="connsiteY2860" fmla="*/ 1706164 h 2225255"/>
                <a:gd name="connsiteX2861" fmla="*/ 617514 w 2742015"/>
                <a:gd name="connsiteY2861" fmla="*/ 1938927 h 2225255"/>
                <a:gd name="connsiteX2862" fmla="*/ 613520 w 2742015"/>
                <a:gd name="connsiteY2862" fmla="*/ 1938038 h 2225255"/>
                <a:gd name="connsiteX2863" fmla="*/ 616013 w 2742015"/>
                <a:gd name="connsiteY2863" fmla="*/ 1941139 h 2225255"/>
                <a:gd name="connsiteX2864" fmla="*/ 591589 w 2742015"/>
                <a:gd name="connsiteY2864" fmla="*/ 1976747 h 2225255"/>
                <a:gd name="connsiteX2865" fmla="*/ 585229 w 2742015"/>
                <a:gd name="connsiteY2865" fmla="*/ 1982008 h 2225255"/>
                <a:gd name="connsiteX2866" fmla="*/ 588383 w 2742015"/>
                <a:gd name="connsiteY2866" fmla="*/ 1981322 h 2225255"/>
                <a:gd name="connsiteX2867" fmla="*/ 538187 w 2742015"/>
                <a:gd name="connsiteY2867" fmla="*/ 2049107 h 2225255"/>
                <a:gd name="connsiteX2868" fmla="*/ 537780 w 2742015"/>
                <a:gd name="connsiteY2868" fmla="*/ 2049641 h 2225255"/>
                <a:gd name="connsiteX2869" fmla="*/ 516256 w 2742015"/>
                <a:gd name="connsiteY2869" fmla="*/ 2076201 h 2225255"/>
                <a:gd name="connsiteX2870" fmla="*/ 511651 w 2742015"/>
                <a:gd name="connsiteY2870" fmla="*/ 2074117 h 2225255"/>
                <a:gd name="connsiteX2871" fmla="*/ 513355 w 2742015"/>
                <a:gd name="connsiteY2871" fmla="*/ 2079658 h 2225255"/>
                <a:gd name="connsiteX2872" fmla="*/ 419195 w 2742015"/>
                <a:gd name="connsiteY2872" fmla="*/ 2165820 h 2225255"/>
                <a:gd name="connsiteX2873" fmla="*/ 122086 w 2742015"/>
                <a:gd name="connsiteY2873" fmla="*/ 2167217 h 2225255"/>
                <a:gd name="connsiteX2874" fmla="*/ 113614 w 2742015"/>
                <a:gd name="connsiteY2874" fmla="*/ 2165083 h 2225255"/>
                <a:gd name="connsiteX2875" fmla="*/ 116845 w 2742015"/>
                <a:gd name="connsiteY2875" fmla="*/ 2165260 h 2225255"/>
                <a:gd name="connsiteX2876" fmla="*/ 118931 w 2742015"/>
                <a:gd name="connsiteY2876" fmla="*/ 2167167 h 2225255"/>
                <a:gd name="connsiteX2877" fmla="*/ 73110 w 2742015"/>
                <a:gd name="connsiteY2877" fmla="*/ 2164803 h 2225255"/>
                <a:gd name="connsiteX2878" fmla="*/ 5893 w 2742015"/>
                <a:gd name="connsiteY2878" fmla="*/ 2002341 h 2225255"/>
                <a:gd name="connsiteX2879" fmla="*/ 6911 w 2742015"/>
                <a:gd name="connsiteY2879" fmla="*/ 1962971 h 2225255"/>
                <a:gd name="connsiteX2880" fmla="*/ 7649 w 2742015"/>
                <a:gd name="connsiteY2880" fmla="*/ 1961701 h 2225255"/>
                <a:gd name="connsiteX2881" fmla="*/ 7140 w 2742015"/>
                <a:gd name="connsiteY2881" fmla="*/ 1961523 h 2225255"/>
                <a:gd name="connsiteX2882" fmla="*/ 12025 w 2742015"/>
                <a:gd name="connsiteY2882" fmla="*/ 1942079 h 2225255"/>
                <a:gd name="connsiteX2883" fmla="*/ 18207 w 2742015"/>
                <a:gd name="connsiteY2883" fmla="*/ 1946044 h 2225255"/>
                <a:gd name="connsiteX2884" fmla="*/ 13551 w 2742015"/>
                <a:gd name="connsiteY2884" fmla="*/ 1937657 h 2225255"/>
                <a:gd name="connsiteX2885" fmla="*/ 143177 w 2742015"/>
                <a:gd name="connsiteY2885" fmla="*/ 1781015 h 2225255"/>
                <a:gd name="connsiteX2886" fmla="*/ 199073 w 2742015"/>
                <a:gd name="connsiteY2886" fmla="*/ 1730589 h 2225255"/>
                <a:gd name="connsiteX2887" fmla="*/ 199811 w 2742015"/>
                <a:gd name="connsiteY2887" fmla="*/ 1731657 h 2225255"/>
                <a:gd name="connsiteX2888" fmla="*/ 209606 w 2742015"/>
                <a:gd name="connsiteY2888" fmla="*/ 1728658 h 2225255"/>
                <a:gd name="connsiteX2889" fmla="*/ 205917 w 2742015"/>
                <a:gd name="connsiteY2889" fmla="*/ 1724311 h 2225255"/>
                <a:gd name="connsiteX2890" fmla="*/ 475880 w 2742015"/>
                <a:gd name="connsiteY2890" fmla="*/ 1453627 h 2225255"/>
                <a:gd name="connsiteX2891" fmla="*/ 485319 w 2742015"/>
                <a:gd name="connsiteY2891" fmla="*/ 1456931 h 2225255"/>
                <a:gd name="connsiteX2892" fmla="*/ 478297 w 2742015"/>
                <a:gd name="connsiteY2892" fmla="*/ 1450958 h 2225255"/>
                <a:gd name="connsiteX2893" fmla="*/ 497378 w 2742015"/>
                <a:gd name="connsiteY2893" fmla="*/ 1429710 h 2225255"/>
                <a:gd name="connsiteX2894" fmla="*/ 507835 w 2742015"/>
                <a:gd name="connsiteY2894" fmla="*/ 1429075 h 2225255"/>
                <a:gd name="connsiteX2895" fmla="*/ 499948 w 2742015"/>
                <a:gd name="connsiteY2895" fmla="*/ 1426863 h 2225255"/>
                <a:gd name="connsiteX2896" fmla="*/ 537881 w 2742015"/>
                <a:gd name="connsiteY2896" fmla="*/ 1383351 h 2225255"/>
                <a:gd name="connsiteX2897" fmla="*/ 545539 w 2742015"/>
                <a:gd name="connsiteY2897" fmla="*/ 1384494 h 2225255"/>
                <a:gd name="connsiteX2898" fmla="*/ 541723 w 2742015"/>
                <a:gd name="connsiteY2898" fmla="*/ 1378852 h 2225255"/>
                <a:gd name="connsiteX2899" fmla="*/ 576069 w 2742015"/>
                <a:gd name="connsiteY2899" fmla="*/ 1337601 h 2225255"/>
                <a:gd name="connsiteX2900" fmla="*/ 581947 w 2742015"/>
                <a:gd name="connsiteY2900" fmla="*/ 1330840 h 2225255"/>
                <a:gd name="connsiteX2901" fmla="*/ 580903 w 2742015"/>
                <a:gd name="connsiteY2901" fmla="*/ 1331628 h 2225255"/>
                <a:gd name="connsiteX2902" fmla="*/ 609220 w 2742015"/>
                <a:gd name="connsiteY2902" fmla="*/ 1295867 h 2225255"/>
                <a:gd name="connsiteX2903" fmla="*/ 756147 w 2742015"/>
                <a:gd name="connsiteY2903" fmla="*/ 1136888 h 2225255"/>
                <a:gd name="connsiteX2904" fmla="*/ 758360 w 2742015"/>
                <a:gd name="connsiteY2904" fmla="*/ 1136710 h 2225255"/>
                <a:gd name="connsiteX2905" fmla="*/ 757699 w 2742015"/>
                <a:gd name="connsiteY2905" fmla="*/ 1135617 h 2225255"/>
                <a:gd name="connsiteX2906" fmla="*/ 883483 w 2742015"/>
                <a:gd name="connsiteY2906" fmla="*/ 1075660 h 2225255"/>
                <a:gd name="connsiteX2907" fmla="*/ 886052 w 2742015"/>
                <a:gd name="connsiteY2907" fmla="*/ 1075024 h 2225255"/>
                <a:gd name="connsiteX2908" fmla="*/ 917091 w 2742015"/>
                <a:gd name="connsiteY2908" fmla="*/ 1066739 h 2225255"/>
                <a:gd name="connsiteX2909" fmla="*/ 1052340 w 2742015"/>
                <a:gd name="connsiteY2909" fmla="*/ 1045618 h 2225255"/>
                <a:gd name="connsiteX2910" fmla="*/ 1126554 w 2742015"/>
                <a:gd name="connsiteY2910" fmla="*/ 970538 h 2225255"/>
                <a:gd name="connsiteX2911" fmla="*/ 1208960 w 2742015"/>
                <a:gd name="connsiteY2911" fmla="*/ 1039111 h 2225255"/>
                <a:gd name="connsiteX2912" fmla="*/ 1383923 w 2742015"/>
                <a:gd name="connsiteY2912" fmla="*/ 901913 h 2225255"/>
                <a:gd name="connsiteX2913" fmla="*/ 1385399 w 2742015"/>
                <a:gd name="connsiteY2913" fmla="*/ 904226 h 2225255"/>
                <a:gd name="connsiteX2914" fmla="*/ 1504873 w 2742015"/>
                <a:gd name="connsiteY2914" fmla="*/ 977680 h 2225255"/>
                <a:gd name="connsiteX2915" fmla="*/ 1646584 w 2742015"/>
                <a:gd name="connsiteY2915" fmla="*/ 969775 h 2225255"/>
                <a:gd name="connsiteX2916" fmla="*/ 1738938 w 2742015"/>
                <a:gd name="connsiteY2916" fmla="*/ 940648 h 2225255"/>
                <a:gd name="connsiteX2917" fmla="*/ 1794605 w 2742015"/>
                <a:gd name="connsiteY2917" fmla="*/ 937623 h 2225255"/>
                <a:gd name="connsiteX2918" fmla="*/ 1817833 w 2742015"/>
                <a:gd name="connsiteY2918" fmla="*/ 948425 h 2225255"/>
                <a:gd name="connsiteX2919" fmla="*/ 1936926 w 2742015"/>
                <a:gd name="connsiteY2919" fmla="*/ 1031766 h 2225255"/>
                <a:gd name="connsiteX2920" fmla="*/ 1929930 w 2742015"/>
                <a:gd name="connsiteY2920" fmla="*/ 1033392 h 2225255"/>
                <a:gd name="connsiteX2921" fmla="*/ 1943338 w 2742015"/>
                <a:gd name="connsiteY2921" fmla="*/ 1039391 h 2225255"/>
                <a:gd name="connsiteX2922" fmla="*/ 1982136 w 2742015"/>
                <a:gd name="connsiteY2922" fmla="*/ 1089156 h 2225255"/>
                <a:gd name="connsiteX2923" fmla="*/ 1979847 w 2742015"/>
                <a:gd name="connsiteY2923" fmla="*/ 1090198 h 2225255"/>
                <a:gd name="connsiteX2924" fmla="*/ 1985596 w 2742015"/>
                <a:gd name="connsiteY2924" fmla="*/ 1093858 h 2225255"/>
                <a:gd name="connsiteX2925" fmla="*/ 2049532 w 2742015"/>
                <a:gd name="connsiteY2925" fmla="*/ 1189271 h 2225255"/>
                <a:gd name="connsiteX2926" fmla="*/ 2041187 w 2742015"/>
                <a:gd name="connsiteY2926" fmla="*/ 1193414 h 2225255"/>
                <a:gd name="connsiteX2927" fmla="*/ 2043629 w 2742015"/>
                <a:gd name="connsiteY2927" fmla="*/ 1191279 h 2225255"/>
                <a:gd name="connsiteX2928" fmla="*/ 2050473 w 2742015"/>
                <a:gd name="connsiteY2928" fmla="*/ 1190771 h 2225255"/>
                <a:gd name="connsiteX2929" fmla="*/ 2052508 w 2742015"/>
                <a:gd name="connsiteY2929" fmla="*/ 1194075 h 2225255"/>
                <a:gd name="connsiteX2930" fmla="*/ 2050015 w 2742015"/>
                <a:gd name="connsiteY2930" fmla="*/ 1198599 h 2225255"/>
                <a:gd name="connsiteX2931" fmla="*/ 2055383 w 2742015"/>
                <a:gd name="connsiteY2931" fmla="*/ 1198777 h 2225255"/>
                <a:gd name="connsiteX2932" fmla="*/ 2079324 w 2742015"/>
                <a:gd name="connsiteY2932" fmla="*/ 1239290 h 2225255"/>
                <a:gd name="connsiteX2933" fmla="*/ 2269578 w 2742015"/>
                <a:gd name="connsiteY2933" fmla="*/ 1596924 h 2225255"/>
                <a:gd name="connsiteX2934" fmla="*/ 2260571 w 2742015"/>
                <a:gd name="connsiteY2934" fmla="*/ 1605464 h 2225255"/>
                <a:gd name="connsiteX2935" fmla="*/ 2271079 w 2742015"/>
                <a:gd name="connsiteY2935" fmla="*/ 1600000 h 2225255"/>
                <a:gd name="connsiteX2936" fmla="*/ 2376637 w 2742015"/>
                <a:gd name="connsiteY2936" fmla="*/ 1855765 h 2225255"/>
                <a:gd name="connsiteX2937" fmla="*/ 581310 w 2742015"/>
                <a:gd name="connsiteY2937" fmla="*/ 2165362 h 2225255"/>
                <a:gd name="connsiteX2938" fmla="*/ 519003 w 2742015"/>
                <a:gd name="connsiteY2938" fmla="*/ 2226819 h 2225255"/>
                <a:gd name="connsiteX2939" fmla="*/ 47185 w 2742015"/>
                <a:gd name="connsiteY2939" fmla="*/ 2226819 h 2225255"/>
                <a:gd name="connsiteX2940" fmla="*/ 188743 w 2742015"/>
                <a:gd name="connsiteY2940" fmla="*/ 2165362 h 2225255"/>
                <a:gd name="connsiteX2941" fmla="*/ 581310 w 2742015"/>
                <a:gd name="connsiteY2941" fmla="*/ 2165362 h 2225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</a:cxnLst>
              <a:rect l="l" t="t" r="r" b="b"/>
              <a:pathLst>
                <a:path w="2742015" h="2225255">
                  <a:moveTo>
                    <a:pt x="833413" y="682341"/>
                  </a:moveTo>
                  <a:cubicBezTo>
                    <a:pt x="845575" y="697591"/>
                    <a:pt x="861348" y="709537"/>
                    <a:pt x="875112" y="723363"/>
                  </a:cubicBezTo>
                  <a:cubicBezTo>
                    <a:pt x="895517" y="743900"/>
                    <a:pt x="911316" y="768452"/>
                    <a:pt x="929940" y="790590"/>
                  </a:cubicBezTo>
                  <a:cubicBezTo>
                    <a:pt x="958460" y="824520"/>
                    <a:pt x="993315" y="852504"/>
                    <a:pt x="1027916" y="880233"/>
                  </a:cubicBezTo>
                  <a:cubicBezTo>
                    <a:pt x="1044631" y="893628"/>
                    <a:pt x="1063102" y="907683"/>
                    <a:pt x="1084549" y="907962"/>
                  </a:cubicBezTo>
                  <a:cubicBezTo>
                    <a:pt x="1101926" y="908191"/>
                    <a:pt x="1118082" y="899118"/>
                    <a:pt x="1131820" y="888493"/>
                  </a:cubicBezTo>
                  <a:cubicBezTo>
                    <a:pt x="1154285" y="871134"/>
                    <a:pt x="1172858" y="848818"/>
                    <a:pt x="1185884" y="823605"/>
                  </a:cubicBezTo>
                  <a:cubicBezTo>
                    <a:pt x="1198809" y="798621"/>
                    <a:pt x="1206161" y="771121"/>
                    <a:pt x="1218221" y="745704"/>
                  </a:cubicBezTo>
                  <a:cubicBezTo>
                    <a:pt x="1230280" y="720313"/>
                    <a:pt x="1248522" y="695939"/>
                    <a:pt x="1274829" y="685925"/>
                  </a:cubicBezTo>
                  <a:cubicBezTo>
                    <a:pt x="1292078" y="679342"/>
                    <a:pt x="1311592" y="679418"/>
                    <a:pt x="1328002" y="670955"/>
                  </a:cubicBezTo>
                  <a:cubicBezTo>
                    <a:pt x="1343318" y="663050"/>
                    <a:pt x="1354207" y="648563"/>
                    <a:pt x="1368709" y="639235"/>
                  </a:cubicBezTo>
                  <a:cubicBezTo>
                    <a:pt x="1390563" y="625154"/>
                    <a:pt x="1419542" y="623401"/>
                    <a:pt x="1438623" y="605762"/>
                  </a:cubicBezTo>
                  <a:cubicBezTo>
                    <a:pt x="1458747" y="587157"/>
                    <a:pt x="1461648" y="556835"/>
                    <a:pt x="1462284" y="529436"/>
                  </a:cubicBezTo>
                  <a:cubicBezTo>
                    <a:pt x="1462869" y="503791"/>
                    <a:pt x="1461597" y="475426"/>
                    <a:pt x="1444068" y="456669"/>
                  </a:cubicBezTo>
                  <a:cubicBezTo>
                    <a:pt x="1431627" y="443325"/>
                    <a:pt x="1412978" y="437429"/>
                    <a:pt x="1394787" y="435548"/>
                  </a:cubicBezTo>
                  <a:cubicBezTo>
                    <a:pt x="1366012" y="432549"/>
                    <a:pt x="1337059" y="438318"/>
                    <a:pt x="1308132" y="438674"/>
                  </a:cubicBezTo>
                  <a:cubicBezTo>
                    <a:pt x="1250405" y="439386"/>
                    <a:pt x="1194840" y="418748"/>
                    <a:pt x="1138104" y="408098"/>
                  </a:cubicBezTo>
                  <a:cubicBezTo>
                    <a:pt x="1050712" y="391654"/>
                    <a:pt x="910858" y="389748"/>
                    <a:pt x="836950" y="449629"/>
                  </a:cubicBezTo>
                  <a:cubicBezTo>
                    <a:pt x="779171" y="496420"/>
                    <a:pt x="792096" y="630619"/>
                    <a:pt x="833413" y="682341"/>
                  </a:cubicBezTo>
                  <a:close/>
                  <a:moveTo>
                    <a:pt x="2708551" y="36028"/>
                  </a:moveTo>
                  <a:cubicBezTo>
                    <a:pt x="2666979" y="-5503"/>
                    <a:pt x="2599584" y="-5503"/>
                    <a:pt x="2558012" y="36028"/>
                  </a:cubicBezTo>
                  <a:cubicBezTo>
                    <a:pt x="2516414" y="77584"/>
                    <a:pt x="2516414" y="144912"/>
                    <a:pt x="2558012" y="186442"/>
                  </a:cubicBezTo>
                  <a:cubicBezTo>
                    <a:pt x="2599584" y="227972"/>
                    <a:pt x="2666979" y="227972"/>
                    <a:pt x="2708551" y="186442"/>
                  </a:cubicBezTo>
                  <a:cubicBezTo>
                    <a:pt x="2750123" y="144912"/>
                    <a:pt x="2750123" y="77584"/>
                    <a:pt x="2708551" y="36028"/>
                  </a:cubicBezTo>
                  <a:close/>
                  <a:moveTo>
                    <a:pt x="2633268" y="566493"/>
                  </a:moveTo>
                  <a:cubicBezTo>
                    <a:pt x="2574472" y="566493"/>
                    <a:pt x="2526820" y="614098"/>
                    <a:pt x="2526820" y="672835"/>
                  </a:cubicBezTo>
                  <a:cubicBezTo>
                    <a:pt x="2526820" y="731573"/>
                    <a:pt x="2574472" y="779178"/>
                    <a:pt x="2633268" y="779178"/>
                  </a:cubicBezTo>
                  <a:cubicBezTo>
                    <a:pt x="2692064" y="779178"/>
                    <a:pt x="2739742" y="731573"/>
                    <a:pt x="2739742" y="672835"/>
                  </a:cubicBezTo>
                  <a:cubicBezTo>
                    <a:pt x="2739742" y="614098"/>
                    <a:pt x="2692064" y="566493"/>
                    <a:pt x="2633268" y="566493"/>
                  </a:cubicBezTo>
                  <a:close/>
                  <a:moveTo>
                    <a:pt x="2633268" y="285693"/>
                  </a:moveTo>
                  <a:cubicBezTo>
                    <a:pt x="2574472" y="285693"/>
                    <a:pt x="2526820" y="333298"/>
                    <a:pt x="2526820" y="392035"/>
                  </a:cubicBezTo>
                  <a:cubicBezTo>
                    <a:pt x="2526820" y="450772"/>
                    <a:pt x="2574472" y="498377"/>
                    <a:pt x="2633268" y="498377"/>
                  </a:cubicBezTo>
                  <a:cubicBezTo>
                    <a:pt x="2692064" y="498377"/>
                    <a:pt x="2739742" y="450772"/>
                    <a:pt x="2739742" y="392035"/>
                  </a:cubicBezTo>
                  <a:cubicBezTo>
                    <a:pt x="2739742" y="333298"/>
                    <a:pt x="2692064" y="285693"/>
                    <a:pt x="2633268" y="285693"/>
                  </a:cubicBezTo>
                  <a:close/>
                  <a:moveTo>
                    <a:pt x="2366155" y="1944011"/>
                  </a:moveTo>
                  <a:cubicBezTo>
                    <a:pt x="2353383" y="1930591"/>
                    <a:pt x="2359540" y="1948077"/>
                    <a:pt x="2368521" y="1946222"/>
                  </a:cubicBezTo>
                  <a:cubicBezTo>
                    <a:pt x="2372821" y="1942689"/>
                    <a:pt x="2371345" y="1937885"/>
                    <a:pt x="2366155" y="1944011"/>
                  </a:cubicBezTo>
                  <a:close/>
                  <a:moveTo>
                    <a:pt x="2335548" y="1919840"/>
                  </a:moveTo>
                  <a:cubicBezTo>
                    <a:pt x="2333971" y="1918366"/>
                    <a:pt x="2332394" y="1916891"/>
                    <a:pt x="2330816" y="1915417"/>
                  </a:cubicBezTo>
                  <a:cubicBezTo>
                    <a:pt x="2329341" y="1916993"/>
                    <a:pt x="2327865" y="1918569"/>
                    <a:pt x="2326389" y="1920145"/>
                  </a:cubicBezTo>
                  <a:cubicBezTo>
                    <a:pt x="2327967" y="1921644"/>
                    <a:pt x="2329544" y="1923093"/>
                    <a:pt x="2331122" y="1924567"/>
                  </a:cubicBezTo>
                  <a:cubicBezTo>
                    <a:pt x="2332597" y="1922991"/>
                    <a:pt x="2334073" y="1921416"/>
                    <a:pt x="2335548" y="1919840"/>
                  </a:cubicBezTo>
                  <a:close/>
                  <a:moveTo>
                    <a:pt x="2322446" y="1734758"/>
                  </a:moveTo>
                  <a:cubicBezTo>
                    <a:pt x="2320869" y="1733283"/>
                    <a:pt x="2319291" y="1731809"/>
                    <a:pt x="2317714" y="1730335"/>
                  </a:cubicBezTo>
                  <a:cubicBezTo>
                    <a:pt x="2316238" y="1731911"/>
                    <a:pt x="2314762" y="1733487"/>
                    <a:pt x="2313287" y="1735063"/>
                  </a:cubicBezTo>
                  <a:cubicBezTo>
                    <a:pt x="2314864" y="1736562"/>
                    <a:pt x="2316442" y="1738011"/>
                    <a:pt x="2318019" y="1739510"/>
                  </a:cubicBezTo>
                  <a:cubicBezTo>
                    <a:pt x="2319495" y="1737909"/>
                    <a:pt x="2320996" y="1736333"/>
                    <a:pt x="2322446" y="1734758"/>
                  </a:cubicBezTo>
                  <a:close/>
                  <a:moveTo>
                    <a:pt x="2313745" y="1748787"/>
                  </a:moveTo>
                  <a:cubicBezTo>
                    <a:pt x="2306061" y="1741595"/>
                    <a:pt x="2305654" y="1731936"/>
                    <a:pt x="2295121" y="1740273"/>
                  </a:cubicBezTo>
                  <a:cubicBezTo>
                    <a:pt x="2301304" y="1741976"/>
                    <a:pt x="2307715" y="1750465"/>
                    <a:pt x="2313745" y="1748787"/>
                  </a:cubicBezTo>
                  <a:close/>
                  <a:moveTo>
                    <a:pt x="2306952" y="2092570"/>
                  </a:moveTo>
                  <a:cubicBezTo>
                    <a:pt x="2304077" y="2090333"/>
                    <a:pt x="2306494" y="2085707"/>
                    <a:pt x="2302245" y="2088172"/>
                  </a:cubicBezTo>
                  <a:cubicBezTo>
                    <a:pt x="2300032" y="2090587"/>
                    <a:pt x="2303594" y="2095009"/>
                    <a:pt x="2306952" y="2092570"/>
                  </a:cubicBezTo>
                  <a:close/>
                  <a:moveTo>
                    <a:pt x="2286115" y="1745153"/>
                  </a:moveTo>
                  <a:cubicBezTo>
                    <a:pt x="2299268" y="1742560"/>
                    <a:pt x="2272834" y="1743450"/>
                    <a:pt x="2286115" y="1745153"/>
                  </a:cubicBezTo>
                  <a:close/>
                  <a:moveTo>
                    <a:pt x="2287692" y="1928329"/>
                  </a:moveTo>
                  <a:cubicBezTo>
                    <a:pt x="2283266" y="1932980"/>
                    <a:pt x="2278432" y="1925279"/>
                    <a:pt x="2274106" y="1933361"/>
                  </a:cubicBezTo>
                  <a:cubicBezTo>
                    <a:pt x="2277745" y="1941012"/>
                    <a:pt x="2291890" y="1930057"/>
                    <a:pt x="2287692" y="1928329"/>
                  </a:cubicBezTo>
                  <a:close/>
                  <a:moveTo>
                    <a:pt x="2280085" y="1770544"/>
                  </a:moveTo>
                  <a:cubicBezTo>
                    <a:pt x="2278101" y="1773213"/>
                    <a:pt x="2265405" y="1765791"/>
                    <a:pt x="2271079" y="1775424"/>
                  </a:cubicBezTo>
                  <a:cubicBezTo>
                    <a:pt x="2273012" y="1770823"/>
                    <a:pt x="2285708" y="1778270"/>
                    <a:pt x="2280085" y="1770544"/>
                  </a:cubicBezTo>
                  <a:close/>
                  <a:moveTo>
                    <a:pt x="2260648" y="1805542"/>
                  </a:moveTo>
                  <a:cubicBezTo>
                    <a:pt x="2260775" y="1809431"/>
                    <a:pt x="2268993" y="1810143"/>
                    <a:pt x="2269959" y="1809812"/>
                  </a:cubicBezTo>
                  <a:cubicBezTo>
                    <a:pt x="2276066" y="1807753"/>
                    <a:pt x="2260521" y="1802391"/>
                    <a:pt x="2260648" y="1805542"/>
                  </a:cubicBezTo>
                  <a:close/>
                  <a:moveTo>
                    <a:pt x="2266703" y="1917578"/>
                  </a:moveTo>
                  <a:cubicBezTo>
                    <a:pt x="2263752" y="1920933"/>
                    <a:pt x="2260724" y="1921721"/>
                    <a:pt x="2257697" y="1922458"/>
                  </a:cubicBezTo>
                  <a:cubicBezTo>
                    <a:pt x="2260063" y="1931557"/>
                    <a:pt x="2272173" y="1920933"/>
                    <a:pt x="2266703" y="1917578"/>
                  </a:cubicBezTo>
                  <a:close/>
                  <a:moveTo>
                    <a:pt x="2253753" y="1737070"/>
                  </a:moveTo>
                  <a:cubicBezTo>
                    <a:pt x="2257646" y="1726014"/>
                    <a:pt x="2239226" y="1740781"/>
                    <a:pt x="2253753" y="1737070"/>
                  </a:cubicBezTo>
                  <a:close/>
                  <a:moveTo>
                    <a:pt x="2252964" y="1918035"/>
                  </a:moveTo>
                  <a:cubicBezTo>
                    <a:pt x="2256857" y="1906979"/>
                    <a:pt x="2238437" y="1921746"/>
                    <a:pt x="2252964" y="1918035"/>
                  </a:cubicBezTo>
                  <a:close/>
                  <a:moveTo>
                    <a:pt x="2244899" y="1746525"/>
                  </a:moveTo>
                  <a:cubicBezTo>
                    <a:pt x="2248792" y="1735469"/>
                    <a:pt x="2230372" y="1750236"/>
                    <a:pt x="2244899" y="1746525"/>
                  </a:cubicBezTo>
                  <a:close/>
                  <a:moveTo>
                    <a:pt x="2239251" y="1714653"/>
                  </a:moveTo>
                  <a:cubicBezTo>
                    <a:pt x="2245764" y="1716509"/>
                    <a:pt x="2240523" y="1729115"/>
                    <a:pt x="2248716" y="1723498"/>
                  </a:cubicBezTo>
                  <a:cubicBezTo>
                    <a:pt x="2247367" y="1721236"/>
                    <a:pt x="2244111" y="1719076"/>
                    <a:pt x="2246197" y="1716712"/>
                  </a:cubicBezTo>
                  <a:cubicBezTo>
                    <a:pt x="2247749" y="1717932"/>
                    <a:pt x="2249326" y="1718974"/>
                    <a:pt x="2250776" y="1716559"/>
                  </a:cubicBezTo>
                  <a:cubicBezTo>
                    <a:pt x="2249199" y="1715085"/>
                    <a:pt x="2247622" y="1713611"/>
                    <a:pt x="2246044" y="1712137"/>
                  </a:cubicBezTo>
                  <a:cubicBezTo>
                    <a:pt x="2243831" y="1714501"/>
                    <a:pt x="2241490" y="1713154"/>
                    <a:pt x="2239251" y="1714653"/>
                  </a:cubicBezTo>
                  <a:close/>
                  <a:moveTo>
                    <a:pt x="2239099" y="1710078"/>
                  </a:moveTo>
                  <a:cubicBezTo>
                    <a:pt x="2235969" y="1707842"/>
                    <a:pt x="2232764" y="1703394"/>
                    <a:pt x="2229787" y="1705808"/>
                  </a:cubicBezTo>
                  <a:cubicBezTo>
                    <a:pt x="2232916" y="1708045"/>
                    <a:pt x="2236122" y="1712493"/>
                    <a:pt x="2239099" y="1710078"/>
                  </a:cubicBezTo>
                  <a:close/>
                  <a:moveTo>
                    <a:pt x="2237419" y="1797155"/>
                  </a:moveTo>
                  <a:cubicBezTo>
                    <a:pt x="2235842" y="1795681"/>
                    <a:pt x="2234265" y="1794207"/>
                    <a:pt x="2232713" y="1792732"/>
                  </a:cubicBezTo>
                  <a:cubicBezTo>
                    <a:pt x="2231212" y="1794334"/>
                    <a:pt x="2229761" y="1795909"/>
                    <a:pt x="2228260" y="1797485"/>
                  </a:cubicBezTo>
                  <a:cubicBezTo>
                    <a:pt x="2229838" y="1798959"/>
                    <a:pt x="2231441" y="1800408"/>
                    <a:pt x="2233018" y="1801908"/>
                  </a:cubicBezTo>
                  <a:cubicBezTo>
                    <a:pt x="2234468" y="1800306"/>
                    <a:pt x="2235969" y="1798731"/>
                    <a:pt x="2237419" y="1797155"/>
                  </a:cubicBezTo>
                  <a:close/>
                  <a:moveTo>
                    <a:pt x="2229049" y="1820360"/>
                  </a:moveTo>
                  <a:cubicBezTo>
                    <a:pt x="2225920" y="1818123"/>
                    <a:pt x="2222714" y="1813675"/>
                    <a:pt x="2219737" y="1816090"/>
                  </a:cubicBezTo>
                  <a:cubicBezTo>
                    <a:pt x="2222841" y="1818301"/>
                    <a:pt x="2226072" y="1822775"/>
                    <a:pt x="2229049" y="1820360"/>
                  </a:cubicBezTo>
                  <a:close/>
                  <a:moveTo>
                    <a:pt x="2224520" y="2095340"/>
                  </a:moveTo>
                  <a:cubicBezTo>
                    <a:pt x="2222943" y="2093866"/>
                    <a:pt x="2221366" y="2092392"/>
                    <a:pt x="2219788" y="2090917"/>
                  </a:cubicBezTo>
                  <a:cubicBezTo>
                    <a:pt x="2218313" y="2092493"/>
                    <a:pt x="2216837" y="2094069"/>
                    <a:pt x="2215361" y="2095645"/>
                  </a:cubicBezTo>
                  <a:cubicBezTo>
                    <a:pt x="2216939" y="2097144"/>
                    <a:pt x="2218516" y="2098593"/>
                    <a:pt x="2220094" y="2100093"/>
                  </a:cubicBezTo>
                  <a:cubicBezTo>
                    <a:pt x="2221569" y="2098492"/>
                    <a:pt x="2223045" y="2096916"/>
                    <a:pt x="2224520" y="2095340"/>
                  </a:cubicBezTo>
                  <a:close/>
                  <a:moveTo>
                    <a:pt x="2219457" y="1944341"/>
                  </a:moveTo>
                  <a:cubicBezTo>
                    <a:pt x="2232585" y="1941774"/>
                    <a:pt x="2206177" y="1942638"/>
                    <a:pt x="2219457" y="1944341"/>
                  </a:cubicBezTo>
                  <a:close/>
                  <a:moveTo>
                    <a:pt x="2212639" y="1809456"/>
                  </a:moveTo>
                  <a:cubicBezTo>
                    <a:pt x="2235867" y="1807118"/>
                    <a:pt x="2197170" y="1803204"/>
                    <a:pt x="2210400" y="1811820"/>
                  </a:cubicBezTo>
                  <a:cubicBezTo>
                    <a:pt x="2210604" y="1811947"/>
                    <a:pt x="2212334" y="1809482"/>
                    <a:pt x="2212639" y="1809456"/>
                  </a:cubicBezTo>
                  <a:close/>
                  <a:moveTo>
                    <a:pt x="2211392" y="1772857"/>
                  </a:moveTo>
                  <a:cubicBezTo>
                    <a:pt x="2215285" y="1761801"/>
                    <a:pt x="2196891" y="1776568"/>
                    <a:pt x="2211392" y="1772857"/>
                  </a:cubicBezTo>
                  <a:close/>
                  <a:moveTo>
                    <a:pt x="2206202" y="1754709"/>
                  </a:moveTo>
                  <a:cubicBezTo>
                    <a:pt x="2203073" y="1752473"/>
                    <a:pt x="2199867" y="1748000"/>
                    <a:pt x="2196891" y="1750439"/>
                  </a:cubicBezTo>
                  <a:cubicBezTo>
                    <a:pt x="2200020" y="1752651"/>
                    <a:pt x="2203226" y="1757124"/>
                    <a:pt x="2206202" y="1754709"/>
                  </a:cubicBezTo>
                  <a:close/>
                  <a:moveTo>
                    <a:pt x="2197476" y="1972579"/>
                  </a:moveTo>
                  <a:cubicBezTo>
                    <a:pt x="2179514" y="1968436"/>
                    <a:pt x="2209357" y="1975324"/>
                    <a:pt x="2197476" y="1972579"/>
                  </a:cubicBezTo>
                  <a:close/>
                  <a:moveTo>
                    <a:pt x="2179158" y="1973189"/>
                  </a:moveTo>
                  <a:cubicBezTo>
                    <a:pt x="2179285" y="1977077"/>
                    <a:pt x="2187503" y="1977789"/>
                    <a:pt x="2188469" y="1977459"/>
                  </a:cubicBezTo>
                  <a:cubicBezTo>
                    <a:pt x="2194575" y="1975400"/>
                    <a:pt x="2179056" y="1970012"/>
                    <a:pt x="2179158" y="1973189"/>
                  </a:cubicBezTo>
                  <a:close/>
                  <a:moveTo>
                    <a:pt x="2182720" y="1874573"/>
                  </a:moveTo>
                  <a:cubicBezTo>
                    <a:pt x="2163129" y="1883825"/>
                    <a:pt x="2182847" y="1889315"/>
                    <a:pt x="2182720" y="1874573"/>
                  </a:cubicBezTo>
                  <a:close/>
                  <a:moveTo>
                    <a:pt x="2168523" y="1861306"/>
                  </a:moveTo>
                  <a:cubicBezTo>
                    <a:pt x="2183610" y="1849182"/>
                    <a:pt x="2158270" y="1869541"/>
                    <a:pt x="2168523" y="1861306"/>
                  </a:cubicBezTo>
                  <a:close/>
                  <a:moveTo>
                    <a:pt x="2165750" y="1778957"/>
                  </a:moveTo>
                  <a:cubicBezTo>
                    <a:pt x="2168498" y="1764241"/>
                    <a:pt x="2154963" y="1783557"/>
                    <a:pt x="2165750" y="1778957"/>
                  </a:cubicBezTo>
                  <a:close/>
                  <a:moveTo>
                    <a:pt x="2163104" y="1905022"/>
                  </a:moveTo>
                  <a:cubicBezTo>
                    <a:pt x="2174197" y="1901845"/>
                    <a:pt x="2144353" y="1910385"/>
                    <a:pt x="2163104" y="1905022"/>
                  </a:cubicBezTo>
                  <a:close/>
                  <a:moveTo>
                    <a:pt x="2155420" y="2017489"/>
                  </a:moveTo>
                  <a:cubicBezTo>
                    <a:pt x="2151859" y="2012076"/>
                    <a:pt x="2137357" y="2012559"/>
                    <a:pt x="2141682" y="2017972"/>
                  </a:cubicBezTo>
                  <a:cubicBezTo>
                    <a:pt x="2146032" y="2011415"/>
                    <a:pt x="2151223" y="2029334"/>
                    <a:pt x="2155420" y="2017489"/>
                  </a:cubicBezTo>
                  <a:close/>
                  <a:moveTo>
                    <a:pt x="2140486" y="2118774"/>
                  </a:moveTo>
                  <a:cubicBezTo>
                    <a:pt x="2138909" y="2117300"/>
                    <a:pt x="2137331" y="2115826"/>
                    <a:pt x="2135754" y="2114351"/>
                  </a:cubicBezTo>
                  <a:cubicBezTo>
                    <a:pt x="2134278" y="2115927"/>
                    <a:pt x="2132803" y="2117503"/>
                    <a:pt x="2131327" y="2119079"/>
                  </a:cubicBezTo>
                  <a:cubicBezTo>
                    <a:pt x="2132904" y="2120553"/>
                    <a:pt x="2134482" y="2122027"/>
                    <a:pt x="2136059" y="2123501"/>
                  </a:cubicBezTo>
                  <a:cubicBezTo>
                    <a:pt x="2137535" y="2121925"/>
                    <a:pt x="2139011" y="2120350"/>
                    <a:pt x="2140486" y="2118774"/>
                  </a:cubicBezTo>
                  <a:close/>
                  <a:moveTo>
                    <a:pt x="2123364" y="2018582"/>
                  </a:moveTo>
                  <a:cubicBezTo>
                    <a:pt x="2127282" y="2021480"/>
                    <a:pt x="2131302" y="2027580"/>
                    <a:pt x="2135042" y="2025064"/>
                  </a:cubicBezTo>
                  <a:cubicBezTo>
                    <a:pt x="2131124" y="2022141"/>
                    <a:pt x="2127104" y="2016066"/>
                    <a:pt x="2123364" y="2018582"/>
                  </a:cubicBezTo>
                  <a:close/>
                  <a:moveTo>
                    <a:pt x="2125450" y="1452737"/>
                  </a:moveTo>
                  <a:cubicBezTo>
                    <a:pt x="2123033" y="1449738"/>
                    <a:pt x="2121150" y="1444604"/>
                    <a:pt x="2117639" y="1446129"/>
                  </a:cubicBezTo>
                  <a:cubicBezTo>
                    <a:pt x="2120056" y="1449128"/>
                    <a:pt x="2121939" y="1454262"/>
                    <a:pt x="2125450" y="1452737"/>
                  </a:cubicBezTo>
                  <a:close/>
                  <a:moveTo>
                    <a:pt x="2114179" y="1881461"/>
                  </a:moveTo>
                  <a:cubicBezTo>
                    <a:pt x="2112704" y="1885324"/>
                    <a:pt x="2111686" y="1889188"/>
                    <a:pt x="2112271" y="1892975"/>
                  </a:cubicBezTo>
                  <a:cubicBezTo>
                    <a:pt x="2115579" y="1890153"/>
                    <a:pt x="2120743" y="1876479"/>
                    <a:pt x="2114179" y="1881461"/>
                  </a:cubicBezTo>
                  <a:close/>
                  <a:moveTo>
                    <a:pt x="2110363" y="1904488"/>
                  </a:moveTo>
                  <a:cubicBezTo>
                    <a:pt x="2107412" y="1897880"/>
                    <a:pt x="2093978" y="1900701"/>
                    <a:pt x="2098991" y="1907157"/>
                  </a:cubicBezTo>
                  <a:cubicBezTo>
                    <a:pt x="2102705" y="1904310"/>
                    <a:pt x="2106623" y="1906827"/>
                    <a:pt x="2110363" y="1904488"/>
                  </a:cubicBezTo>
                  <a:close/>
                  <a:moveTo>
                    <a:pt x="2105173" y="1886341"/>
                  </a:moveTo>
                  <a:cubicBezTo>
                    <a:pt x="2100441" y="1882554"/>
                    <a:pt x="2095785" y="1880521"/>
                    <a:pt x="2091256" y="1882223"/>
                  </a:cubicBezTo>
                  <a:cubicBezTo>
                    <a:pt x="2091333" y="1890509"/>
                    <a:pt x="2099169" y="1888476"/>
                    <a:pt x="2105173" y="1886341"/>
                  </a:cubicBezTo>
                  <a:close/>
                  <a:moveTo>
                    <a:pt x="2094207" y="2106599"/>
                  </a:moveTo>
                  <a:cubicBezTo>
                    <a:pt x="2096955" y="2091858"/>
                    <a:pt x="2083446" y="2111200"/>
                    <a:pt x="2094207" y="2106599"/>
                  </a:cubicBezTo>
                  <a:close/>
                  <a:moveTo>
                    <a:pt x="2084921" y="2102304"/>
                  </a:moveTo>
                  <a:cubicBezTo>
                    <a:pt x="2087643" y="2087588"/>
                    <a:pt x="2074108" y="2106930"/>
                    <a:pt x="2084921" y="2102304"/>
                  </a:cubicBezTo>
                  <a:close/>
                  <a:moveTo>
                    <a:pt x="2080469" y="2107057"/>
                  </a:moveTo>
                  <a:cubicBezTo>
                    <a:pt x="2078891" y="2105583"/>
                    <a:pt x="2077314" y="2104109"/>
                    <a:pt x="2075737" y="2102634"/>
                  </a:cubicBezTo>
                  <a:cubicBezTo>
                    <a:pt x="2074286" y="2104210"/>
                    <a:pt x="2072785" y="2105786"/>
                    <a:pt x="2071310" y="2107362"/>
                  </a:cubicBezTo>
                  <a:cubicBezTo>
                    <a:pt x="2072887" y="2108836"/>
                    <a:pt x="2074465" y="2110310"/>
                    <a:pt x="2076042" y="2111784"/>
                  </a:cubicBezTo>
                  <a:cubicBezTo>
                    <a:pt x="2077543" y="2110209"/>
                    <a:pt x="2078993" y="2108607"/>
                    <a:pt x="2080469" y="2107057"/>
                  </a:cubicBezTo>
                  <a:close/>
                  <a:moveTo>
                    <a:pt x="2071081" y="2031773"/>
                  </a:moveTo>
                  <a:cubicBezTo>
                    <a:pt x="2053119" y="2027631"/>
                    <a:pt x="2082962" y="2034518"/>
                    <a:pt x="2071081" y="2031773"/>
                  </a:cubicBezTo>
                  <a:close/>
                  <a:moveTo>
                    <a:pt x="2063728" y="1949577"/>
                  </a:moveTo>
                  <a:cubicBezTo>
                    <a:pt x="2066450" y="1934835"/>
                    <a:pt x="2052941" y="1954203"/>
                    <a:pt x="2063728" y="1949577"/>
                  </a:cubicBezTo>
                  <a:close/>
                  <a:moveTo>
                    <a:pt x="2073421" y="1896558"/>
                  </a:moveTo>
                  <a:cubicBezTo>
                    <a:pt x="2069758" y="1901870"/>
                    <a:pt x="2065814" y="1898261"/>
                    <a:pt x="2062049" y="1899252"/>
                  </a:cubicBezTo>
                  <a:cubicBezTo>
                    <a:pt x="2064975" y="1905861"/>
                    <a:pt x="2078408" y="1903039"/>
                    <a:pt x="2073421" y="1896558"/>
                  </a:cubicBezTo>
                  <a:close/>
                  <a:moveTo>
                    <a:pt x="2075457" y="1889620"/>
                  </a:moveTo>
                  <a:cubicBezTo>
                    <a:pt x="2062176" y="1880597"/>
                    <a:pt x="2049125" y="1879351"/>
                    <a:pt x="2036455" y="1888654"/>
                  </a:cubicBezTo>
                  <a:cubicBezTo>
                    <a:pt x="2054391" y="1895745"/>
                    <a:pt x="2057571" y="1884053"/>
                    <a:pt x="2075457" y="1889620"/>
                  </a:cubicBezTo>
                  <a:close/>
                  <a:moveTo>
                    <a:pt x="2034674" y="1767316"/>
                  </a:moveTo>
                  <a:cubicBezTo>
                    <a:pt x="2037803" y="1769553"/>
                    <a:pt x="2041009" y="1774000"/>
                    <a:pt x="2043985" y="1771586"/>
                  </a:cubicBezTo>
                  <a:cubicBezTo>
                    <a:pt x="2040856" y="1769349"/>
                    <a:pt x="2037650" y="1764901"/>
                    <a:pt x="2034674" y="1767316"/>
                  </a:cubicBezTo>
                  <a:close/>
                  <a:moveTo>
                    <a:pt x="2031875" y="1888806"/>
                  </a:moveTo>
                  <a:cubicBezTo>
                    <a:pt x="2029509" y="1886595"/>
                    <a:pt x="2027143" y="1884384"/>
                    <a:pt x="2024777" y="1882173"/>
                  </a:cubicBezTo>
                  <a:cubicBezTo>
                    <a:pt x="2022538" y="1885299"/>
                    <a:pt x="2018086" y="1888501"/>
                    <a:pt x="2020503" y="1891475"/>
                  </a:cubicBezTo>
                  <a:cubicBezTo>
                    <a:pt x="2024192" y="1887942"/>
                    <a:pt x="2028262" y="1895262"/>
                    <a:pt x="2031875" y="1888806"/>
                  </a:cubicBezTo>
                  <a:close/>
                  <a:moveTo>
                    <a:pt x="2027830" y="2117020"/>
                  </a:moveTo>
                  <a:cubicBezTo>
                    <a:pt x="2028033" y="2116868"/>
                    <a:pt x="2028211" y="2116715"/>
                    <a:pt x="2028313" y="2116639"/>
                  </a:cubicBezTo>
                  <a:cubicBezTo>
                    <a:pt x="2028186" y="2116715"/>
                    <a:pt x="2028008" y="2116868"/>
                    <a:pt x="2027830" y="2117020"/>
                  </a:cubicBezTo>
                  <a:cubicBezTo>
                    <a:pt x="2027092" y="2117605"/>
                    <a:pt x="2025769" y="2118672"/>
                    <a:pt x="2023606" y="2120401"/>
                  </a:cubicBezTo>
                  <a:cubicBezTo>
                    <a:pt x="2016966" y="2125763"/>
                    <a:pt x="2025286" y="2119053"/>
                    <a:pt x="2027830" y="2117020"/>
                  </a:cubicBezTo>
                  <a:close/>
                  <a:moveTo>
                    <a:pt x="2018442" y="1898414"/>
                  </a:moveTo>
                  <a:cubicBezTo>
                    <a:pt x="2040449" y="1899532"/>
                    <a:pt x="2006840" y="1895669"/>
                    <a:pt x="2018442" y="1898414"/>
                  </a:cubicBezTo>
                  <a:close/>
                  <a:moveTo>
                    <a:pt x="2017780" y="1618579"/>
                  </a:moveTo>
                  <a:cubicBezTo>
                    <a:pt x="2000887" y="1611209"/>
                    <a:pt x="2018823" y="1632457"/>
                    <a:pt x="2017780" y="1618579"/>
                  </a:cubicBezTo>
                  <a:close/>
                  <a:moveTo>
                    <a:pt x="2007324" y="1976671"/>
                  </a:moveTo>
                  <a:cubicBezTo>
                    <a:pt x="2020452" y="1974078"/>
                    <a:pt x="1994018" y="1974942"/>
                    <a:pt x="2007324" y="1976671"/>
                  </a:cubicBezTo>
                  <a:close/>
                  <a:moveTo>
                    <a:pt x="2004423" y="2027148"/>
                  </a:moveTo>
                  <a:cubicBezTo>
                    <a:pt x="1999081" y="2009534"/>
                    <a:pt x="2007960" y="2038814"/>
                    <a:pt x="2004423" y="2027148"/>
                  </a:cubicBezTo>
                  <a:close/>
                  <a:moveTo>
                    <a:pt x="2001930" y="2157788"/>
                  </a:moveTo>
                  <a:cubicBezTo>
                    <a:pt x="2007095" y="2174919"/>
                    <a:pt x="2014931" y="2155373"/>
                    <a:pt x="2001930" y="2157788"/>
                  </a:cubicBezTo>
                  <a:close/>
                  <a:moveTo>
                    <a:pt x="1997758" y="1896812"/>
                  </a:moveTo>
                  <a:cubicBezTo>
                    <a:pt x="1999971" y="1894449"/>
                    <a:pt x="2002184" y="1892085"/>
                    <a:pt x="2004398" y="1889721"/>
                  </a:cubicBezTo>
                  <a:cubicBezTo>
                    <a:pt x="1996689" y="1887815"/>
                    <a:pt x="1988904" y="1883621"/>
                    <a:pt x="1981348" y="1885909"/>
                  </a:cubicBezTo>
                  <a:cubicBezTo>
                    <a:pt x="1984706" y="1888857"/>
                    <a:pt x="1985495" y="1891882"/>
                    <a:pt x="1986232" y="1894906"/>
                  </a:cubicBezTo>
                  <a:cubicBezTo>
                    <a:pt x="1989896" y="1890382"/>
                    <a:pt x="1993763" y="1891577"/>
                    <a:pt x="1997758" y="1896812"/>
                  </a:cubicBezTo>
                  <a:close/>
                  <a:moveTo>
                    <a:pt x="1969975" y="1888603"/>
                  </a:moveTo>
                  <a:cubicBezTo>
                    <a:pt x="1962063" y="1897626"/>
                    <a:pt x="1967838" y="1897753"/>
                    <a:pt x="1975013" y="1902150"/>
                  </a:cubicBezTo>
                  <a:cubicBezTo>
                    <a:pt x="1982925" y="1893127"/>
                    <a:pt x="1977150" y="1893000"/>
                    <a:pt x="1969975" y="1888603"/>
                  </a:cubicBezTo>
                  <a:close/>
                  <a:moveTo>
                    <a:pt x="1966083" y="1636777"/>
                  </a:moveTo>
                  <a:cubicBezTo>
                    <a:pt x="1969975" y="1625721"/>
                    <a:pt x="1951581" y="1640488"/>
                    <a:pt x="1966083" y="1636777"/>
                  </a:cubicBezTo>
                  <a:close/>
                  <a:moveTo>
                    <a:pt x="1951810" y="1893788"/>
                  </a:moveTo>
                  <a:cubicBezTo>
                    <a:pt x="1964123" y="1902048"/>
                    <a:pt x="1963462" y="1882808"/>
                    <a:pt x="1951810" y="1893788"/>
                  </a:cubicBezTo>
                  <a:close/>
                  <a:moveTo>
                    <a:pt x="1958501" y="2161524"/>
                  </a:moveTo>
                  <a:cubicBezTo>
                    <a:pt x="1952955" y="2155602"/>
                    <a:pt x="1947688" y="2158220"/>
                    <a:pt x="1942396" y="2159770"/>
                  </a:cubicBezTo>
                  <a:cubicBezTo>
                    <a:pt x="1947942" y="2165718"/>
                    <a:pt x="1953209" y="2163049"/>
                    <a:pt x="1958501" y="2161524"/>
                  </a:cubicBezTo>
                  <a:close/>
                  <a:moveTo>
                    <a:pt x="1944457" y="1811566"/>
                  </a:moveTo>
                  <a:cubicBezTo>
                    <a:pt x="1941582" y="1796621"/>
                    <a:pt x="1925935" y="1810524"/>
                    <a:pt x="1944457" y="1811566"/>
                  </a:cubicBezTo>
                  <a:close/>
                  <a:moveTo>
                    <a:pt x="1935858" y="1896609"/>
                  </a:moveTo>
                  <a:cubicBezTo>
                    <a:pt x="1932957" y="1894372"/>
                    <a:pt x="1935374" y="1889721"/>
                    <a:pt x="1931100" y="1892187"/>
                  </a:cubicBezTo>
                  <a:cubicBezTo>
                    <a:pt x="1928912" y="1894601"/>
                    <a:pt x="1932474" y="1899024"/>
                    <a:pt x="1935858" y="1896609"/>
                  </a:cubicBezTo>
                  <a:close/>
                  <a:moveTo>
                    <a:pt x="1928429" y="1958193"/>
                  </a:moveTo>
                  <a:cubicBezTo>
                    <a:pt x="1927843" y="1958371"/>
                    <a:pt x="1926928" y="1958625"/>
                    <a:pt x="1925884" y="1958930"/>
                  </a:cubicBezTo>
                  <a:cubicBezTo>
                    <a:pt x="1926113" y="1958854"/>
                    <a:pt x="1926241" y="1958828"/>
                    <a:pt x="1926470" y="1958752"/>
                  </a:cubicBezTo>
                  <a:cubicBezTo>
                    <a:pt x="1927462" y="1958473"/>
                    <a:pt x="1928022" y="1958320"/>
                    <a:pt x="1928429" y="1958193"/>
                  </a:cubicBezTo>
                  <a:close/>
                  <a:moveTo>
                    <a:pt x="1921966" y="1960048"/>
                  </a:moveTo>
                  <a:cubicBezTo>
                    <a:pt x="1919168" y="1960836"/>
                    <a:pt x="1920033" y="1960582"/>
                    <a:pt x="1921966" y="1960048"/>
                  </a:cubicBezTo>
                  <a:close/>
                  <a:moveTo>
                    <a:pt x="1920414" y="1846717"/>
                  </a:moveTo>
                  <a:cubicBezTo>
                    <a:pt x="1921737" y="1848216"/>
                    <a:pt x="1922882" y="1849690"/>
                    <a:pt x="1920567" y="1851292"/>
                  </a:cubicBezTo>
                  <a:cubicBezTo>
                    <a:pt x="1917056" y="1847683"/>
                    <a:pt x="1912502" y="1856655"/>
                    <a:pt x="1918354" y="1853681"/>
                  </a:cubicBezTo>
                  <a:cubicBezTo>
                    <a:pt x="1925070" y="1856019"/>
                    <a:pt x="1927004" y="1842345"/>
                    <a:pt x="1920414" y="1846717"/>
                  </a:cubicBezTo>
                  <a:close/>
                  <a:moveTo>
                    <a:pt x="1915173" y="1781575"/>
                  </a:moveTo>
                  <a:cubicBezTo>
                    <a:pt x="1910594" y="1777457"/>
                    <a:pt x="1913189" y="1773797"/>
                    <a:pt x="1909067" y="1769705"/>
                  </a:cubicBezTo>
                  <a:cubicBezTo>
                    <a:pt x="1900723" y="1775398"/>
                    <a:pt x="1892327" y="1769705"/>
                    <a:pt x="1894438" y="1782515"/>
                  </a:cubicBezTo>
                  <a:cubicBezTo>
                    <a:pt x="1906574" y="1767418"/>
                    <a:pt x="1908126" y="1780456"/>
                    <a:pt x="1915173" y="1781575"/>
                  </a:cubicBezTo>
                  <a:close/>
                  <a:moveTo>
                    <a:pt x="1902682" y="1796824"/>
                  </a:moveTo>
                  <a:cubicBezTo>
                    <a:pt x="1906879" y="1782439"/>
                    <a:pt x="1891487" y="1800332"/>
                    <a:pt x="1902682" y="1796824"/>
                  </a:cubicBezTo>
                  <a:close/>
                  <a:moveTo>
                    <a:pt x="1902249" y="1851927"/>
                  </a:moveTo>
                  <a:cubicBezTo>
                    <a:pt x="1898891" y="1852359"/>
                    <a:pt x="1883982" y="1840591"/>
                    <a:pt x="1888510" y="1852385"/>
                  </a:cubicBezTo>
                  <a:cubicBezTo>
                    <a:pt x="1891742" y="1847606"/>
                    <a:pt x="1906701" y="1861280"/>
                    <a:pt x="1902249" y="1851927"/>
                  </a:cubicBezTo>
                  <a:close/>
                  <a:moveTo>
                    <a:pt x="1884134" y="1790699"/>
                  </a:moveTo>
                  <a:cubicBezTo>
                    <a:pt x="1904183" y="1776364"/>
                    <a:pt x="1874594" y="1797511"/>
                    <a:pt x="1884134" y="1790699"/>
                  </a:cubicBezTo>
                  <a:close/>
                  <a:moveTo>
                    <a:pt x="1877189" y="1207876"/>
                  </a:moveTo>
                  <a:cubicBezTo>
                    <a:pt x="1890546" y="1206605"/>
                    <a:pt x="1864137" y="1204851"/>
                    <a:pt x="1877189" y="1207876"/>
                  </a:cubicBezTo>
                  <a:close/>
                  <a:moveTo>
                    <a:pt x="1864290" y="1745534"/>
                  </a:moveTo>
                  <a:cubicBezTo>
                    <a:pt x="1868564" y="1749219"/>
                    <a:pt x="1871159" y="1752956"/>
                    <a:pt x="1871541" y="1756743"/>
                  </a:cubicBezTo>
                  <a:cubicBezTo>
                    <a:pt x="1881489" y="1753718"/>
                    <a:pt x="1867445" y="1740654"/>
                    <a:pt x="1864290" y="1745534"/>
                  </a:cubicBezTo>
                  <a:close/>
                  <a:moveTo>
                    <a:pt x="1873729" y="1783455"/>
                  </a:moveTo>
                  <a:cubicBezTo>
                    <a:pt x="1871057" y="1780939"/>
                    <a:pt x="1873932" y="1776542"/>
                    <a:pt x="1869429" y="1778575"/>
                  </a:cubicBezTo>
                  <a:cubicBezTo>
                    <a:pt x="1867012" y="1780761"/>
                    <a:pt x="1870116" y="1785540"/>
                    <a:pt x="1873729" y="1783455"/>
                  </a:cubicBezTo>
                  <a:close/>
                  <a:moveTo>
                    <a:pt x="1860016" y="2096102"/>
                  </a:moveTo>
                  <a:cubicBezTo>
                    <a:pt x="1860143" y="2100017"/>
                    <a:pt x="1868361" y="2100703"/>
                    <a:pt x="1869327" y="2100398"/>
                  </a:cubicBezTo>
                  <a:cubicBezTo>
                    <a:pt x="1875459" y="2098314"/>
                    <a:pt x="1859914" y="2092951"/>
                    <a:pt x="1860016" y="2096102"/>
                  </a:cubicBezTo>
                  <a:close/>
                  <a:moveTo>
                    <a:pt x="1859990" y="1958701"/>
                  </a:moveTo>
                  <a:cubicBezTo>
                    <a:pt x="1861466" y="1957126"/>
                    <a:pt x="1862941" y="1955550"/>
                    <a:pt x="1864417" y="1953974"/>
                  </a:cubicBezTo>
                  <a:cubicBezTo>
                    <a:pt x="1862840" y="1952500"/>
                    <a:pt x="1861262" y="1951026"/>
                    <a:pt x="1859659" y="1949551"/>
                  </a:cubicBezTo>
                  <a:cubicBezTo>
                    <a:pt x="1858209" y="1951127"/>
                    <a:pt x="1856734" y="1952703"/>
                    <a:pt x="1855258" y="1954279"/>
                  </a:cubicBezTo>
                  <a:cubicBezTo>
                    <a:pt x="1856835" y="1955753"/>
                    <a:pt x="1858413" y="1957227"/>
                    <a:pt x="1859990" y="1958701"/>
                  </a:cubicBezTo>
                  <a:close/>
                  <a:moveTo>
                    <a:pt x="1855894" y="1768739"/>
                  </a:moveTo>
                  <a:cubicBezTo>
                    <a:pt x="1853019" y="1766477"/>
                    <a:pt x="1855411" y="1761851"/>
                    <a:pt x="1851162" y="1764317"/>
                  </a:cubicBezTo>
                  <a:cubicBezTo>
                    <a:pt x="1848948" y="1766706"/>
                    <a:pt x="1852536" y="1771154"/>
                    <a:pt x="1855894" y="1768739"/>
                  </a:cubicBezTo>
                  <a:close/>
                  <a:moveTo>
                    <a:pt x="1847320" y="1649918"/>
                  </a:moveTo>
                  <a:cubicBezTo>
                    <a:pt x="1848898" y="1651392"/>
                    <a:pt x="1850475" y="1652866"/>
                    <a:pt x="1852052" y="1654340"/>
                  </a:cubicBezTo>
                  <a:cubicBezTo>
                    <a:pt x="1854266" y="1651976"/>
                    <a:pt x="1856606" y="1653323"/>
                    <a:pt x="1858845" y="1651824"/>
                  </a:cubicBezTo>
                  <a:cubicBezTo>
                    <a:pt x="1854927" y="1648571"/>
                    <a:pt x="1850933" y="1643843"/>
                    <a:pt x="1847320" y="1649918"/>
                  </a:cubicBezTo>
                  <a:close/>
                  <a:moveTo>
                    <a:pt x="1846557" y="1393975"/>
                  </a:moveTo>
                  <a:cubicBezTo>
                    <a:pt x="1849432" y="1401955"/>
                    <a:pt x="1864570" y="1392450"/>
                    <a:pt x="1860575" y="1390315"/>
                  </a:cubicBezTo>
                  <a:cubicBezTo>
                    <a:pt x="1855716" y="1394508"/>
                    <a:pt x="1851671" y="1386375"/>
                    <a:pt x="1846557" y="1393975"/>
                  </a:cubicBezTo>
                  <a:close/>
                  <a:moveTo>
                    <a:pt x="1855283" y="1370973"/>
                  </a:moveTo>
                  <a:cubicBezTo>
                    <a:pt x="1849432" y="1375726"/>
                    <a:pt x="1847346" y="1364873"/>
                    <a:pt x="1841926" y="1367745"/>
                  </a:cubicBezTo>
                  <a:cubicBezTo>
                    <a:pt x="1843911" y="1373921"/>
                    <a:pt x="1858006" y="1377352"/>
                    <a:pt x="1855283" y="1370973"/>
                  </a:cubicBezTo>
                  <a:close/>
                  <a:moveTo>
                    <a:pt x="1840756" y="1377530"/>
                  </a:moveTo>
                  <a:cubicBezTo>
                    <a:pt x="1837500" y="1380580"/>
                    <a:pt x="1834396" y="1381063"/>
                    <a:pt x="1831317" y="1381495"/>
                  </a:cubicBezTo>
                  <a:cubicBezTo>
                    <a:pt x="1832793" y="1390798"/>
                    <a:pt x="1845870" y="1381394"/>
                    <a:pt x="1840756" y="1377530"/>
                  </a:cubicBezTo>
                  <a:close/>
                  <a:moveTo>
                    <a:pt x="1839179" y="1748686"/>
                  </a:moveTo>
                  <a:cubicBezTo>
                    <a:pt x="1835439" y="1751532"/>
                    <a:pt x="1831546" y="1749016"/>
                    <a:pt x="1827806" y="1751354"/>
                  </a:cubicBezTo>
                  <a:cubicBezTo>
                    <a:pt x="1830732" y="1757988"/>
                    <a:pt x="1844165" y="1755142"/>
                    <a:pt x="1839179" y="1748686"/>
                  </a:cubicBezTo>
                  <a:close/>
                  <a:moveTo>
                    <a:pt x="1820733" y="1835330"/>
                  </a:moveTo>
                  <a:cubicBezTo>
                    <a:pt x="1821878" y="1835661"/>
                    <a:pt x="1826025" y="1836906"/>
                    <a:pt x="1828213" y="1837541"/>
                  </a:cubicBezTo>
                  <a:cubicBezTo>
                    <a:pt x="1828570" y="1837643"/>
                    <a:pt x="1828875" y="1837719"/>
                    <a:pt x="1829053" y="1837796"/>
                  </a:cubicBezTo>
                  <a:cubicBezTo>
                    <a:pt x="1828849" y="1837719"/>
                    <a:pt x="1828544" y="1837643"/>
                    <a:pt x="1828213" y="1837541"/>
                  </a:cubicBezTo>
                  <a:cubicBezTo>
                    <a:pt x="1827323" y="1837287"/>
                    <a:pt x="1825924" y="1836881"/>
                    <a:pt x="1823786" y="1836220"/>
                  </a:cubicBezTo>
                  <a:cubicBezTo>
                    <a:pt x="1822133" y="1835737"/>
                    <a:pt x="1821166" y="1835457"/>
                    <a:pt x="1820733" y="1835330"/>
                  </a:cubicBezTo>
                  <a:cubicBezTo>
                    <a:pt x="1820377" y="1835229"/>
                    <a:pt x="1820326" y="1835203"/>
                    <a:pt x="1820733" y="1835330"/>
                  </a:cubicBezTo>
                  <a:close/>
                  <a:moveTo>
                    <a:pt x="1820174" y="1797409"/>
                  </a:moveTo>
                  <a:cubicBezTo>
                    <a:pt x="1817044" y="1795172"/>
                    <a:pt x="1813839" y="1790724"/>
                    <a:pt x="1810862" y="1793139"/>
                  </a:cubicBezTo>
                  <a:cubicBezTo>
                    <a:pt x="1813991" y="1795376"/>
                    <a:pt x="1817197" y="1799824"/>
                    <a:pt x="1820174" y="1797409"/>
                  </a:cubicBezTo>
                  <a:close/>
                  <a:moveTo>
                    <a:pt x="1811524" y="1948865"/>
                  </a:moveTo>
                  <a:cubicBezTo>
                    <a:pt x="1810709" y="1946807"/>
                    <a:pt x="1807911" y="1934480"/>
                    <a:pt x="1802034" y="1940020"/>
                  </a:cubicBezTo>
                  <a:cubicBezTo>
                    <a:pt x="1802848" y="1942079"/>
                    <a:pt x="1805646" y="1954431"/>
                    <a:pt x="1811524" y="1948865"/>
                  </a:cubicBezTo>
                  <a:close/>
                  <a:moveTo>
                    <a:pt x="1799769" y="1667531"/>
                  </a:moveTo>
                  <a:cubicBezTo>
                    <a:pt x="1802517" y="1665320"/>
                    <a:pt x="1803916" y="1664202"/>
                    <a:pt x="1804425" y="1663795"/>
                  </a:cubicBezTo>
                  <a:cubicBezTo>
                    <a:pt x="1802721" y="1665168"/>
                    <a:pt x="1792646" y="1673275"/>
                    <a:pt x="1799769" y="1667531"/>
                  </a:cubicBezTo>
                  <a:close/>
                  <a:moveTo>
                    <a:pt x="1795241" y="1266715"/>
                  </a:moveTo>
                  <a:cubicBezTo>
                    <a:pt x="1795419" y="1266842"/>
                    <a:pt x="1797378" y="1264580"/>
                    <a:pt x="1797683" y="1264580"/>
                  </a:cubicBezTo>
                  <a:cubicBezTo>
                    <a:pt x="1821064" y="1264554"/>
                    <a:pt x="1782927" y="1256828"/>
                    <a:pt x="1795241" y="1266715"/>
                  </a:cubicBezTo>
                  <a:close/>
                  <a:moveTo>
                    <a:pt x="1791094" y="1399490"/>
                  </a:moveTo>
                  <a:cubicBezTo>
                    <a:pt x="1804425" y="1398219"/>
                    <a:pt x="1778042" y="1396491"/>
                    <a:pt x="1791094" y="1399490"/>
                  </a:cubicBezTo>
                  <a:close/>
                  <a:moveTo>
                    <a:pt x="1791603" y="1766299"/>
                  </a:moveTo>
                  <a:cubicBezTo>
                    <a:pt x="1795495" y="1755243"/>
                    <a:pt x="1777101" y="1770036"/>
                    <a:pt x="1791603" y="1766299"/>
                  </a:cubicBezTo>
                  <a:close/>
                  <a:moveTo>
                    <a:pt x="1781146" y="1550260"/>
                  </a:moveTo>
                  <a:cubicBezTo>
                    <a:pt x="1779721" y="1548633"/>
                    <a:pt x="1778297" y="1547007"/>
                    <a:pt x="1776872" y="1545380"/>
                  </a:cubicBezTo>
                  <a:cubicBezTo>
                    <a:pt x="1775269" y="1546803"/>
                    <a:pt x="1773641" y="1548227"/>
                    <a:pt x="1772012" y="1549650"/>
                  </a:cubicBezTo>
                  <a:cubicBezTo>
                    <a:pt x="1773437" y="1551277"/>
                    <a:pt x="1774836" y="1552878"/>
                    <a:pt x="1776287" y="1554505"/>
                  </a:cubicBezTo>
                  <a:cubicBezTo>
                    <a:pt x="1777915" y="1553081"/>
                    <a:pt x="1779543" y="1551683"/>
                    <a:pt x="1781146" y="1550260"/>
                  </a:cubicBezTo>
                  <a:close/>
                  <a:moveTo>
                    <a:pt x="1778627" y="1646156"/>
                  </a:moveTo>
                  <a:cubicBezTo>
                    <a:pt x="1773615" y="1646385"/>
                    <a:pt x="1763896" y="1637362"/>
                    <a:pt x="1762243" y="1644199"/>
                  </a:cubicBezTo>
                  <a:cubicBezTo>
                    <a:pt x="1767255" y="1643996"/>
                    <a:pt x="1776974" y="1652993"/>
                    <a:pt x="1778627" y="1646156"/>
                  </a:cubicBezTo>
                  <a:close/>
                  <a:moveTo>
                    <a:pt x="1775778" y="1747644"/>
                  </a:moveTo>
                  <a:cubicBezTo>
                    <a:pt x="1775905" y="1748101"/>
                    <a:pt x="1776159" y="1748864"/>
                    <a:pt x="1776414" y="1749779"/>
                  </a:cubicBezTo>
                  <a:cubicBezTo>
                    <a:pt x="1776592" y="1750338"/>
                    <a:pt x="1776821" y="1751024"/>
                    <a:pt x="1777050" y="1751837"/>
                  </a:cubicBezTo>
                  <a:cubicBezTo>
                    <a:pt x="1778068" y="1755192"/>
                    <a:pt x="1779034" y="1758319"/>
                    <a:pt x="1777432" y="1753032"/>
                  </a:cubicBezTo>
                  <a:cubicBezTo>
                    <a:pt x="1777279" y="1752574"/>
                    <a:pt x="1777177" y="1752244"/>
                    <a:pt x="1777050" y="1751837"/>
                  </a:cubicBezTo>
                  <a:cubicBezTo>
                    <a:pt x="1776846" y="1751126"/>
                    <a:pt x="1776617" y="1750414"/>
                    <a:pt x="1776414" y="1749779"/>
                  </a:cubicBezTo>
                  <a:cubicBezTo>
                    <a:pt x="1776109" y="1748737"/>
                    <a:pt x="1775880" y="1748025"/>
                    <a:pt x="1775778" y="1747644"/>
                  </a:cubicBezTo>
                  <a:cubicBezTo>
                    <a:pt x="1775651" y="1747186"/>
                    <a:pt x="1775625" y="1747135"/>
                    <a:pt x="1775778" y="1747644"/>
                  </a:cubicBezTo>
                  <a:close/>
                  <a:moveTo>
                    <a:pt x="1768680" y="1697395"/>
                  </a:moveTo>
                  <a:cubicBezTo>
                    <a:pt x="1769723" y="1691041"/>
                    <a:pt x="1774811" y="1692668"/>
                    <a:pt x="1777864" y="1690203"/>
                  </a:cubicBezTo>
                  <a:cubicBezTo>
                    <a:pt x="1772394" y="1685424"/>
                    <a:pt x="1761403" y="1693659"/>
                    <a:pt x="1768680" y="1697395"/>
                  </a:cubicBezTo>
                  <a:close/>
                  <a:moveTo>
                    <a:pt x="1772827" y="1781397"/>
                  </a:moveTo>
                  <a:cubicBezTo>
                    <a:pt x="1765855" y="1788818"/>
                    <a:pt x="1772827" y="1768943"/>
                    <a:pt x="1763973" y="1776212"/>
                  </a:cubicBezTo>
                  <a:cubicBezTo>
                    <a:pt x="1765499" y="1782337"/>
                    <a:pt x="1773513" y="1793368"/>
                    <a:pt x="1772827" y="1781397"/>
                  </a:cubicBezTo>
                  <a:close/>
                  <a:moveTo>
                    <a:pt x="1761251" y="1817717"/>
                  </a:moveTo>
                  <a:cubicBezTo>
                    <a:pt x="1765143" y="1806661"/>
                    <a:pt x="1746723" y="1821427"/>
                    <a:pt x="1761251" y="1817717"/>
                  </a:cubicBezTo>
                  <a:close/>
                  <a:moveTo>
                    <a:pt x="1754178" y="1948509"/>
                  </a:moveTo>
                  <a:cubicBezTo>
                    <a:pt x="1751303" y="1946247"/>
                    <a:pt x="1753720" y="1941622"/>
                    <a:pt x="1749446" y="1944087"/>
                  </a:cubicBezTo>
                  <a:cubicBezTo>
                    <a:pt x="1747232" y="1946476"/>
                    <a:pt x="1750819" y="1950924"/>
                    <a:pt x="1754178" y="1948509"/>
                  </a:cubicBezTo>
                  <a:close/>
                  <a:moveTo>
                    <a:pt x="1749420" y="1806661"/>
                  </a:moveTo>
                  <a:cubicBezTo>
                    <a:pt x="1750540" y="1784675"/>
                    <a:pt x="1746647" y="1818250"/>
                    <a:pt x="1749420" y="1806661"/>
                  </a:cubicBezTo>
                  <a:close/>
                  <a:moveTo>
                    <a:pt x="1750616" y="1705834"/>
                  </a:moveTo>
                  <a:cubicBezTo>
                    <a:pt x="1745070" y="1699988"/>
                    <a:pt x="1739650" y="1697878"/>
                    <a:pt x="1734359" y="1699505"/>
                  </a:cubicBezTo>
                  <a:cubicBezTo>
                    <a:pt x="1739905" y="1705376"/>
                    <a:pt x="1745324" y="1707460"/>
                    <a:pt x="1750616" y="1705834"/>
                  </a:cubicBezTo>
                  <a:close/>
                  <a:moveTo>
                    <a:pt x="1742805" y="1951178"/>
                  </a:moveTo>
                  <a:cubicBezTo>
                    <a:pt x="1741228" y="1949704"/>
                    <a:pt x="1739650" y="1948230"/>
                    <a:pt x="1738073" y="1946756"/>
                  </a:cubicBezTo>
                  <a:cubicBezTo>
                    <a:pt x="1736597" y="1948331"/>
                    <a:pt x="1735122" y="1949907"/>
                    <a:pt x="1733646" y="1951483"/>
                  </a:cubicBezTo>
                  <a:cubicBezTo>
                    <a:pt x="1735224" y="1952957"/>
                    <a:pt x="1736801" y="1954431"/>
                    <a:pt x="1738378" y="1955906"/>
                  </a:cubicBezTo>
                  <a:cubicBezTo>
                    <a:pt x="1739854" y="1954330"/>
                    <a:pt x="1741330" y="1952754"/>
                    <a:pt x="1742805" y="1951178"/>
                  </a:cubicBezTo>
                  <a:close/>
                  <a:moveTo>
                    <a:pt x="1729703" y="1766096"/>
                  </a:moveTo>
                  <a:cubicBezTo>
                    <a:pt x="1742856" y="1763504"/>
                    <a:pt x="1716422" y="1764393"/>
                    <a:pt x="1729703" y="1766096"/>
                  </a:cubicBezTo>
                  <a:close/>
                  <a:moveTo>
                    <a:pt x="1720722" y="1739638"/>
                  </a:moveTo>
                  <a:cubicBezTo>
                    <a:pt x="1724513" y="1740349"/>
                    <a:pt x="1729296" y="1743018"/>
                    <a:pt x="1730975" y="1739587"/>
                  </a:cubicBezTo>
                  <a:cubicBezTo>
                    <a:pt x="1727209" y="1738875"/>
                    <a:pt x="1722401" y="1736181"/>
                    <a:pt x="1720722" y="1739638"/>
                  </a:cubicBezTo>
                  <a:close/>
                  <a:moveTo>
                    <a:pt x="1719246" y="1650578"/>
                  </a:moveTo>
                  <a:cubicBezTo>
                    <a:pt x="1714056" y="1651214"/>
                    <a:pt x="1712504" y="1652408"/>
                    <a:pt x="1712708" y="1653527"/>
                  </a:cubicBezTo>
                  <a:cubicBezTo>
                    <a:pt x="1712580" y="1653527"/>
                    <a:pt x="1712479" y="1653552"/>
                    <a:pt x="1712351" y="1653552"/>
                  </a:cubicBezTo>
                  <a:cubicBezTo>
                    <a:pt x="1708815" y="1653628"/>
                    <a:pt x="1710265" y="1653603"/>
                    <a:pt x="1712708" y="1653527"/>
                  </a:cubicBezTo>
                  <a:cubicBezTo>
                    <a:pt x="1713166" y="1656373"/>
                    <a:pt x="1724971" y="1658763"/>
                    <a:pt x="1719246" y="1650578"/>
                  </a:cubicBezTo>
                  <a:close/>
                  <a:moveTo>
                    <a:pt x="1708713" y="1755345"/>
                  </a:moveTo>
                  <a:cubicBezTo>
                    <a:pt x="1705838" y="1753108"/>
                    <a:pt x="1708230" y="1748457"/>
                    <a:pt x="1703981" y="1750922"/>
                  </a:cubicBezTo>
                  <a:cubicBezTo>
                    <a:pt x="1701768" y="1753337"/>
                    <a:pt x="1705355" y="1757759"/>
                    <a:pt x="1708713" y="1755345"/>
                  </a:cubicBezTo>
                  <a:close/>
                  <a:moveTo>
                    <a:pt x="1699274" y="1677927"/>
                  </a:moveTo>
                  <a:cubicBezTo>
                    <a:pt x="1700674" y="1679553"/>
                    <a:pt x="1702098" y="1681154"/>
                    <a:pt x="1703523" y="1682781"/>
                  </a:cubicBezTo>
                  <a:cubicBezTo>
                    <a:pt x="1705151" y="1681358"/>
                    <a:pt x="1706780" y="1679934"/>
                    <a:pt x="1708408" y="1678511"/>
                  </a:cubicBezTo>
                  <a:cubicBezTo>
                    <a:pt x="1706983" y="1676910"/>
                    <a:pt x="1705558" y="1675283"/>
                    <a:pt x="1704134" y="1673657"/>
                  </a:cubicBezTo>
                  <a:cubicBezTo>
                    <a:pt x="1702505" y="1675080"/>
                    <a:pt x="1700877" y="1676503"/>
                    <a:pt x="1699274" y="1677927"/>
                  </a:cubicBezTo>
                  <a:close/>
                  <a:moveTo>
                    <a:pt x="1697112" y="1682451"/>
                  </a:moveTo>
                  <a:cubicBezTo>
                    <a:pt x="1693957" y="1680214"/>
                    <a:pt x="1690751" y="1675766"/>
                    <a:pt x="1687775" y="1678181"/>
                  </a:cubicBezTo>
                  <a:cubicBezTo>
                    <a:pt x="1690904" y="1680417"/>
                    <a:pt x="1694110" y="1684865"/>
                    <a:pt x="1697112" y="1682451"/>
                  </a:cubicBezTo>
                  <a:close/>
                  <a:moveTo>
                    <a:pt x="1692761" y="1758166"/>
                  </a:moveTo>
                  <a:cubicBezTo>
                    <a:pt x="1677496" y="1742077"/>
                    <a:pt x="1699834" y="1770646"/>
                    <a:pt x="1692761" y="1758166"/>
                  </a:cubicBezTo>
                  <a:close/>
                  <a:moveTo>
                    <a:pt x="1686045" y="1564646"/>
                  </a:moveTo>
                  <a:cubicBezTo>
                    <a:pt x="1687495" y="1566272"/>
                    <a:pt x="1688919" y="1567899"/>
                    <a:pt x="1690319" y="1569500"/>
                  </a:cubicBezTo>
                  <a:cubicBezTo>
                    <a:pt x="1691947" y="1568102"/>
                    <a:pt x="1693575" y="1566654"/>
                    <a:pt x="1695204" y="1565230"/>
                  </a:cubicBezTo>
                  <a:cubicBezTo>
                    <a:pt x="1693779" y="1563629"/>
                    <a:pt x="1692354" y="1562002"/>
                    <a:pt x="1690929" y="1560376"/>
                  </a:cubicBezTo>
                  <a:cubicBezTo>
                    <a:pt x="1689301" y="1561799"/>
                    <a:pt x="1687673" y="1563222"/>
                    <a:pt x="1686045" y="1564646"/>
                  </a:cubicBezTo>
                  <a:close/>
                  <a:moveTo>
                    <a:pt x="1685281" y="1808796"/>
                  </a:moveTo>
                  <a:cubicBezTo>
                    <a:pt x="1689174" y="1797739"/>
                    <a:pt x="1670779" y="1812532"/>
                    <a:pt x="1685281" y="1808796"/>
                  </a:cubicBezTo>
                  <a:close/>
                  <a:moveTo>
                    <a:pt x="1674850" y="1838939"/>
                  </a:moveTo>
                  <a:cubicBezTo>
                    <a:pt x="1673247" y="1837465"/>
                    <a:pt x="1671670" y="1835991"/>
                    <a:pt x="1670118" y="1834517"/>
                  </a:cubicBezTo>
                  <a:cubicBezTo>
                    <a:pt x="1668642" y="1836093"/>
                    <a:pt x="1667167" y="1837669"/>
                    <a:pt x="1665666" y="1839244"/>
                  </a:cubicBezTo>
                  <a:cubicBezTo>
                    <a:pt x="1667269" y="1840719"/>
                    <a:pt x="1668846" y="1842193"/>
                    <a:pt x="1670423" y="1843667"/>
                  </a:cubicBezTo>
                  <a:cubicBezTo>
                    <a:pt x="1671873" y="1842091"/>
                    <a:pt x="1673375" y="1840515"/>
                    <a:pt x="1674850" y="1838939"/>
                  </a:cubicBezTo>
                  <a:close/>
                  <a:moveTo>
                    <a:pt x="1660857" y="1763809"/>
                  </a:moveTo>
                  <a:cubicBezTo>
                    <a:pt x="1678387" y="1769476"/>
                    <a:pt x="1658415" y="1750109"/>
                    <a:pt x="1660857" y="1763809"/>
                  </a:cubicBezTo>
                  <a:close/>
                  <a:moveTo>
                    <a:pt x="1660247" y="1328960"/>
                  </a:moveTo>
                  <a:cubicBezTo>
                    <a:pt x="1665208" y="1318335"/>
                    <a:pt x="1645439" y="1331222"/>
                    <a:pt x="1660247" y="1328960"/>
                  </a:cubicBezTo>
                  <a:close/>
                  <a:moveTo>
                    <a:pt x="1655845" y="1677520"/>
                  </a:moveTo>
                  <a:cubicBezTo>
                    <a:pt x="1645007" y="1685424"/>
                    <a:pt x="1668617" y="1673479"/>
                    <a:pt x="1655845" y="1677520"/>
                  </a:cubicBezTo>
                  <a:close/>
                  <a:moveTo>
                    <a:pt x="1653912" y="1761775"/>
                  </a:moveTo>
                  <a:cubicBezTo>
                    <a:pt x="1657804" y="1753312"/>
                    <a:pt x="1641878" y="1764012"/>
                    <a:pt x="1644447" y="1752905"/>
                  </a:cubicBezTo>
                  <a:cubicBezTo>
                    <a:pt x="1642386" y="1753718"/>
                    <a:pt x="1630022" y="1756514"/>
                    <a:pt x="1635593" y="1762360"/>
                  </a:cubicBezTo>
                  <a:cubicBezTo>
                    <a:pt x="1643913" y="1757022"/>
                    <a:pt x="1657702" y="1767773"/>
                    <a:pt x="1653912" y="1761775"/>
                  </a:cubicBezTo>
                  <a:close/>
                  <a:moveTo>
                    <a:pt x="1634932" y="1794410"/>
                  </a:moveTo>
                  <a:cubicBezTo>
                    <a:pt x="1634703" y="1794867"/>
                    <a:pt x="1634398" y="1795452"/>
                    <a:pt x="1633940" y="1796418"/>
                  </a:cubicBezTo>
                  <a:cubicBezTo>
                    <a:pt x="1632261" y="1799824"/>
                    <a:pt x="1631472" y="1801399"/>
                    <a:pt x="1631217" y="1801882"/>
                  </a:cubicBezTo>
                  <a:cubicBezTo>
                    <a:pt x="1631141" y="1802111"/>
                    <a:pt x="1631116" y="1802111"/>
                    <a:pt x="1631217" y="1801882"/>
                  </a:cubicBezTo>
                  <a:cubicBezTo>
                    <a:pt x="1631701" y="1800942"/>
                    <a:pt x="1633965" y="1796341"/>
                    <a:pt x="1634932" y="1794410"/>
                  </a:cubicBezTo>
                  <a:cubicBezTo>
                    <a:pt x="1635415" y="1793444"/>
                    <a:pt x="1635517" y="1793190"/>
                    <a:pt x="1634932" y="1794410"/>
                  </a:cubicBezTo>
                  <a:close/>
                  <a:moveTo>
                    <a:pt x="1626892" y="1776415"/>
                  </a:moveTo>
                  <a:cubicBezTo>
                    <a:pt x="1640046" y="1773823"/>
                    <a:pt x="1613586" y="1774712"/>
                    <a:pt x="1626892" y="1776415"/>
                  </a:cubicBezTo>
                  <a:close/>
                  <a:moveTo>
                    <a:pt x="1628495" y="1755752"/>
                  </a:moveTo>
                  <a:cubicBezTo>
                    <a:pt x="1626155" y="1754557"/>
                    <a:pt x="1623763" y="1751456"/>
                    <a:pt x="1621550" y="1753693"/>
                  </a:cubicBezTo>
                  <a:cubicBezTo>
                    <a:pt x="1626307" y="1758929"/>
                    <a:pt x="1630887" y="1758776"/>
                    <a:pt x="1635288" y="1753210"/>
                  </a:cubicBezTo>
                  <a:cubicBezTo>
                    <a:pt x="1627554" y="1749957"/>
                    <a:pt x="1620634" y="1731708"/>
                    <a:pt x="1623458" y="1742179"/>
                  </a:cubicBezTo>
                  <a:cubicBezTo>
                    <a:pt x="1615749" y="1747008"/>
                    <a:pt x="1636204" y="1750897"/>
                    <a:pt x="1628495" y="1755752"/>
                  </a:cubicBezTo>
                  <a:close/>
                  <a:moveTo>
                    <a:pt x="1619183" y="1751482"/>
                  </a:moveTo>
                  <a:cubicBezTo>
                    <a:pt x="1614528" y="1749550"/>
                    <a:pt x="1609516" y="1737299"/>
                    <a:pt x="1605114" y="1742789"/>
                  </a:cubicBezTo>
                  <a:cubicBezTo>
                    <a:pt x="1609770" y="1744695"/>
                    <a:pt x="1614782" y="1756971"/>
                    <a:pt x="1619183" y="1751482"/>
                  </a:cubicBezTo>
                  <a:close/>
                  <a:moveTo>
                    <a:pt x="1612696" y="1763148"/>
                  </a:moveTo>
                  <a:cubicBezTo>
                    <a:pt x="1612594" y="1754379"/>
                    <a:pt x="1602570" y="1751126"/>
                    <a:pt x="1596591" y="1761394"/>
                  </a:cubicBezTo>
                  <a:cubicBezTo>
                    <a:pt x="1600509" y="1764291"/>
                    <a:pt x="1604529" y="1770391"/>
                    <a:pt x="1608269" y="1767875"/>
                  </a:cubicBezTo>
                  <a:cubicBezTo>
                    <a:pt x="1598728" y="1758369"/>
                    <a:pt x="1609236" y="1765867"/>
                    <a:pt x="1612696" y="1763148"/>
                  </a:cubicBezTo>
                  <a:close/>
                  <a:moveTo>
                    <a:pt x="1610788" y="1774661"/>
                  </a:moveTo>
                  <a:cubicBezTo>
                    <a:pt x="1616538" y="1756412"/>
                    <a:pt x="1606005" y="1787598"/>
                    <a:pt x="1610788" y="1774661"/>
                  </a:cubicBezTo>
                  <a:close/>
                  <a:moveTo>
                    <a:pt x="1598270" y="1832433"/>
                  </a:moveTo>
                  <a:cubicBezTo>
                    <a:pt x="1596210" y="1831747"/>
                    <a:pt x="1594174" y="1831086"/>
                    <a:pt x="1592088" y="1830399"/>
                  </a:cubicBezTo>
                  <a:cubicBezTo>
                    <a:pt x="1591096" y="1833500"/>
                    <a:pt x="1588399" y="1833271"/>
                    <a:pt x="1587000" y="1835559"/>
                  </a:cubicBezTo>
                  <a:cubicBezTo>
                    <a:pt x="1591935" y="1836855"/>
                    <a:pt x="1597558" y="1839448"/>
                    <a:pt x="1598270" y="1832433"/>
                  </a:cubicBezTo>
                  <a:close/>
                  <a:moveTo>
                    <a:pt x="1595624" y="1682578"/>
                  </a:moveTo>
                  <a:cubicBezTo>
                    <a:pt x="1591910" y="1680722"/>
                    <a:pt x="1588170" y="1679324"/>
                    <a:pt x="1584328" y="1679528"/>
                  </a:cubicBezTo>
                  <a:cubicBezTo>
                    <a:pt x="1586822" y="1683111"/>
                    <a:pt x="1599949" y="1689593"/>
                    <a:pt x="1595624" y="1682578"/>
                  </a:cubicBezTo>
                  <a:close/>
                  <a:moveTo>
                    <a:pt x="1584099" y="1752930"/>
                  </a:moveTo>
                  <a:cubicBezTo>
                    <a:pt x="1581199" y="1750389"/>
                    <a:pt x="1578451" y="1745636"/>
                    <a:pt x="1575245" y="1747745"/>
                  </a:cubicBezTo>
                  <a:cubicBezTo>
                    <a:pt x="1578146" y="1750287"/>
                    <a:pt x="1580894" y="1755040"/>
                    <a:pt x="1584099" y="1752930"/>
                  </a:cubicBezTo>
                  <a:close/>
                  <a:moveTo>
                    <a:pt x="1573108" y="1745331"/>
                  </a:moveTo>
                  <a:cubicBezTo>
                    <a:pt x="1573846" y="1744848"/>
                    <a:pt x="1574380" y="1744492"/>
                    <a:pt x="1574940" y="1744136"/>
                  </a:cubicBezTo>
                  <a:cubicBezTo>
                    <a:pt x="1575678" y="1743653"/>
                    <a:pt x="1576416" y="1743170"/>
                    <a:pt x="1577001" y="1742789"/>
                  </a:cubicBezTo>
                  <a:cubicBezTo>
                    <a:pt x="1578527" y="1741798"/>
                    <a:pt x="1579087" y="1741417"/>
                    <a:pt x="1577001" y="1742789"/>
                  </a:cubicBezTo>
                  <a:cubicBezTo>
                    <a:pt x="1576492" y="1743120"/>
                    <a:pt x="1575780" y="1743602"/>
                    <a:pt x="1574940" y="1744136"/>
                  </a:cubicBezTo>
                  <a:cubicBezTo>
                    <a:pt x="1573185" y="1745280"/>
                    <a:pt x="1571302" y="1746500"/>
                    <a:pt x="1570666" y="1746907"/>
                  </a:cubicBezTo>
                  <a:cubicBezTo>
                    <a:pt x="1571022" y="1746678"/>
                    <a:pt x="1571785" y="1746195"/>
                    <a:pt x="1573108" y="1745331"/>
                  </a:cubicBezTo>
                  <a:close/>
                  <a:moveTo>
                    <a:pt x="1568478" y="1819292"/>
                  </a:moveTo>
                  <a:cubicBezTo>
                    <a:pt x="1557640" y="1827172"/>
                    <a:pt x="1581250" y="1815226"/>
                    <a:pt x="1568478" y="1819292"/>
                  </a:cubicBezTo>
                  <a:close/>
                  <a:moveTo>
                    <a:pt x="1559472" y="1857214"/>
                  </a:moveTo>
                  <a:cubicBezTo>
                    <a:pt x="1563008" y="1858027"/>
                    <a:pt x="1562779" y="1863237"/>
                    <a:pt x="1565603" y="1859222"/>
                  </a:cubicBezTo>
                  <a:cubicBezTo>
                    <a:pt x="1566595" y="1856095"/>
                    <a:pt x="1561481" y="1853579"/>
                    <a:pt x="1559472" y="1857214"/>
                  </a:cubicBezTo>
                  <a:close/>
                  <a:moveTo>
                    <a:pt x="1553467" y="1590342"/>
                  </a:moveTo>
                  <a:cubicBezTo>
                    <a:pt x="1556902" y="1607904"/>
                    <a:pt x="1566646" y="1589223"/>
                    <a:pt x="1553467" y="1590342"/>
                  </a:cubicBezTo>
                  <a:close/>
                  <a:moveTo>
                    <a:pt x="1553493" y="1624730"/>
                  </a:moveTo>
                  <a:cubicBezTo>
                    <a:pt x="1545326" y="1629381"/>
                    <a:pt x="1533216" y="1626560"/>
                    <a:pt x="1541026" y="1639980"/>
                  </a:cubicBezTo>
                  <a:cubicBezTo>
                    <a:pt x="1543011" y="1629712"/>
                    <a:pt x="1554434" y="1632711"/>
                    <a:pt x="1553493" y="1624730"/>
                  </a:cubicBezTo>
                  <a:close/>
                  <a:moveTo>
                    <a:pt x="1549626" y="1741569"/>
                  </a:moveTo>
                  <a:cubicBezTo>
                    <a:pt x="1531333" y="1743831"/>
                    <a:pt x="1557614" y="1753007"/>
                    <a:pt x="1549626" y="1741569"/>
                  </a:cubicBezTo>
                  <a:close/>
                  <a:moveTo>
                    <a:pt x="1542502" y="1752879"/>
                  </a:moveTo>
                  <a:cubicBezTo>
                    <a:pt x="1537057" y="1751354"/>
                    <a:pt x="1533139" y="1749042"/>
                    <a:pt x="1531206" y="1745763"/>
                  </a:cubicBezTo>
                  <a:cubicBezTo>
                    <a:pt x="1523446" y="1752727"/>
                    <a:pt x="1541688" y="1758624"/>
                    <a:pt x="1542502" y="1752879"/>
                  </a:cubicBezTo>
                  <a:close/>
                  <a:moveTo>
                    <a:pt x="1526143" y="1761165"/>
                  </a:moveTo>
                  <a:cubicBezTo>
                    <a:pt x="1510013" y="1761902"/>
                    <a:pt x="1524286" y="1776517"/>
                    <a:pt x="1526143" y="1761165"/>
                  </a:cubicBezTo>
                  <a:close/>
                  <a:moveTo>
                    <a:pt x="1516831" y="1550311"/>
                  </a:moveTo>
                  <a:cubicBezTo>
                    <a:pt x="1515228" y="1548786"/>
                    <a:pt x="1507469" y="1538772"/>
                    <a:pt x="1504492" y="1546295"/>
                  </a:cubicBezTo>
                  <a:cubicBezTo>
                    <a:pt x="1506095" y="1547820"/>
                    <a:pt x="1513854" y="1557809"/>
                    <a:pt x="1516831" y="1550311"/>
                  </a:cubicBezTo>
                  <a:close/>
                  <a:moveTo>
                    <a:pt x="1510394" y="1882046"/>
                  </a:moveTo>
                  <a:cubicBezTo>
                    <a:pt x="1514134" y="1896533"/>
                    <a:pt x="1518230" y="1873302"/>
                    <a:pt x="1510394" y="1882046"/>
                  </a:cubicBezTo>
                  <a:close/>
                  <a:moveTo>
                    <a:pt x="1511819" y="1763275"/>
                  </a:moveTo>
                  <a:cubicBezTo>
                    <a:pt x="1491720" y="1760733"/>
                    <a:pt x="1499251" y="1775576"/>
                    <a:pt x="1511819" y="1763275"/>
                  </a:cubicBezTo>
                  <a:close/>
                  <a:moveTo>
                    <a:pt x="1496121" y="1894398"/>
                  </a:moveTo>
                  <a:cubicBezTo>
                    <a:pt x="1497266" y="1906064"/>
                    <a:pt x="1507723" y="1884892"/>
                    <a:pt x="1496121" y="1894398"/>
                  </a:cubicBezTo>
                  <a:close/>
                  <a:moveTo>
                    <a:pt x="1505433" y="1720321"/>
                  </a:moveTo>
                  <a:cubicBezTo>
                    <a:pt x="1493323" y="1741747"/>
                    <a:pt x="1511208" y="1710104"/>
                    <a:pt x="1505433" y="1720321"/>
                  </a:cubicBezTo>
                  <a:close/>
                  <a:moveTo>
                    <a:pt x="1502456" y="1739790"/>
                  </a:moveTo>
                  <a:cubicBezTo>
                    <a:pt x="1503627" y="1751456"/>
                    <a:pt x="1514058" y="1730284"/>
                    <a:pt x="1502456" y="1739790"/>
                  </a:cubicBezTo>
                  <a:close/>
                  <a:moveTo>
                    <a:pt x="1509886" y="1589757"/>
                  </a:moveTo>
                  <a:cubicBezTo>
                    <a:pt x="1504950" y="1583301"/>
                    <a:pt x="1499454" y="1585411"/>
                    <a:pt x="1494035" y="1586428"/>
                  </a:cubicBezTo>
                  <a:cubicBezTo>
                    <a:pt x="1498946" y="1592883"/>
                    <a:pt x="1504441" y="1590774"/>
                    <a:pt x="1509886" y="1589757"/>
                  </a:cubicBezTo>
                  <a:close/>
                  <a:moveTo>
                    <a:pt x="1489659" y="1643614"/>
                  </a:moveTo>
                  <a:cubicBezTo>
                    <a:pt x="1490804" y="1655281"/>
                    <a:pt x="1501235" y="1634134"/>
                    <a:pt x="1489659" y="1643614"/>
                  </a:cubicBezTo>
                  <a:close/>
                  <a:moveTo>
                    <a:pt x="1486326" y="1788996"/>
                  </a:moveTo>
                  <a:cubicBezTo>
                    <a:pt x="1477218" y="1797638"/>
                    <a:pt x="1479940" y="1803001"/>
                    <a:pt x="1488413" y="1793088"/>
                  </a:cubicBezTo>
                  <a:cubicBezTo>
                    <a:pt x="1491695" y="1793978"/>
                    <a:pt x="1492127" y="1789937"/>
                    <a:pt x="1486326" y="1788996"/>
                  </a:cubicBezTo>
                  <a:close/>
                  <a:moveTo>
                    <a:pt x="1475412" y="1666210"/>
                  </a:moveTo>
                  <a:cubicBezTo>
                    <a:pt x="1474521" y="1671903"/>
                    <a:pt x="1455186" y="1665828"/>
                    <a:pt x="1463174" y="1672411"/>
                  </a:cubicBezTo>
                  <a:cubicBezTo>
                    <a:pt x="1466049" y="1670607"/>
                    <a:pt x="1484520" y="1675004"/>
                    <a:pt x="1475412" y="1666210"/>
                  </a:cubicBezTo>
                  <a:close/>
                  <a:moveTo>
                    <a:pt x="1459663" y="1787090"/>
                  </a:moveTo>
                  <a:cubicBezTo>
                    <a:pt x="1472562" y="1800611"/>
                    <a:pt x="1474649" y="1780126"/>
                    <a:pt x="1459663" y="1787090"/>
                  </a:cubicBezTo>
                  <a:close/>
                  <a:moveTo>
                    <a:pt x="1468466" y="1895567"/>
                  </a:moveTo>
                  <a:cubicBezTo>
                    <a:pt x="1474267" y="1883799"/>
                    <a:pt x="1459892" y="1912901"/>
                    <a:pt x="1468466" y="1895567"/>
                  </a:cubicBezTo>
                  <a:close/>
                  <a:moveTo>
                    <a:pt x="1461114" y="1598017"/>
                  </a:moveTo>
                  <a:cubicBezTo>
                    <a:pt x="1466075" y="1587419"/>
                    <a:pt x="1446306" y="1600279"/>
                    <a:pt x="1461114" y="1598017"/>
                  </a:cubicBezTo>
                  <a:close/>
                  <a:moveTo>
                    <a:pt x="1455033" y="1620562"/>
                  </a:moveTo>
                  <a:cubicBezTo>
                    <a:pt x="1450072" y="1626230"/>
                    <a:pt x="1446154" y="1615911"/>
                    <a:pt x="1441320" y="1619672"/>
                  </a:cubicBezTo>
                  <a:cubicBezTo>
                    <a:pt x="1444322" y="1625416"/>
                    <a:pt x="1458798" y="1626357"/>
                    <a:pt x="1455033" y="1620562"/>
                  </a:cubicBezTo>
                  <a:close/>
                  <a:moveTo>
                    <a:pt x="1446815" y="1680697"/>
                  </a:moveTo>
                  <a:cubicBezTo>
                    <a:pt x="1451522" y="1682527"/>
                    <a:pt x="1451878" y="1672462"/>
                    <a:pt x="1447807" y="1677622"/>
                  </a:cubicBezTo>
                  <a:cubicBezTo>
                    <a:pt x="1440735" y="1678333"/>
                    <a:pt x="1444754" y="1691550"/>
                    <a:pt x="1448876" y="1684789"/>
                  </a:cubicBezTo>
                  <a:cubicBezTo>
                    <a:pt x="1447070" y="1684001"/>
                    <a:pt x="1445391" y="1683137"/>
                    <a:pt x="1446815" y="1680697"/>
                  </a:cubicBezTo>
                  <a:close/>
                  <a:moveTo>
                    <a:pt x="1441930" y="1726802"/>
                  </a:moveTo>
                  <a:cubicBezTo>
                    <a:pt x="1450861" y="1739129"/>
                    <a:pt x="1459155" y="1719940"/>
                    <a:pt x="1441930" y="1726802"/>
                  </a:cubicBezTo>
                  <a:close/>
                  <a:moveTo>
                    <a:pt x="1448062" y="1916154"/>
                  </a:moveTo>
                  <a:cubicBezTo>
                    <a:pt x="1445899" y="1920297"/>
                    <a:pt x="1441294" y="1919687"/>
                    <a:pt x="1438903" y="1923373"/>
                  </a:cubicBezTo>
                  <a:cubicBezTo>
                    <a:pt x="1444347" y="1928151"/>
                    <a:pt x="1455338" y="1919916"/>
                    <a:pt x="1448062" y="1916154"/>
                  </a:cubicBezTo>
                  <a:close/>
                  <a:moveTo>
                    <a:pt x="1448851" y="1872133"/>
                  </a:moveTo>
                  <a:cubicBezTo>
                    <a:pt x="1448113" y="1856019"/>
                    <a:pt x="1433484" y="1870278"/>
                    <a:pt x="1448851" y="1872133"/>
                  </a:cubicBezTo>
                  <a:close/>
                  <a:moveTo>
                    <a:pt x="1437224" y="1803585"/>
                  </a:moveTo>
                  <a:cubicBezTo>
                    <a:pt x="1453837" y="1804500"/>
                    <a:pt x="1446790" y="1790648"/>
                    <a:pt x="1437224" y="1803585"/>
                  </a:cubicBezTo>
                  <a:close/>
                  <a:moveTo>
                    <a:pt x="1438114" y="1780050"/>
                  </a:moveTo>
                  <a:cubicBezTo>
                    <a:pt x="1431067" y="1775195"/>
                    <a:pt x="1419822" y="1787065"/>
                    <a:pt x="1424859" y="1789327"/>
                  </a:cubicBezTo>
                  <a:cubicBezTo>
                    <a:pt x="1427810" y="1783354"/>
                    <a:pt x="1435163" y="1786022"/>
                    <a:pt x="1438114" y="1780050"/>
                  </a:cubicBezTo>
                  <a:close/>
                  <a:moveTo>
                    <a:pt x="1429642" y="1920348"/>
                  </a:moveTo>
                  <a:cubicBezTo>
                    <a:pt x="1429439" y="1917501"/>
                    <a:pt x="1422696" y="1913969"/>
                    <a:pt x="1420407" y="1917323"/>
                  </a:cubicBezTo>
                  <a:cubicBezTo>
                    <a:pt x="1416031" y="1923779"/>
                    <a:pt x="1430278" y="1927922"/>
                    <a:pt x="1429642" y="1920348"/>
                  </a:cubicBezTo>
                  <a:close/>
                  <a:moveTo>
                    <a:pt x="1423612" y="1938800"/>
                  </a:moveTo>
                  <a:cubicBezTo>
                    <a:pt x="1419135" y="1949374"/>
                    <a:pt x="1421704" y="1923754"/>
                    <a:pt x="1414352" y="1935776"/>
                  </a:cubicBezTo>
                  <a:cubicBezTo>
                    <a:pt x="1417862" y="1937657"/>
                    <a:pt x="1415140" y="1939817"/>
                    <a:pt x="1412342" y="1941927"/>
                  </a:cubicBezTo>
                  <a:cubicBezTo>
                    <a:pt x="1418397" y="1943147"/>
                    <a:pt x="1418015" y="1947620"/>
                    <a:pt x="1423663" y="1949043"/>
                  </a:cubicBezTo>
                  <a:cubicBezTo>
                    <a:pt x="1424325" y="1946984"/>
                    <a:pt x="1424986" y="1944951"/>
                    <a:pt x="1425673" y="1942892"/>
                  </a:cubicBezTo>
                  <a:cubicBezTo>
                    <a:pt x="1426106" y="1940961"/>
                    <a:pt x="1426411" y="1939105"/>
                    <a:pt x="1423612" y="1938800"/>
                  </a:cubicBezTo>
                  <a:close/>
                  <a:moveTo>
                    <a:pt x="1404073" y="1925609"/>
                  </a:moveTo>
                  <a:cubicBezTo>
                    <a:pt x="1407609" y="1926423"/>
                    <a:pt x="1407380" y="1931658"/>
                    <a:pt x="1410230" y="1927617"/>
                  </a:cubicBezTo>
                  <a:cubicBezTo>
                    <a:pt x="1411197" y="1924491"/>
                    <a:pt x="1406108" y="1921975"/>
                    <a:pt x="1404073" y="1925609"/>
                  </a:cubicBezTo>
                  <a:close/>
                  <a:moveTo>
                    <a:pt x="1401096" y="1945078"/>
                  </a:moveTo>
                  <a:cubicBezTo>
                    <a:pt x="1404658" y="1945892"/>
                    <a:pt x="1404404" y="1951102"/>
                    <a:pt x="1407253" y="1947086"/>
                  </a:cubicBezTo>
                  <a:cubicBezTo>
                    <a:pt x="1408245" y="1943960"/>
                    <a:pt x="1403132" y="1941444"/>
                    <a:pt x="1401096" y="1945078"/>
                  </a:cubicBezTo>
                  <a:close/>
                  <a:moveTo>
                    <a:pt x="1400384" y="1582056"/>
                  </a:moveTo>
                  <a:cubicBezTo>
                    <a:pt x="1399850" y="1582513"/>
                    <a:pt x="1399137" y="1583149"/>
                    <a:pt x="1398323" y="1583835"/>
                  </a:cubicBezTo>
                  <a:cubicBezTo>
                    <a:pt x="1397713" y="1584369"/>
                    <a:pt x="1396975" y="1585004"/>
                    <a:pt x="1396084" y="1585767"/>
                  </a:cubicBezTo>
                  <a:cubicBezTo>
                    <a:pt x="1395652" y="1586148"/>
                    <a:pt x="1395346" y="1586402"/>
                    <a:pt x="1395067" y="1586656"/>
                  </a:cubicBezTo>
                  <a:cubicBezTo>
                    <a:pt x="1394736" y="1586936"/>
                    <a:pt x="1394532" y="1587139"/>
                    <a:pt x="1394354" y="1587266"/>
                  </a:cubicBezTo>
                  <a:cubicBezTo>
                    <a:pt x="1394049" y="1587520"/>
                    <a:pt x="1394100" y="1587495"/>
                    <a:pt x="1394354" y="1587266"/>
                  </a:cubicBezTo>
                  <a:cubicBezTo>
                    <a:pt x="1394507" y="1587139"/>
                    <a:pt x="1394736" y="1586936"/>
                    <a:pt x="1395067" y="1586656"/>
                  </a:cubicBezTo>
                  <a:cubicBezTo>
                    <a:pt x="1395906" y="1585919"/>
                    <a:pt x="1397178" y="1584826"/>
                    <a:pt x="1398323" y="1583835"/>
                  </a:cubicBezTo>
                  <a:cubicBezTo>
                    <a:pt x="1399315" y="1582971"/>
                    <a:pt x="1399926" y="1582437"/>
                    <a:pt x="1400384" y="1582056"/>
                  </a:cubicBezTo>
                  <a:cubicBezTo>
                    <a:pt x="1401147" y="1581395"/>
                    <a:pt x="1401325" y="1581243"/>
                    <a:pt x="1400384" y="1582056"/>
                  </a:cubicBezTo>
                  <a:close/>
                  <a:moveTo>
                    <a:pt x="1400562" y="1655357"/>
                  </a:moveTo>
                  <a:cubicBezTo>
                    <a:pt x="1385882" y="1653044"/>
                    <a:pt x="1394609" y="1670225"/>
                    <a:pt x="1400562" y="1655357"/>
                  </a:cubicBezTo>
                  <a:close/>
                  <a:moveTo>
                    <a:pt x="1397356" y="1821224"/>
                  </a:moveTo>
                  <a:cubicBezTo>
                    <a:pt x="1394583" y="1823257"/>
                    <a:pt x="1377868" y="1822317"/>
                    <a:pt x="1387154" y="1831518"/>
                  </a:cubicBezTo>
                  <a:cubicBezTo>
                    <a:pt x="1389266" y="1828188"/>
                    <a:pt x="1406007" y="1829129"/>
                    <a:pt x="1397356" y="1821224"/>
                  </a:cubicBezTo>
                  <a:close/>
                  <a:moveTo>
                    <a:pt x="1388655" y="1920577"/>
                  </a:moveTo>
                  <a:cubicBezTo>
                    <a:pt x="1387994" y="1923830"/>
                    <a:pt x="1373339" y="1922458"/>
                    <a:pt x="1382575" y="1928786"/>
                  </a:cubicBezTo>
                  <a:cubicBezTo>
                    <a:pt x="1382371" y="1923830"/>
                    <a:pt x="1397026" y="1925203"/>
                    <a:pt x="1388655" y="1920577"/>
                  </a:cubicBezTo>
                  <a:close/>
                  <a:moveTo>
                    <a:pt x="1378809" y="1804932"/>
                  </a:moveTo>
                  <a:cubicBezTo>
                    <a:pt x="1375044" y="1804246"/>
                    <a:pt x="1370261" y="1801552"/>
                    <a:pt x="1368582" y="1804983"/>
                  </a:cubicBezTo>
                  <a:cubicBezTo>
                    <a:pt x="1372347" y="1805695"/>
                    <a:pt x="1377156" y="1808389"/>
                    <a:pt x="1378809" y="1804932"/>
                  </a:cubicBezTo>
                  <a:close/>
                  <a:moveTo>
                    <a:pt x="1370821" y="1839804"/>
                  </a:moveTo>
                  <a:cubicBezTo>
                    <a:pt x="1367030" y="1839092"/>
                    <a:pt x="1362247" y="1836398"/>
                    <a:pt x="1360568" y="1839854"/>
                  </a:cubicBezTo>
                  <a:cubicBezTo>
                    <a:pt x="1364358" y="1840541"/>
                    <a:pt x="1369116" y="1843235"/>
                    <a:pt x="1370821" y="1839804"/>
                  </a:cubicBezTo>
                  <a:close/>
                  <a:moveTo>
                    <a:pt x="1364129" y="1932980"/>
                  </a:moveTo>
                  <a:cubicBezTo>
                    <a:pt x="1358888" y="1931074"/>
                    <a:pt x="1355454" y="1932777"/>
                    <a:pt x="1352884" y="1936106"/>
                  </a:cubicBezTo>
                  <a:cubicBezTo>
                    <a:pt x="1358125" y="1938012"/>
                    <a:pt x="1361560" y="1936335"/>
                    <a:pt x="1364129" y="1932980"/>
                  </a:cubicBezTo>
                  <a:close/>
                  <a:moveTo>
                    <a:pt x="1355352" y="1824503"/>
                  </a:moveTo>
                  <a:cubicBezTo>
                    <a:pt x="1344539" y="1832407"/>
                    <a:pt x="1368124" y="1820462"/>
                    <a:pt x="1355352" y="1824503"/>
                  </a:cubicBezTo>
                  <a:close/>
                  <a:moveTo>
                    <a:pt x="1355250" y="1804043"/>
                  </a:moveTo>
                  <a:cubicBezTo>
                    <a:pt x="1351459" y="1803331"/>
                    <a:pt x="1346676" y="1800662"/>
                    <a:pt x="1344997" y="1804093"/>
                  </a:cubicBezTo>
                  <a:cubicBezTo>
                    <a:pt x="1348788" y="1804805"/>
                    <a:pt x="1353571" y="1807474"/>
                    <a:pt x="1355250" y="1804043"/>
                  </a:cubicBezTo>
                  <a:close/>
                  <a:moveTo>
                    <a:pt x="1345226" y="1845039"/>
                  </a:moveTo>
                  <a:cubicBezTo>
                    <a:pt x="1350060" y="1848013"/>
                    <a:pt x="1343267" y="1848801"/>
                    <a:pt x="1342199" y="1854265"/>
                  </a:cubicBezTo>
                  <a:cubicBezTo>
                    <a:pt x="1353164" y="1863669"/>
                    <a:pt x="1354029" y="1832967"/>
                    <a:pt x="1345226" y="1845039"/>
                  </a:cubicBezTo>
                  <a:close/>
                  <a:moveTo>
                    <a:pt x="1347719" y="1228107"/>
                  </a:moveTo>
                  <a:cubicBezTo>
                    <a:pt x="1352681" y="1217483"/>
                    <a:pt x="1332887" y="1230369"/>
                    <a:pt x="1347719" y="1228107"/>
                  </a:cubicBezTo>
                  <a:close/>
                  <a:moveTo>
                    <a:pt x="1339247" y="1686416"/>
                  </a:moveTo>
                  <a:cubicBezTo>
                    <a:pt x="1337365" y="1691143"/>
                    <a:pt x="1330597" y="1686238"/>
                    <a:pt x="1330063" y="1693608"/>
                  </a:cubicBezTo>
                  <a:cubicBezTo>
                    <a:pt x="1333141" y="1694625"/>
                    <a:pt x="1336220" y="1695642"/>
                    <a:pt x="1339298" y="1696633"/>
                  </a:cubicBezTo>
                  <a:cubicBezTo>
                    <a:pt x="1339985" y="1692846"/>
                    <a:pt x="1342682" y="1688068"/>
                    <a:pt x="1339247" y="1686416"/>
                  </a:cubicBezTo>
                  <a:close/>
                  <a:moveTo>
                    <a:pt x="1335914" y="1831797"/>
                  </a:moveTo>
                  <a:cubicBezTo>
                    <a:pt x="1334286" y="1835279"/>
                    <a:pt x="1328155" y="1836957"/>
                    <a:pt x="1332912" y="1841023"/>
                  </a:cubicBezTo>
                  <a:cubicBezTo>
                    <a:pt x="1334541" y="1837516"/>
                    <a:pt x="1340672" y="1835839"/>
                    <a:pt x="1335914" y="1831797"/>
                  </a:cubicBezTo>
                  <a:close/>
                  <a:moveTo>
                    <a:pt x="1327977" y="1876861"/>
                  </a:moveTo>
                  <a:cubicBezTo>
                    <a:pt x="1332378" y="1878055"/>
                    <a:pt x="1328562" y="1886976"/>
                    <a:pt x="1333116" y="1881969"/>
                  </a:cubicBezTo>
                  <a:cubicBezTo>
                    <a:pt x="1338128" y="1875717"/>
                    <a:pt x="1319759" y="1869769"/>
                    <a:pt x="1327977" y="1876861"/>
                  </a:cubicBezTo>
                  <a:close/>
                  <a:moveTo>
                    <a:pt x="1325738" y="1842066"/>
                  </a:moveTo>
                  <a:cubicBezTo>
                    <a:pt x="1320675" y="1840363"/>
                    <a:pt x="1326806" y="1832992"/>
                    <a:pt x="1322608" y="1830832"/>
                  </a:cubicBezTo>
                  <a:cubicBezTo>
                    <a:pt x="1317927" y="1836245"/>
                    <a:pt x="1319021" y="1850809"/>
                    <a:pt x="1325738" y="1842066"/>
                  </a:cubicBezTo>
                  <a:close/>
                  <a:moveTo>
                    <a:pt x="1325967" y="1695693"/>
                  </a:moveTo>
                  <a:cubicBezTo>
                    <a:pt x="1306733" y="1696811"/>
                    <a:pt x="1308768" y="1708757"/>
                    <a:pt x="1290196" y="1711247"/>
                  </a:cubicBezTo>
                  <a:cubicBezTo>
                    <a:pt x="1306046" y="1713814"/>
                    <a:pt x="1318410" y="1709468"/>
                    <a:pt x="1325967" y="1695693"/>
                  </a:cubicBezTo>
                  <a:close/>
                  <a:moveTo>
                    <a:pt x="1303451" y="1889289"/>
                  </a:moveTo>
                  <a:cubicBezTo>
                    <a:pt x="1294546" y="1874395"/>
                    <a:pt x="1292943" y="1896812"/>
                    <a:pt x="1303451" y="1889289"/>
                  </a:cubicBezTo>
                  <a:close/>
                  <a:moveTo>
                    <a:pt x="1285082" y="1716382"/>
                  </a:moveTo>
                  <a:cubicBezTo>
                    <a:pt x="1286252" y="1728048"/>
                    <a:pt x="1296683" y="1706876"/>
                    <a:pt x="1285082" y="1716382"/>
                  </a:cubicBezTo>
                  <a:close/>
                  <a:moveTo>
                    <a:pt x="1281825" y="1872006"/>
                  </a:moveTo>
                  <a:cubicBezTo>
                    <a:pt x="1285387" y="1872819"/>
                    <a:pt x="1285158" y="1878030"/>
                    <a:pt x="1287982" y="1874014"/>
                  </a:cubicBezTo>
                  <a:cubicBezTo>
                    <a:pt x="1288974" y="1870888"/>
                    <a:pt x="1283861" y="1868372"/>
                    <a:pt x="1281825" y="1872006"/>
                  </a:cubicBezTo>
                  <a:close/>
                  <a:moveTo>
                    <a:pt x="1279357" y="1983584"/>
                  </a:moveTo>
                  <a:cubicBezTo>
                    <a:pt x="1273811" y="1988871"/>
                    <a:pt x="1273913" y="1989023"/>
                    <a:pt x="1281418" y="1987676"/>
                  </a:cubicBezTo>
                  <a:cubicBezTo>
                    <a:pt x="1281952" y="1997716"/>
                    <a:pt x="1286303" y="1984042"/>
                    <a:pt x="1279357" y="1983584"/>
                  </a:cubicBezTo>
                  <a:close/>
                  <a:moveTo>
                    <a:pt x="1273862" y="1917095"/>
                  </a:moveTo>
                  <a:cubicBezTo>
                    <a:pt x="1263049" y="1924974"/>
                    <a:pt x="1286659" y="1913028"/>
                    <a:pt x="1273862" y="1917095"/>
                  </a:cubicBezTo>
                  <a:close/>
                  <a:moveTo>
                    <a:pt x="1267094" y="1989811"/>
                  </a:moveTo>
                  <a:cubicBezTo>
                    <a:pt x="1256282" y="1997690"/>
                    <a:pt x="1279866" y="1985744"/>
                    <a:pt x="1267094" y="1989811"/>
                  </a:cubicBezTo>
                  <a:close/>
                  <a:moveTo>
                    <a:pt x="1261472" y="1705249"/>
                  </a:moveTo>
                  <a:cubicBezTo>
                    <a:pt x="1259284" y="1709392"/>
                    <a:pt x="1254704" y="1708782"/>
                    <a:pt x="1252287" y="1712442"/>
                  </a:cubicBezTo>
                  <a:cubicBezTo>
                    <a:pt x="1251906" y="1712569"/>
                    <a:pt x="1251524" y="1712798"/>
                    <a:pt x="1251168" y="1713179"/>
                  </a:cubicBezTo>
                  <a:cubicBezTo>
                    <a:pt x="1254501" y="1715060"/>
                    <a:pt x="1258164" y="1719152"/>
                    <a:pt x="1260887" y="1716432"/>
                  </a:cubicBezTo>
                  <a:cubicBezTo>
                    <a:pt x="1259640" y="1715721"/>
                    <a:pt x="1258342" y="1714704"/>
                    <a:pt x="1257070" y="1713865"/>
                  </a:cubicBezTo>
                  <a:cubicBezTo>
                    <a:pt x="1262108" y="1713382"/>
                    <a:pt x="1266891" y="1708070"/>
                    <a:pt x="1261472" y="1705249"/>
                  </a:cubicBezTo>
                  <a:close/>
                  <a:moveTo>
                    <a:pt x="1258546" y="1734961"/>
                  </a:moveTo>
                  <a:cubicBezTo>
                    <a:pt x="1258241" y="1730818"/>
                    <a:pt x="1257554" y="1726904"/>
                    <a:pt x="1255417" y="1723701"/>
                  </a:cubicBezTo>
                  <a:cubicBezTo>
                    <a:pt x="1253585" y="1727666"/>
                    <a:pt x="1254704" y="1742255"/>
                    <a:pt x="1258546" y="1734961"/>
                  </a:cubicBezTo>
                  <a:close/>
                  <a:moveTo>
                    <a:pt x="1255060" y="1849614"/>
                  </a:moveTo>
                  <a:cubicBezTo>
                    <a:pt x="1258800" y="1864127"/>
                    <a:pt x="1262896" y="1840896"/>
                    <a:pt x="1255060" y="1849614"/>
                  </a:cubicBezTo>
                  <a:close/>
                  <a:moveTo>
                    <a:pt x="1250812" y="1820970"/>
                  </a:moveTo>
                  <a:cubicBezTo>
                    <a:pt x="1242263" y="1838329"/>
                    <a:pt x="1256638" y="1809228"/>
                    <a:pt x="1250812" y="1820970"/>
                  </a:cubicBezTo>
                  <a:close/>
                  <a:moveTo>
                    <a:pt x="1237913" y="1152061"/>
                  </a:moveTo>
                  <a:cubicBezTo>
                    <a:pt x="1235775" y="1152671"/>
                    <a:pt x="1223207" y="1154222"/>
                    <a:pt x="1228168" y="1160601"/>
                  </a:cubicBezTo>
                  <a:cubicBezTo>
                    <a:pt x="1236997" y="1156103"/>
                    <a:pt x="1249616" y="1168150"/>
                    <a:pt x="1246436" y="1161796"/>
                  </a:cubicBezTo>
                  <a:cubicBezTo>
                    <a:pt x="1251168" y="1153764"/>
                    <a:pt x="1234249" y="1162838"/>
                    <a:pt x="1237913" y="1152061"/>
                  </a:cubicBezTo>
                  <a:close/>
                  <a:moveTo>
                    <a:pt x="1242874" y="1390721"/>
                  </a:moveTo>
                  <a:cubicBezTo>
                    <a:pt x="1256765" y="1376641"/>
                    <a:pt x="1232315" y="1380072"/>
                    <a:pt x="1242874" y="1390721"/>
                  </a:cubicBezTo>
                  <a:close/>
                  <a:moveTo>
                    <a:pt x="1240431" y="1908275"/>
                  </a:moveTo>
                  <a:cubicBezTo>
                    <a:pt x="1242314" y="1910359"/>
                    <a:pt x="1251193" y="1920272"/>
                    <a:pt x="1242060" y="1910105"/>
                  </a:cubicBezTo>
                  <a:cubicBezTo>
                    <a:pt x="1241220" y="1909139"/>
                    <a:pt x="1240737" y="1908606"/>
                    <a:pt x="1240431" y="1908275"/>
                  </a:cubicBezTo>
                  <a:cubicBezTo>
                    <a:pt x="1240050" y="1907843"/>
                    <a:pt x="1240024" y="1907792"/>
                    <a:pt x="1240431" y="1908275"/>
                  </a:cubicBezTo>
                  <a:close/>
                  <a:moveTo>
                    <a:pt x="1234147" y="1580506"/>
                  </a:moveTo>
                  <a:cubicBezTo>
                    <a:pt x="1252185" y="1576693"/>
                    <a:pt x="1222215" y="1583022"/>
                    <a:pt x="1234147" y="1580506"/>
                  </a:cubicBezTo>
                  <a:close/>
                  <a:moveTo>
                    <a:pt x="1238879" y="1888603"/>
                  </a:moveTo>
                  <a:cubicBezTo>
                    <a:pt x="1235089" y="1887917"/>
                    <a:pt x="1230306" y="1885223"/>
                    <a:pt x="1228626" y="1888654"/>
                  </a:cubicBezTo>
                  <a:cubicBezTo>
                    <a:pt x="1232417" y="1889365"/>
                    <a:pt x="1237200" y="1892060"/>
                    <a:pt x="1238879" y="1888603"/>
                  </a:cubicBezTo>
                  <a:close/>
                  <a:moveTo>
                    <a:pt x="1238040" y="1922407"/>
                  </a:moveTo>
                  <a:cubicBezTo>
                    <a:pt x="1234554" y="1920755"/>
                    <a:pt x="1232850" y="1914629"/>
                    <a:pt x="1228804" y="1919382"/>
                  </a:cubicBezTo>
                  <a:cubicBezTo>
                    <a:pt x="1232290" y="1921009"/>
                    <a:pt x="1233995" y="1927134"/>
                    <a:pt x="1238040" y="1922407"/>
                  </a:cubicBezTo>
                  <a:close/>
                  <a:moveTo>
                    <a:pt x="1227889" y="1942918"/>
                  </a:moveTo>
                  <a:cubicBezTo>
                    <a:pt x="1224123" y="1942232"/>
                    <a:pt x="1219340" y="1939537"/>
                    <a:pt x="1217661" y="1942969"/>
                  </a:cubicBezTo>
                  <a:cubicBezTo>
                    <a:pt x="1221426" y="1943706"/>
                    <a:pt x="1226209" y="1946374"/>
                    <a:pt x="1227889" y="1942918"/>
                  </a:cubicBezTo>
                  <a:close/>
                  <a:moveTo>
                    <a:pt x="1219035" y="2011542"/>
                  </a:moveTo>
                  <a:cubicBezTo>
                    <a:pt x="1207128" y="2014084"/>
                    <a:pt x="1237073" y="2007755"/>
                    <a:pt x="1219035" y="2011542"/>
                  </a:cubicBezTo>
                  <a:close/>
                  <a:moveTo>
                    <a:pt x="1215575" y="1938902"/>
                  </a:moveTo>
                  <a:cubicBezTo>
                    <a:pt x="1208884" y="1939969"/>
                    <a:pt x="1208324" y="1926321"/>
                    <a:pt x="1203261" y="1934861"/>
                  </a:cubicBezTo>
                  <a:cubicBezTo>
                    <a:pt x="1205423" y="1936335"/>
                    <a:pt x="1209316" y="1936945"/>
                    <a:pt x="1208426" y="1939969"/>
                  </a:cubicBezTo>
                  <a:cubicBezTo>
                    <a:pt x="1206467" y="1939512"/>
                    <a:pt x="1204609" y="1939232"/>
                    <a:pt x="1204329" y="1942028"/>
                  </a:cubicBezTo>
                  <a:cubicBezTo>
                    <a:pt x="1206390" y="1942689"/>
                    <a:pt x="1208426" y="1943375"/>
                    <a:pt x="1210486" y="1944036"/>
                  </a:cubicBezTo>
                  <a:cubicBezTo>
                    <a:pt x="1211479" y="1940961"/>
                    <a:pt x="1214175" y="1941189"/>
                    <a:pt x="1215575" y="1938902"/>
                  </a:cubicBezTo>
                  <a:close/>
                  <a:moveTo>
                    <a:pt x="1197002" y="1912367"/>
                  </a:moveTo>
                  <a:cubicBezTo>
                    <a:pt x="1198147" y="1924033"/>
                    <a:pt x="1208604" y="1902887"/>
                    <a:pt x="1197002" y="1912367"/>
                  </a:cubicBezTo>
                  <a:close/>
                  <a:moveTo>
                    <a:pt x="1192957" y="1924694"/>
                  </a:moveTo>
                  <a:cubicBezTo>
                    <a:pt x="1194102" y="1936360"/>
                    <a:pt x="1204558" y="1915189"/>
                    <a:pt x="1192957" y="1924694"/>
                  </a:cubicBezTo>
                  <a:close/>
                  <a:moveTo>
                    <a:pt x="1192321" y="1614513"/>
                  </a:moveTo>
                  <a:cubicBezTo>
                    <a:pt x="1187538" y="1613521"/>
                    <a:pt x="1181305" y="1609684"/>
                    <a:pt x="1178989" y="1613547"/>
                  </a:cubicBezTo>
                  <a:cubicBezTo>
                    <a:pt x="1183772" y="1614538"/>
                    <a:pt x="1190006" y="1618376"/>
                    <a:pt x="1192321" y="1614513"/>
                  </a:cubicBezTo>
                  <a:close/>
                  <a:moveTo>
                    <a:pt x="1190565" y="1859171"/>
                  </a:moveTo>
                  <a:cubicBezTo>
                    <a:pt x="1188505" y="1858510"/>
                    <a:pt x="1186444" y="1857849"/>
                    <a:pt x="1184408" y="1857163"/>
                  </a:cubicBezTo>
                  <a:cubicBezTo>
                    <a:pt x="1183722" y="1859222"/>
                    <a:pt x="1183060" y="1861280"/>
                    <a:pt x="1182373" y="1863339"/>
                  </a:cubicBezTo>
                  <a:cubicBezTo>
                    <a:pt x="1184434" y="1864000"/>
                    <a:pt x="1186495" y="1864661"/>
                    <a:pt x="1188530" y="1865347"/>
                  </a:cubicBezTo>
                  <a:cubicBezTo>
                    <a:pt x="1189217" y="1863288"/>
                    <a:pt x="1189878" y="1861230"/>
                    <a:pt x="1190565" y="1859171"/>
                  </a:cubicBezTo>
                  <a:close/>
                  <a:moveTo>
                    <a:pt x="1189573" y="1719508"/>
                  </a:moveTo>
                  <a:cubicBezTo>
                    <a:pt x="1186800" y="1716814"/>
                    <a:pt x="1187182" y="1710485"/>
                    <a:pt x="1181813" y="1713637"/>
                  </a:cubicBezTo>
                  <a:cubicBezTo>
                    <a:pt x="1184587" y="1716331"/>
                    <a:pt x="1184205" y="1722659"/>
                    <a:pt x="1189573" y="1719508"/>
                  </a:cubicBezTo>
                  <a:close/>
                  <a:moveTo>
                    <a:pt x="1180211" y="1838761"/>
                  </a:moveTo>
                  <a:cubicBezTo>
                    <a:pt x="1183976" y="1839473"/>
                    <a:pt x="1188784" y="1842142"/>
                    <a:pt x="1190438" y="1838711"/>
                  </a:cubicBezTo>
                  <a:cubicBezTo>
                    <a:pt x="1186673" y="1837999"/>
                    <a:pt x="1181890" y="1835330"/>
                    <a:pt x="1180211" y="1838761"/>
                  </a:cubicBezTo>
                  <a:close/>
                  <a:moveTo>
                    <a:pt x="1180643" y="1920653"/>
                  </a:moveTo>
                  <a:cubicBezTo>
                    <a:pt x="1179396" y="1924948"/>
                    <a:pt x="1176979" y="1926931"/>
                    <a:pt x="1174537" y="1928888"/>
                  </a:cubicBezTo>
                  <a:cubicBezTo>
                    <a:pt x="1176598" y="1929549"/>
                    <a:pt x="1178659" y="1930210"/>
                    <a:pt x="1180694" y="1930896"/>
                  </a:cubicBezTo>
                  <a:cubicBezTo>
                    <a:pt x="1185604" y="1927592"/>
                    <a:pt x="1186469" y="1924466"/>
                    <a:pt x="1180643" y="1920653"/>
                  </a:cubicBezTo>
                  <a:close/>
                  <a:moveTo>
                    <a:pt x="1170416" y="1705020"/>
                  </a:moveTo>
                  <a:cubicBezTo>
                    <a:pt x="1171509" y="1704563"/>
                    <a:pt x="1172095" y="1704309"/>
                    <a:pt x="1172349" y="1704207"/>
                  </a:cubicBezTo>
                  <a:cubicBezTo>
                    <a:pt x="1172527" y="1704131"/>
                    <a:pt x="1172527" y="1704131"/>
                    <a:pt x="1172349" y="1704207"/>
                  </a:cubicBezTo>
                  <a:cubicBezTo>
                    <a:pt x="1172044" y="1704334"/>
                    <a:pt x="1171331" y="1704639"/>
                    <a:pt x="1170416" y="1705020"/>
                  </a:cubicBezTo>
                  <a:cubicBezTo>
                    <a:pt x="1169576" y="1705376"/>
                    <a:pt x="1168431" y="1705859"/>
                    <a:pt x="1166930" y="1706495"/>
                  </a:cubicBezTo>
                  <a:cubicBezTo>
                    <a:pt x="1166294" y="1706774"/>
                    <a:pt x="1165811" y="1706977"/>
                    <a:pt x="1165403" y="1707130"/>
                  </a:cubicBezTo>
                  <a:cubicBezTo>
                    <a:pt x="1166726" y="1706571"/>
                    <a:pt x="1168838" y="1705681"/>
                    <a:pt x="1170416" y="1705020"/>
                  </a:cubicBezTo>
                  <a:close/>
                  <a:moveTo>
                    <a:pt x="1165174" y="1707232"/>
                  </a:moveTo>
                  <a:cubicBezTo>
                    <a:pt x="1163775" y="1707842"/>
                    <a:pt x="1164106" y="1707689"/>
                    <a:pt x="1165174" y="1707232"/>
                  </a:cubicBezTo>
                  <a:close/>
                  <a:moveTo>
                    <a:pt x="1161053" y="1897219"/>
                  </a:moveTo>
                  <a:cubicBezTo>
                    <a:pt x="1161231" y="1902175"/>
                    <a:pt x="1146577" y="1900803"/>
                    <a:pt x="1154947" y="1905454"/>
                  </a:cubicBezTo>
                  <a:cubicBezTo>
                    <a:pt x="1155608" y="1902175"/>
                    <a:pt x="1170263" y="1903573"/>
                    <a:pt x="1161053" y="1897219"/>
                  </a:cubicBezTo>
                  <a:close/>
                  <a:moveTo>
                    <a:pt x="1160213" y="1930998"/>
                  </a:moveTo>
                  <a:cubicBezTo>
                    <a:pt x="1149375" y="1938877"/>
                    <a:pt x="1172960" y="1926956"/>
                    <a:pt x="1160213" y="1930998"/>
                  </a:cubicBezTo>
                  <a:close/>
                  <a:moveTo>
                    <a:pt x="1154107" y="1939232"/>
                  </a:moveTo>
                  <a:cubicBezTo>
                    <a:pt x="1147772" y="1940274"/>
                    <a:pt x="1138384" y="1935267"/>
                    <a:pt x="1133601" y="1939334"/>
                  </a:cubicBezTo>
                  <a:cubicBezTo>
                    <a:pt x="1143625" y="1942613"/>
                    <a:pt x="1148078" y="1951229"/>
                    <a:pt x="1154107" y="1939232"/>
                  </a:cubicBezTo>
                  <a:close/>
                  <a:moveTo>
                    <a:pt x="1139809" y="1951585"/>
                  </a:moveTo>
                  <a:cubicBezTo>
                    <a:pt x="1137774" y="1950924"/>
                    <a:pt x="1135713" y="1950238"/>
                    <a:pt x="1133652" y="1949577"/>
                  </a:cubicBezTo>
                  <a:cubicBezTo>
                    <a:pt x="1132991" y="1951610"/>
                    <a:pt x="1132304" y="1953669"/>
                    <a:pt x="1131642" y="1955728"/>
                  </a:cubicBezTo>
                  <a:cubicBezTo>
                    <a:pt x="1133703" y="1956414"/>
                    <a:pt x="1135738" y="1957075"/>
                    <a:pt x="1137799" y="1957736"/>
                  </a:cubicBezTo>
                  <a:cubicBezTo>
                    <a:pt x="1138486" y="1955677"/>
                    <a:pt x="1139148" y="1953644"/>
                    <a:pt x="1139809" y="1951585"/>
                  </a:cubicBezTo>
                  <a:close/>
                  <a:moveTo>
                    <a:pt x="1117268" y="1760276"/>
                  </a:moveTo>
                  <a:cubicBezTo>
                    <a:pt x="1118412" y="1771942"/>
                    <a:pt x="1128869" y="1750770"/>
                    <a:pt x="1117268" y="1760276"/>
                  </a:cubicBezTo>
                  <a:close/>
                  <a:moveTo>
                    <a:pt x="1113375" y="1605363"/>
                  </a:moveTo>
                  <a:cubicBezTo>
                    <a:pt x="1113273" y="1605566"/>
                    <a:pt x="1105819" y="1597179"/>
                    <a:pt x="1107574" y="1596924"/>
                  </a:cubicBezTo>
                  <a:cubicBezTo>
                    <a:pt x="1096660" y="1598449"/>
                    <a:pt x="1111009" y="1610014"/>
                    <a:pt x="1113375" y="1605363"/>
                  </a:cubicBezTo>
                  <a:close/>
                  <a:moveTo>
                    <a:pt x="1111111" y="1758268"/>
                  </a:moveTo>
                  <a:cubicBezTo>
                    <a:pt x="1105106" y="1750999"/>
                    <a:pt x="1098619" y="1765766"/>
                    <a:pt x="1105005" y="1766477"/>
                  </a:cubicBezTo>
                  <a:cubicBezTo>
                    <a:pt x="1106251" y="1762207"/>
                    <a:pt x="1108668" y="1760199"/>
                    <a:pt x="1111111" y="1758268"/>
                  </a:cubicBezTo>
                  <a:close/>
                  <a:moveTo>
                    <a:pt x="1101392" y="1601144"/>
                  </a:moveTo>
                  <a:cubicBezTo>
                    <a:pt x="1099687" y="1602847"/>
                    <a:pt x="1090783" y="1611691"/>
                    <a:pt x="1097169" y="1605312"/>
                  </a:cubicBezTo>
                  <a:cubicBezTo>
                    <a:pt x="1099636" y="1602872"/>
                    <a:pt x="1100883" y="1601627"/>
                    <a:pt x="1101392" y="1601144"/>
                  </a:cubicBezTo>
                  <a:close/>
                  <a:moveTo>
                    <a:pt x="1099636" y="1655814"/>
                  </a:moveTo>
                  <a:cubicBezTo>
                    <a:pt x="1081624" y="1652053"/>
                    <a:pt x="1103529" y="1669209"/>
                    <a:pt x="1099636" y="1655814"/>
                  </a:cubicBezTo>
                  <a:close/>
                  <a:moveTo>
                    <a:pt x="1093785" y="1967190"/>
                  </a:moveTo>
                  <a:cubicBezTo>
                    <a:pt x="1092029" y="1963734"/>
                    <a:pt x="1084270" y="1966555"/>
                    <a:pt x="1083532" y="1967241"/>
                  </a:cubicBezTo>
                  <a:cubicBezTo>
                    <a:pt x="1078850" y="1971689"/>
                    <a:pt x="1095210" y="1970012"/>
                    <a:pt x="1093785" y="1967190"/>
                  </a:cubicBezTo>
                  <a:close/>
                  <a:moveTo>
                    <a:pt x="1080580" y="1986710"/>
                  </a:moveTo>
                  <a:cubicBezTo>
                    <a:pt x="1079054" y="1992149"/>
                    <a:pt x="1076739" y="1996063"/>
                    <a:pt x="1073457" y="1998021"/>
                  </a:cubicBezTo>
                  <a:cubicBezTo>
                    <a:pt x="1080428" y="2005747"/>
                    <a:pt x="1086330" y="1987524"/>
                    <a:pt x="1080580" y="1986710"/>
                  </a:cubicBezTo>
                  <a:close/>
                  <a:moveTo>
                    <a:pt x="1079461" y="1969325"/>
                  </a:moveTo>
                  <a:cubicBezTo>
                    <a:pt x="1075848" y="1952424"/>
                    <a:pt x="1060405" y="1965411"/>
                    <a:pt x="1079461" y="1969325"/>
                  </a:cubicBezTo>
                  <a:close/>
                  <a:moveTo>
                    <a:pt x="1068165" y="1587520"/>
                  </a:moveTo>
                  <a:cubicBezTo>
                    <a:pt x="1070226" y="1588207"/>
                    <a:pt x="1072286" y="1588868"/>
                    <a:pt x="1074347" y="1589554"/>
                  </a:cubicBezTo>
                  <a:cubicBezTo>
                    <a:pt x="1075009" y="1587495"/>
                    <a:pt x="1075670" y="1585436"/>
                    <a:pt x="1076357" y="1583378"/>
                  </a:cubicBezTo>
                  <a:cubicBezTo>
                    <a:pt x="1074296" y="1582717"/>
                    <a:pt x="1072236" y="1582056"/>
                    <a:pt x="1070200" y="1581370"/>
                  </a:cubicBezTo>
                  <a:cubicBezTo>
                    <a:pt x="1069513" y="1583428"/>
                    <a:pt x="1068852" y="1585487"/>
                    <a:pt x="1068165" y="1587520"/>
                  </a:cubicBezTo>
                  <a:close/>
                  <a:moveTo>
                    <a:pt x="1065341" y="1440131"/>
                  </a:moveTo>
                  <a:cubicBezTo>
                    <a:pt x="1067402" y="1440792"/>
                    <a:pt x="1069437" y="1441478"/>
                    <a:pt x="1071498" y="1442139"/>
                  </a:cubicBezTo>
                  <a:cubicBezTo>
                    <a:pt x="1072159" y="1440080"/>
                    <a:pt x="1072846" y="1438047"/>
                    <a:pt x="1073508" y="1435988"/>
                  </a:cubicBezTo>
                  <a:cubicBezTo>
                    <a:pt x="1071472" y="1435327"/>
                    <a:pt x="1069412" y="1434641"/>
                    <a:pt x="1067351" y="1433980"/>
                  </a:cubicBezTo>
                  <a:cubicBezTo>
                    <a:pt x="1066689" y="1436013"/>
                    <a:pt x="1066002" y="1438072"/>
                    <a:pt x="1065341" y="1440131"/>
                  </a:cubicBezTo>
                  <a:close/>
                  <a:moveTo>
                    <a:pt x="1064501" y="1473909"/>
                  </a:moveTo>
                  <a:cubicBezTo>
                    <a:pt x="1060710" y="1473223"/>
                    <a:pt x="1055927" y="1470529"/>
                    <a:pt x="1054248" y="1473960"/>
                  </a:cubicBezTo>
                  <a:cubicBezTo>
                    <a:pt x="1058014" y="1474672"/>
                    <a:pt x="1062822" y="1477366"/>
                    <a:pt x="1064501" y="1473909"/>
                  </a:cubicBezTo>
                  <a:close/>
                  <a:moveTo>
                    <a:pt x="1059438" y="1666082"/>
                  </a:moveTo>
                  <a:cubicBezTo>
                    <a:pt x="1056640" y="1651671"/>
                    <a:pt x="1044377" y="1669742"/>
                    <a:pt x="1059438" y="1666082"/>
                  </a:cubicBezTo>
                  <a:close/>
                  <a:moveTo>
                    <a:pt x="1049796" y="1789301"/>
                  </a:moveTo>
                  <a:cubicBezTo>
                    <a:pt x="1047735" y="1788640"/>
                    <a:pt x="1045700" y="1787954"/>
                    <a:pt x="1043639" y="1787293"/>
                  </a:cubicBezTo>
                  <a:cubicBezTo>
                    <a:pt x="1042952" y="1789352"/>
                    <a:pt x="1042291" y="1791385"/>
                    <a:pt x="1041629" y="1793444"/>
                  </a:cubicBezTo>
                  <a:cubicBezTo>
                    <a:pt x="1043664" y="1794105"/>
                    <a:pt x="1045725" y="1794791"/>
                    <a:pt x="1047786" y="1795452"/>
                  </a:cubicBezTo>
                  <a:cubicBezTo>
                    <a:pt x="1048447" y="1793419"/>
                    <a:pt x="1049109" y="1791360"/>
                    <a:pt x="1049796" y="1789301"/>
                  </a:cubicBezTo>
                  <a:close/>
                  <a:moveTo>
                    <a:pt x="1046743" y="1985871"/>
                  </a:moveTo>
                  <a:cubicBezTo>
                    <a:pt x="1042469" y="1984626"/>
                    <a:pt x="1040459" y="1982212"/>
                    <a:pt x="1038525" y="1979772"/>
                  </a:cubicBezTo>
                  <a:cubicBezTo>
                    <a:pt x="1037507" y="1982847"/>
                    <a:pt x="1036515" y="1985922"/>
                    <a:pt x="1035498" y="1988998"/>
                  </a:cubicBezTo>
                  <a:cubicBezTo>
                    <a:pt x="1037558" y="1989684"/>
                    <a:pt x="1039594" y="1990345"/>
                    <a:pt x="1041654" y="1991031"/>
                  </a:cubicBezTo>
                  <a:cubicBezTo>
                    <a:pt x="1042647" y="1987930"/>
                    <a:pt x="1045344" y="1988184"/>
                    <a:pt x="1046743" y="1985871"/>
                  </a:cubicBezTo>
                  <a:close/>
                  <a:moveTo>
                    <a:pt x="1044911" y="2022725"/>
                  </a:moveTo>
                  <a:cubicBezTo>
                    <a:pt x="1041120" y="2022039"/>
                    <a:pt x="1036337" y="2019345"/>
                    <a:pt x="1034658" y="2022802"/>
                  </a:cubicBezTo>
                  <a:cubicBezTo>
                    <a:pt x="1038449" y="2023488"/>
                    <a:pt x="1043232" y="2026182"/>
                    <a:pt x="1044911" y="2022725"/>
                  </a:cubicBezTo>
                  <a:close/>
                  <a:moveTo>
                    <a:pt x="1035854" y="1234817"/>
                  </a:moveTo>
                  <a:cubicBezTo>
                    <a:pt x="1036057" y="1234944"/>
                    <a:pt x="1037507" y="1232301"/>
                    <a:pt x="1037813" y="1232250"/>
                  </a:cubicBezTo>
                  <a:cubicBezTo>
                    <a:pt x="1060685" y="1227472"/>
                    <a:pt x="1021784" y="1227675"/>
                    <a:pt x="1035854" y="1234817"/>
                  </a:cubicBezTo>
                  <a:close/>
                  <a:moveTo>
                    <a:pt x="1032470" y="1836296"/>
                  </a:moveTo>
                  <a:cubicBezTo>
                    <a:pt x="1027127" y="1833195"/>
                    <a:pt x="1028934" y="1829078"/>
                    <a:pt x="1024049" y="1825926"/>
                  </a:cubicBezTo>
                  <a:cubicBezTo>
                    <a:pt x="1017052" y="1833195"/>
                    <a:pt x="1007664" y="1829332"/>
                    <a:pt x="1012346" y="1841430"/>
                  </a:cubicBezTo>
                  <a:cubicBezTo>
                    <a:pt x="1021148" y="1824198"/>
                    <a:pt x="1025321" y="1836652"/>
                    <a:pt x="1032470" y="1836296"/>
                  </a:cubicBezTo>
                  <a:close/>
                  <a:moveTo>
                    <a:pt x="1023336" y="1853757"/>
                  </a:moveTo>
                  <a:cubicBezTo>
                    <a:pt x="1024507" y="1838838"/>
                    <a:pt x="1013109" y="1859476"/>
                    <a:pt x="1023336" y="1853757"/>
                  </a:cubicBezTo>
                  <a:close/>
                  <a:moveTo>
                    <a:pt x="1026466" y="2026944"/>
                  </a:moveTo>
                  <a:cubicBezTo>
                    <a:pt x="1026262" y="2026894"/>
                    <a:pt x="1025728" y="2029842"/>
                    <a:pt x="1025474" y="2029994"/>
                  </a:cubicBezTo>
                  <a:cubicBezTo>
                    <a:pt x="1005374" y="2041915"/>
                    <a:pt x="1042112" y="2029156"/>
                    <a:pt x="1026466" y="2026944"/>
                  </a:cubicBezTo>
                  <a:close/>
                  <a:moveTo>
                    <a:pt x="1017587" y="1897982"/>
                  </a:moveTo>
                  <a:cubicBezTo>
                    <a:pt x="1018579" y="1894881"/>
                    <a:pt x="1013465" y="1892365"/>
                    <a:pt x="1011430" y="1895974"/>
                  </a:cubicBezTo>
                  <a:cubicBezTo>
                    <a:pt x="1014991" y="1896787"/>
                    <a:pt x="1014763" y="1901997"/>
                    <a:pt x="1017587" y="1897982"/>
                  </a:cubicBezTo>
                  <a:close/>
                  <a:moveTo>
                    <a:pt x="1016238" y="2026970"/>
                  </a:moveTo>
                  <a:cubicBezTo>
                    <a:pt x="1014355" y="2031748"/>
                    <a:pt x="1007588" y="2026817"/>
                    <a:pt x="1007054" y="2034188"/>
                  </a:cubicBezTo>
                  <a:cubicBezTo>
                    <a:pt x="1012498" y="2038992"/>
                    <a:pt x="1022039" y="2027859"/>
                    <a:pt x="1016238" y="2026970"/>
                  </a:cubicBezTo>
                  <a:close/>
                  <a:moveTo>
                    <a:pt x="1003644" y="1784421"/>
                  </a:moveTo>
                  <a:cubicBezTo>
                    <a:pt x="1020894" y="1791233"/>
                    <a:pt x="1007970" y="1777965"/>
                    <a:pt x="1000566" y="1783430"/>
                  </a:cubicBezTo>
                  <a:cubicBezTo>
                    <a:pt x="998174" y="1788412"/>
                    <a:pt x="1001558" y="1792173"/>
                    <a:pt x="1003644" y="1784421"/>
                  </a:cubicBezTo>
                  <a:close/>
                  <a:moveTo>
                    <a:pt x="1000744" y="1626789"/>
                  </a:moveTo>
                  <a:cubicBezTo>
                    <a:pt x="1001736" y="1623688"/>
                    <a:pt x="996623" y="1621146"/>
                    <a:pt x="994587" y="1624781"/>
                  </a:cubicBezTo>
                  <a:cubicBezTo>
                    <a:pt x="998149" y="1625594"/>
                    <a:pt x="997920" y="1630830"/>
                    <a:pt x="1000744" y="1626789"/>
                  </a:cubicBezTo>
                  <a:close/>
                  <a:moveTo>
                    <a:pt x="992247" y="1846564"/>
                  </a:moveTo>
                  <a:cubicBezTo>
                    <a:pt x="989143" y="1844633"/>
                    <a:pt x="991051" y="1839778"/>
                    <a:pt x="987082" y="1842676"/>
                  </a:cubicBezTo>
                  <a:cubicBezTo>
                    <a:pt x="985123" y="1845293"/>
                    <a:pt x="989143" y="1849335"/>
                    <a:pt x="992247" y="1846564"/>
                  </a:cubicBezTo>
                  <a:close/>
                  <a:moveTo>
                    <a:pt x="985250" y="1098153"/>
                  </a:moveTo>
                  <a:cubicBezTo>
                    <a:pt x="982757" y="1101076"/>
                    <a:pt x="978025" y="1103872"/>
                    <a:pt x="980187" y="1107049"/>
                  </a:cubicBezTo>
                  <a:cubicBezTo>
                    <a:pt x="982680" y="1104126"/>
                    <a:pt x="987387" y="1101330"/>
                    <a:pt x="985250" y="1098153"/>
                  </a:cubicBezTo>
                  <a:close/>
                  <a:moveTo>
                    <a:pt x="978915" y="1471673"/>
                  </a:moveTo>
                  <a:cubicBezTo>
                    <a:pt x="964769" y="1459651"/>
                    <a:pt x="972733" y="1476400"/>
                    <a:pt x="981485" y="1473604"/>
                  </a:cubicBezTo>
                  <a:cubicBezTo>
                    <a:pt x="985377" y="1469639"/>
                    <a:pt x="983393" y="1465013"/>
                    <a:pt x="978915" y="1471673"/>
                  </a:cubicBezTo>
                  <a:close/>
                  <a:moveTo>
                    <a:pt x="965100" y="2047735"/>
                  </a:moveTo>
                  <a:cubicBezTo>
                    <a:pt x="964871" y="2047710"/>
                    <a:pt x="964362" y="2050658"/>
                    <a:pt x="964108" y="2050810"/>
                  </a:cubicBezTo>
                  <a:cubicBezTo>
                    <a:pt x="944009" y="2062731"/>
                    <a:pt x="980747" y="2049972"/>
                    <a:pt x="965100" y="2047735"/>
                  </a:cubicBezTo>
                  <a:close/>
                  <a:moveTo>
                    <a:pt x="957442" y="1384418"/>
                  </a:moveTo>
                  <a:cubicBezTo>
                    <a:pt x="959656" y="1374480"/>
                    <a:pt x="963777" y="1395144"/>
                    <a:pt x="967695" y="1384342"/>
                  </a:cubicBezTo>
                  <a:cubicBezTo>
                    <a:pt x="963268" y="1379869"/>
                    <a:pt x="950725" y="1374455"/>
                    <a:pt x="957442" y="1384418"/>
                  </a:cubicBezTo>
                  <a:close/>
                  <a:moveTo>
                    <a:pt x="954465" y="1334932"/>
                  </a:moveTo>
                  <a:cubicBezTo>
                    <a:pt x="961335" y="1332569"/>
                    <a:pt x="956450" y="1318793"/>
                    <a:pt x="952761" y="1323393"/>
                  </a:cubicBezTo>
                  <a:cubicBezTo>
                    <a:pt x="955966" y="1327358"/>
                    <a:pt x="948334" y="1330789"/>
                    <a:pt x="954465" y="1334932"/>
                  </a:cubicBezTo>
                  <a:close/>
                  <a:moveTo>
                    <a:pt x="945663" y="1482754"/>
                  </a:moveTo>
                  <a:cubicBezTo>
                    <a:pt x="946807" y="1494420"/>
                    <a:pt x="957264" y="1473248"/>
                    <a:pt x="945663" y="1482754"/>
                  </a:cubicBezTo>
                  <a:close/>
                  <a:moveTo>
                    <a:pt x="941999" y="1456041"/>
                  </a:moveTo>
                  <a:cubicBezTo>
                    <a:pt x="943296" y="1454313"/>
                    <a:pt x="944594" y="1452585"/>
                    <a:pt x="945892" y="1450857"/>
                  </a:cubicBezTo>
                  <a:cubicBezTo>
                    <a:pt x="944187" y="1449560"/>
                    <a:pt x="942457" y="1448264"/>
                    <a:pt x="940727" y="1446968"/>
                  </a:cubicBezTo>
                  <a:cubicBezTo>
                    <a:pt x="939429" y="1448696"/>
                    <a:pt x="938106" y="1450399"/>
                    <a:pt x="936809" y="1452127"/>
                  </a:cubicBezTo>
                  <a:cubicBezTo>
                    <a:pt x="938539" y="1453449"/>
                    <a:pt x="940269" y="1454720"/>
                    <a:pt x="941999" y="1456041"/>
                  </a:cubicBezTo>
                  <a:close/>
                  <a:moveTo>
                    <a:pt x="936046" y="1775856"/>
                  </a:moveTo>
                  <a:cubicBezTo>
                    <a:pt x="938717" y="1764444"/>
                    <a:pt x="921976" y="1781092"/>
                    <a:pt x="936046" y="1775856"/>
                  </a:cubicBezTo>
                  <a:close/>
                  <a:moveTo>
                    <a:pt x="935766" y="1625645"/>
                  </a:moveTo>
                  <a:cubicBezTo>
                    <a:pt x="932636" y="1623713"/>
                    <a:pt x="934544" y="1618859"/>
                    <a:pt x="930576" y="1621756"/>
                  </a:cubicBezTo>
                  <a:cubicBezTo>
                    <a:pt x="928642" y="1624374"/>
                    <a:pt x="932662" y="1628415"/>
                    <a:pt x="935766" y="1625645"/>
                  </a:cubicBezTo>
                  <a:close/>
                  <a:moveTo>
                    <a:pt x="929405" y="1287785"/>
                  </a:moveTo>
                  <a:cubicBezTo>
                    <a:pt x="931008" y="1286336"/>
                    <a:pt x="932611" y="1284887"/>
                    <a:pt x="934214" y="1283439"/>
                  </a:cubicBezTo>
                  <a:cubicBezTo>
                    <a:pt x="932051" y="1281050"/>
                    <a:pt x="933578" y="1278813"/>
                    <a:pt x="932306" y="1276475"/>
                  </a:cubicBezTo>
                  <a:cubicBezTo>
                    <a:pt x="929075" y="1279550"/>
                    <a:pt x="925996" y="1280084"/>
                    <a:pt x="922892" y="1280567"/>
                  </a:cubicBezTo>
                  <a:cubicBezTo>
                    <a:pt x="925055" y="1282956"/>
                    <a:pt x="927243" y="1285370"/>
                    <a:pt x="929405" y="1287785"/>
                  </a:cubicBezTo>
                  <a:close/>
                  <a:moveTo>
                    <a:pt x="919966" y="1074109"/>
                  </a:moveTo>
                  <a:cubicBezTo>
                    <a:pt x="930652" y="1078913"/>
                    <a:pt x="917498" y="1059342"/>
                    <a:pt x="919966" y="1074109"/>
                  </a:cubicBezTo>
                  <a:close/>
                  <a:moveTo>
                    <a:pt x="912257" y="1133304"/>
                  </a:moveTo>
                  <a:cubicBezTo>
                    <a:pt x="916684" y="1135592"/>
                    <a:pt x="908161" y="1147614"/>
                    <a:pt x="916354" y="1142683"/>
                  </a:cubicBezTo>
                  <a:cubicBezTo>
                    <a:pt x="913860" y="1140472"/>
                    <a:pt x="922358" y="1128475"/>
                    <a:pt x="912257" y="1133304"/>
                  </a:cubicBezTo>
                  <a:close/>
                  <a:moveTo>
                    <a:pt x="913301" y="1268189"/>
                  </a:moveTo>
                  <a:cubicBezTo>
                    <a:pt x="911571" y="1266918"/>
                    <a:pt x="909841" y="1265596"/>
                    <a:pt x="908110" y="1264300"/>
                  </a:cubicBezTo>
                  <a:cubicBezTo>
                    <a:pt x="906813" y="1266029"/>
                    <a:pt x="905515" y="1267757"/>
                    <a:pt x="904218" y="1269485"/>
                  </a:cubicBezTo>
                  <a:cubicBezTo>
                    <a:pt x="905948" y="1270781"/>
                    <a:pt x="907653" y="1272078"/>
                    <a:pt x="909383" y="1273374"/>
                  </a:cubicBezTo>
                  <a:cubicBezTo>
                    <a:pt x="910680" y="1271646"/>
                    <a:pt x="911978" y="1269917"/>
                    <a:pt x="913301" y="1268189"/>
                  </a:cubicBezTo>
                  <a:close/>
                  <a:moveTo>
                    <a:pt x="906126" y="1283058"/>
                  </a:moveTo>
                  <a:cubicBezTo>
                    <a:pt x="897705" y="1276729"/>
                    <a:pt x="896280" y="1267147"/>
                    <a:pt x="886688" y="1276551"/>
                  </a:cubicBezTo>
                  <a:cubicBezTo>
                    <a:pt x="893023" y="1277618"/>
                    <a:pt x="900274" y="1285396"/>
                    <a:pt x="906126" y="1283058"/>
                  </a:cubicBezTo>
                  <a:close/>
                  <a:moveTo>
                    <a:pt x="899206" y="1464353"/>
                  </a:moveTo>
                  <a:cubicBezTo>
                    <a:pt x="895288" y="1469461"/>
                    <a:pt x="889665" y="1462319"/>
                    <a:pt x="886231" y="1470783"/>
                  </a:cubicBezTo>
                  <a:cubicBezTo>
                    <a:pt x="890657" y="1478027"/>
                    <a:pt x="903556" y="1465623"/>
                    <a:pt x="899206" y="1464353"/>
                  </a:cubicBezTo>
                  <a:close/>
                  <a:moveTo>
                    <a:pt x="893049" y="1865093"/>
                  </a:moveTo>
                  <a:cubicBezTo>
                    <a:pt x="887732" y="1873785"/>
                    <a:pt x="890530" y="1852893"/>
                    <a:pt x="883330" y="1861840"/>
                  </a:cubicBezTo>
                  <a:cubicBezTo>
                    <a:pt x="886078" y="1867507"/>
                    <a:pt x="896178" y="1876683"/>
                    <a:pt x="893049" y="1865093"/>
                  </a:cubicBezTo>
                  <a:close/>
                  <a:moveTo>
                    <a:pt x="878267" y="1282371"/>
                  </a:moveTo>
                  <a:cubicBezTo>
                    <a:pt x="891064" y="1278406"/>
                    <a:pt x="864859" y="1282066"/>
                    <a:pt x="878267" y="1282371"/>
                  </a:cubicBezTo>
                  <a:close/>
                  <a:moveTo>
                    <a:pt x="877199" y="1455889"/>
                  </a:moveTo>
                  <a:cubicBezTo>
                    <a:pt x="874604" y="1459523"/>
                    <a:pt x="871678" y="1460616"/>
                    <a:pt x="868752" y="1461684"/>
                  </a:cubicBezTo>
                  <a:cubicBezTo>
                    <a:pt x="872085" y="1470503"/>
                    <a:pt x="882974" y="1458634"/>
                    <a:pt x="877199" y="1455889"/>
                  </a:cubicBezTo>
                  <a:close/>
                  <a:moveTo>
                    <a:pt x="864478" y="1626509"/>
                  </a:moveTo>
                  <a:cubicBezTo>
                    <a:pt x="871780" y="1639243"/>
                    <a:pt x="877529" y="1618173"/>
                    <a:pt x="864478" y="1626509"/>
                  </a:cubicBezTo>
                  <a:close/>
                  <a:moveTo>
                    <a:pt x="859059" y="1955143"/>
                  </a:moveTo>
                  <a:cubicBezTo>
                    <a:pt x="877071" y="1951331"/>
                    <a:pt x="847126" y="1957659"/>
                    <a:pt x="859059" y="1955143"/>
                  </a:cubicBezTo>
                  <a:close/>
                  <a:moveTo>
                    <a:pt x="855573" y="1285548"/>
                  </a:moveTo>
                  <a:cubicBezTo>
                    <a:pt x="858143" y="1281914"/>
                    <a:pt x="861069" y="1280795"/>
                    <a:pt x="863994" y="1279728"/>
                  </a:cubicBezTo>
                  <a:cubicBezTo>
                    <a:pt x="862290" y="1278432"/>
                    <a:pt x="860560" y="1277135"/>
                    <a:pt x="858830" y="1275839"/>
                  </a:cubicBezTo>
                  <a:cubicBezTo>
                    <a:pt x="853131" y="1277364"/>
                    <a:pt x="851273" y="1280058"/>
                    <a:pt x="855573" y="1285548"/>
                  </a:cubicBezTo>
                  <a:close/>
                  <a:moveTo>
                    <a:pt x="852215" y="1445367"/>
                  </a:moveTo>
                  <a:cubicBezTo>
                    <a:pt x="849493" y="1464531"/>
                    <a:pt x="841504" y="1454084"/>
                    <a:pt x="834864" y="1456728"/>
                  </a:cubicBezTo>
                  <a:cubicBezTo>
                    <a:pt x="840919" y="1457922"/>
                    <a:pt x="840512" y="1462421"/>
                    <a:pt x="846160" y="1463819"/>
                  </a:cubicBezTo>
                  <a:cubicBezTo>
                    <a:pt x="850434" y="1454669"/>
                    <a:pt x="860560" y="1455304"/>
                    <a:pt x="852215" y="1445367"/>
                  </a:cubicBezTo>
                  <a:close/>
                  <a:moveTo>
                    <a:pt x="854072" y="1637108"/>
                  </a:moveTo>
                  <a:cubicBezTo>
                    <a:pt x="852342" y="1635812"/>
                    <a:pt x="850612" y="1634515"/>
                    <a:pt x="848882" y="1633219"/>
                  </a:cubicBezTo>
                  <a:cubicBezTo>
                    <a:pt x="847584" y="1634922"/>
                    <a:pt x="846287" y="1636650"/>
                    <a:pt x="844989" y="1638379"/>
                  </a:cubicBezTo>
                  <a:cubicBezTo>
                    <a:pt x="846719" y="1639675"/>
                    <a:pt x="848424" y="1640971"/>
                    <a:pt x="850154" y="1642267"/>
                  </a:cubicBezTo>
                  <a:cubicBezTo>
                    <a:pt x="851477" y="1640564"/>
                    <a:pt x="852775" y="1638836"/>
                    <a:pt x="854072" y="1637108"/>
                  </a:cubicBezTo>
                  <a:close/>
                  <a:moveTo>
                    <a:pt x="849747" y="1693583"/>
                  </a:moveTo>
                  <a:cubicBezTo>
                    <a:pt x="849543" y="1693964"/>
                    <a:pt x="849136" y="1694778"/>
                    <a:pt x="848449" y="1696201"/>
                  </a:cubicBezTo>
                  <a:cubicBezTo>
                    <a:pt x="847279" y="1698539"/>
                    <a:pt x="846567" y="1699988"/>
                    <a:pt x="846134" y="1700852"/>
                  </a:cubicBezTo>
                  <a:cubicBezTo>
                    <a:pt x="845575" y="1701970"/>
                    <a:pt x="845422" y="1702326"/>
                    <a:pt x="846134" y="1700852"/>
                  </a:cubicBezTo>
                  <a:cubicBezTo>
                    <a:pt x="847126" y="1698870"/>
                    <a:pt x="849238" y="1694600"/>
                    <a:pt x="849747" y="1693583"/>
                  </a:cubicBezTo>
                  <a:close/>
                  <a:moveTo>
                    <a:pt x="847966" y="1741976"/>
                  </a:moveTo>
                  <a:cubicBezTo>
                    <a:pt x="846261" y="1740680"/>
                    <a:pt x="844531" y="1739383"/>
                    <a:pt x="842801" y="1738087"/>
                  </a:cubicBezTo>
                  <a:cubicBezTo>
                    <a:pt x="841504" y="1739815"/>
                    <a:pt x="840206" y="1741518"/>
                    <a:pt x="838909" y="1743247"/>
                  </a:cubicBezTo>
                  <a:cubicBezTo>
                    <a:pt x="840613" y="1744543"/>
                    <a:pt x="842343" y="1745839"/>
                    <a:pt x="844073" y="1747161"/>
                  </a:cubicBezTo>
                  <a:cubicBezTo>
                    <a:pt x="845371" y="1745432"/>
                    <a:pt x="846669" y="1743704"/>
                    <a:pt x="847966" y="1741976"/>
                  </a:cubicBezTo>
                  <a:close/>
                  <a:moveTo>
                    <a:pt x="833108" y="1701386"/>
                  </a:moveTo>
                  <a:cubicBezTo>
                    <a:pt x="833133" y="1701157"/>
                    <a:pt x="842903" y="1706698"/>
                    <a:pt x="841326" y="1707511"/>
                  </a:cubicBezTo>
                  <a:cubicBezTo>
                    <a:pt x="851146" y="1702530"/>
                    <a:pt x="833846" y="1696226"/>
                    <a:pt x="833108" y="1701386"/>
                  </a:cubicBezTo>
                  <a:close/>
                  <a:moveTo>
                    <a:pt x="830462" y="1749067"/>
                  </a:moveTo>
                  <a:cubicBezTo>
                    <a:pt x="827104" y="1747161"/>
                    <a:pt x="823440" y="1743094"/>
                    <a:pt x="820743" y="1745788"/>
                  </a:cubicBezTo>
                  <a:cubicBezTo>
                    <a:pt x="824102" y="1747695"/>
                    <a:pt x="827765" y="1751787"/>
                    <a:pt x="830462" y="1749067"/>
                  </a:cubicBezTo>
                  <a:close/>
                  <a:moveTo>
                    <a:pt x="819522" y="1720550"/>
                  </a:moveTo>
                  <a:cubicBezTo>
                    <a:pt x="810210" y="1729801"/>
                    <a:pt x="833235" y="1706901"/>
                    <a:pt x="819522" y="1720550"/>
                  </a:cubicBezTo>
                  <a:close/>
                  <a:moveTo>
                    <a:pt x="814179" y="1517880"/>
                  </a:moveTo>
                  <a:cubicBezTo>
                    <a:pt x="795887" y="1515643"/>
                    <a:pt x="826264" y="1519354"/>
                    <a:pt x="814179" y="1517880"/>
                  </a:cubicBezTo>
                  <a:close/>
                  <a:moveTo>
                    <a:pt x="807768" y="1752244"/>
                  </a:moveTo>
                  <a:cubicBezTo>
                    <a:pt x="798176" y="1754506"/>
                    <a:pt x="826341" y="1747847"/>
                    <a:pt x="807768" y="1752244"/>
                  </a:cubicBezTo>
                  <a:close/>
                  <a:moveTo>
                    <a:pt x="809015" y="1777508"/>
                  </a:moveTo>
                  <a:cubicBezTo>
                    <a:pt x="807285" y="1776186"/>
                    <a:pt x="805555" y="1774890"/>
                    <a:pt x="803825" y="1773594"/>
                  </a:cubicBezTo>
                  <a:cubicBezTo>
                    <a:pt x="802527" y="1775322"/>
                    <a:pt x="801229" y="1777050"/>
                    <a:pt x="799932" y="1778779"/>
                  </a:cubicBezTo>
                  <a:cubicBezTo>
                    <a:pt x="801662" y="1780050"/>
                    <a:pt x="803392" y="1781371"/>
                    <a:pt x="805097" y="1782667"/>
                  </a:cubicBezTo>
                  <a:cubicBezTo>
                    <a:pt x="806394" y="1780939"/>
                    <a:pt x="807692" y="1779211"/>
                    <a:pt x="809015" y="1777508"/>
                  </a:cubicBezTo>
                  <a:close/>
                  <a:moveTo>
                    <a:pt x="807183" y="1645241"/>
                  </a:moveTo>
                  <a:cubicBezTo>
                    <a:pt x="793699" y="1640590"/>
                    <a:pt x="781512" y="1638531"/>
                    <a:pt x="775431" y="1648494"/>
                  </a:cubicBezTo>
                  <a:cubicBezTo>
                    <a:pt x="783751" y="1659957"/>
                    <a:pt x="802959" y="1657822"/>
                    <a:pt x="807183" y="1645241"/>
                  </a:cubicBezTo>
                  <a:close/>
                  <a:moveTo>
                    <a:pt x="787847" y="1672970"/>
                  </a:moveTo>
                  <a:cubicBezTo>
                    <a:pt x="774134" y="1685246"/>
                    <a:pt x="796955" y="1664863"/>
                    <a:pt x="787847" y="1672970"/>
                  </a:cubicBezTo>
                  <a:close/>
                  <a:moveTo>
                    <a:pt x="790722" y="1828595"/>
                  </a:moveTo>
                  <a:cubicBezTo>
                    <a:pt x="787389" y="1819775"/>
                    <a:pt x="776500" y="1831645"/>
                    <a:pt x="782301" y="1834415"/>
                  </a:cubicBezTo>
                  <a:cubicBezTo>
                    <a:pt x="783624" y="1832941"/>
                    <a:pt x="784998" y="1831645"/>
                    <a:pt x="786829" y="1833754"/>
                  </a:cubicBezTo>
                  <a:cubicBezTo>
                    <a:pt x="788127" y="1832052"/>
                    <a:pt x="789424" y="1830323"/>
                    <a:pt x="790722" y="1828595"/>
                  </a:cubicBezTo>
                  <a:close/>
                  <a:moveTo>
                    <a:pt x="781766" y="1681205"/>
                  </a:moveTo>
                  <a:cubicBezTo>
                    <a:pt x="776500" y="1679299"/>
                    <a:pt x="773091" y="1681002"/>
                    <a:pt x="770496" y="1684331"/>
                  </a:cubicBezTo>
                  <a:cubicBezTo>
                    <a:pt x="775737" y="1686238"/>
                    <a:pt x="779171" y="1684535"/>
                    <a:pt x="781766" y="1681205"/>
                  </a:cubicBezTo>
                  <a:close/>
                  <a:moveTo>
                    <a:pt x="769071" y="1674444"/>
                  </a:moveTo>
                  <a:cubicBezTo>
                    <a:pt x="770369" y="1672716"/>
                    <a:pt x="771666" y="1670988"/>
                    <a:pt x="772964" y="1669285"/>
                  </a:cubicBezTo>
                  <a:cubicBezTo>
                    <a:pt x="771259" y="1667989"/>
                    <a:pt x="769529" y="1666667"/>
                    <a:pt x="767799" y="1665371"/>
                  </a:cubicBezTo>
                  <a:cubicBezTo>
                    <a:pt x="766501" y="1667099"/>
                    <a:pt x="765204" y="1668827"/>
                    <a:pt x="763906" y="1670556"/>
                  </a:cubicBezTo>
                  <a:cubicBezTo>
                    <a:pt x="765636" y="1671852"/>
                    <a:pt x="767341" y="1673148"/>
                    <a:pt x="769071" y="1674444"/>
                  </a:cubicBezTo>
                  <a:close/>
                  <a:moveTo>
                    <a:pt x="763270" y="1675156"/>
                  </a:moveTo>
                  <a:cubicBezTo>
                    <a:pt x="752458" y="1683035"/>
                    <a:pt x="776042" y="1671090"/>
                    <a:pt x="763270" y="1675156"/>
                  </a:cubicBezTo>
                  <a:close/>
                  <a:moveTo>
                    <a:pt x="756884" y="1357172"/>
                  </a:moveTo>
                  <a:cubicBezTo>
                    <a:pt x="770598" y="1343523"/>
                    <a:pt x="747573" y="1366423"/>
                    <a:pt x="756884" y="1357172"/>
                  </a:cubicBezTo>
                  <a:close/>
                  <a:moveTo>
                    <a:pt x="757648" y="1576668"/>
                  </a:moveTo>
                  <a:cubicBezTo>
                    <a:pt x="753450" y="1574177"/>
                    <a:pt x="748794" y="1568534"/>
                    <a:pt x="745334" y="1571457"/>
                  </a:cubicBezTo>
                  <a:cubicBezTo>
                    <a:pt x="749557" y="1573923"/>
                    <a:pt x="754188" y="1579565"/>
                    <a:pt x="757648" y="1576668"/>
                  </a:cubicBezTo>
                  <a:close/>
                  <a:moveTo>
                    <a:pt x="751669" y="1621248"/>
                  </a:moveTo>
                  <a:cubicBezTo>
                    <a:pt x="751364" y="1621502"/>
                    <a:pt x="750753" y="1622036"/>
                    <a:pt x="749659" y="1623027"/>
                  </a:cubicBezTo>
                  <a:cubicBezTo>
                    <a:pt x="748158" y="1624374"/>
                    <a:pt x="747140" y="1625264"/>
                    <a:pt x="746428" y="1625925"/>
                  </a:cubicBezTo>
                  <a:cubicBezTo>
                    <a:pt x="748107" y="1624400"/>
                    <a:pt x="750931" y="1621909"/>
                    <a:pt x="751669" y="1621248"/>
                  </a:cubicBezTo>
                  <a:close/>
                  <a:moveTo>
                    <a:pt x="744825" y="1330307"/>
                  </a:moveTo>
                  <a:cubicBezTo>
                    <a:pt x="745334" y="1330103"/>
                    <a:pt x="746224" y="1329722"/>
                    <a:pt x="747267" y="1329315"/>
                  </a:cubicBezTo>
                  <a:cubicBezTo>
                    <a:pt x="746046" y="1329798"/>
                    <a:pt x="745257" y="1330129"/>
                    <a:pt x="744825" y="1330307"/>
                  </a:cubicBezTo>
                  <a:close/>
                  <a:moveTo>
                    <a:pt x="744062" y="1298867"/>
                  </a:moveTo>
                  <a:cubicBezTo>
                    <a:pt x="740958" y="1296935"/>
                    <a:pt x="742866" y="1292080"/>
                    <a:pt x="738872" y="1294978"/>
                  </a:cubicBezTo>
                  <a:cubicBezTo>
                    <a:pt x="736938" y="1297596"/>
                    <a:pt x="740958" y="1301637"/>
                    <a:pt x="744062" y="1298867"/>
                  </a:cubicBezTo>
                  <a:close/>
                  <a:moveTo>
                    <a:pt x="732918" y="1351275"/>
                  </a:moveTo>
                  <a:cubicBezTo>
                    <a:pt x="742281" y="1370032"/>
                    <a:pt x="744545" y="1350030"/>
                    <a:pt x="732918" y="1351275"/>
                  </a:cubicBezTo>
                  <a:close/>
                  <a:moveTo>
                    <a:pt x="733274" y="1621070"/>
                  </a:moveTo>
                  <a:cubicBezTo>
                    <a:pt x="729763" y="1619443"/>
                    <a:pt x="728084" y="1613293"/>
                    <a:pt x="724014" y="1618046"/>
                  </a:cubicBezTo>
                  <a:cubicBezTo>
                    <a:pt x="727525" y="1619672"/>
                    <a:pt x="729204" y="1625798"/>
                    <a:pt x="733274" y="1621070"/>
                  </a:cubicBezTo>
                  <a:close/>
                  <a:moveTo>
                    <a:pt x="720910" y="1759793"/>
                  </a:moveTo>
                  <a:cubicBezTo>
                    <a:pt x="738922" y="1763580"/>
                    <a:pt x="717043" y="1746398"/>
                    <a:pt x="720910" y="1759793"/>
                  </a:cubicBezTo>
                  <a:close/>
                  <a:moveTo>
                    <a:pt x="720350" y="1459371"/>
                  </a:moveTo>
                  <a:cubicBezTo>
                    <a:pt x="716712" y="1453093"/>
                    <a:pt x="703660" y="1457338"/>
                    <a:pt x="709308" y="1463234"/>
                  </a:cubicBezTo>
                  <a:cubicBezTo>
                    <a:pt x="712717" y="1460006"/>
                    <a:pt x="716864" y="1462091"/>
                    <a:pt x="720350" y="1459371"/>
                  </a:cubicBezTo>
                  <a:close/>
                  <a:moveTo>
                    <a:pt x="714778" y="1615021"/>
                  </a:moveTo>
                  <a:cubicBezTo>
                    <a:pt x="724599" y="1624705"/>
                    <a:pt x="701167" y="1601576"/>
                    <a:pt x="714778" y="1615021"/>
                  </a:cubicBezTo>
                  <a:close/>
                  <a:moveTo>
                    <a:pt x="715974" y="1658788"/>
                  </a:moveTo>
                  <a:cubicBezTo>
                    <a:pt x="717144" y="1643843"/>
                    <a:pt x="705721" y="1664507"/>
                    <a:pt x="715974" y="1658788"/>
                  </a:cubicBezTo>
                  <a:close/>
                  <a:moveTo>
                    <a:pt x="712056" y="1663948"/>
                  </a:moveTo>
                  <a:cubicBezTo>
                    <a:pt x="710351" y="1662651"/>
                    <a:pt x="708621" y="1661355"/>
                    <a:pt x="706891" y="1660059"/>
                  </a:cubicBezTo>
                  <a:cubicBezTo>
                    <a:pt x="705594" y="1661762"/>
                    <a:pt x="704296" y="1663490"/>
                    <a:pt x="702999" y="1665218"/>
                  </a:cubicBezTo>
                  <a:cubicBezTo>
                    <a:pt x="704703" y="1666540"/>
                    <a:pt x="706433" y="1667811"/>
                    <a:pt x="708163" y="1669132"/>
                  </a:cubicBezTo>
                  <a:cubicBezTo>
                    <a:pt x="709461" y="1667404"/>
                    <a:pt x="710758" y="1665676"/>
                    <a:pt x="712056" y="1663948"/>
                  </a:cubicBezTo>
                  <a:close/>
                  <a:moveTo>
                    <a:pt x="700811" y="1764927"/>
                  </a:moveTo>
                  <a:cubicBezTo>
                    <a:pt x="713608" y="1760962"/>
                    <a:pt x="687403" y="1764622"/>
                    <a:pt x="700811" y="1764927"/>
                  </a:cubicBezTo>
                  <a:close/>
                  <a:moveTo>
                    <a:pt x="699411" y="1804424"/>
                  </a:moveTo>
                  <a:cubicBezTo>
                    <a:pt x="695417" y="1803356"/>
                    <a:pt x="691473" y="1802746"/>
                    <a:pt x="687759" y="1803738"/>
                  </a:cubicBezTo>
                  <a:cubicBezTo>
                    <a:pt x="690914" y="1806737"/>
                    <a:pt x="705085" y="1810422"/>
                    <a:pt x="699411" y="1804424"/>
                  </a:cubicBezTo>
                  <a:close/>
                  <a:moveTo>
                    <a:pt x="690481" y="1740959"/>
                  </a:moveTo>
                  <a:cubicBezTo>
                    <a:pt x="686690" y="1738418"/>
                    <a:pt x="693204" y="1731199"/>
                    <a:pt x="687276" y="1734453"/>
                  </a:cubicBezTo>
                  <a:cubicBezTo>
                    <a:pt x="680483" y="1738773"/>
                    <a:pt x="695951" y="1750312"/>
                    <a:pt x="690481" y="1740959"/>
                  </a:cubicBezTo>
                  <a:close/>
                  <a:moveTo>
                    <a:pt x="690558" y="1445062"/>
                  </a:moveTo>
                  <a:cubicBezTo>
                    <a:pt x="693254" y="1433650"/>
                    <a:pt x="676514" y="1450297"/>
                    <a:pt x="690558" y="1445062"/>
                  </a:cubicBezTo>
                  <a:close/>
                  <a:moveTo>
                    <a:pt x="682747" y="1455406"/>
                  </a:moveTo>
                  <a:cubicBezTo>
                    <a:pt x="679694" y="1461074"/>
                    <a:pt x="675394" y="1457897"/>
                    <a:pt x="671731" y="1459269"/>
                  </a:cubicBezTo>
                  <a:cubicBezTo>
                    <a:pt x="675343" y="1465547"/>
                    <a:pt x="688395" y="1461303"/>
                    <a:pt x="682747" y="1455406"/>
                  </a:cubicBezTo>
                  <a:close/>
                  <a:moveTo>
                    <a:pt x="682060" y="1746754"/>
                  </a:moveTo>
                  <a:cubicBezTo>
                    <a:pt x="683230" y="1731809"/>
                    <a:pt x="671807" y="1752498"/>
                    <a:pt x="682060" y="1746754"/>
                  </a:cubicBezTo>
                  <a:close/>
                  <a:moveTo>
                    <a:pt x="678727" y="1509136"/>
                  </a:moveTo>
                  <a:cubicBezTo>
                    <a:pt x="679897" y="1494191"/>
                    <a:pt x="668500" y="1514855"/>
                    <a:pt x="678727" y="1509136"/>
                  </a:cubicBezTo>
                  <a:close/>
                  <a:moveTo>
                    <a:pt x="667813" y="1643919"/>
                  </a:moveTo>
                  <a:cubicBezTo>
                    <a:pt x="664022" y="1643233"/>
                    <a:pt x="659239" y="1640539"/>
                    <a:pt x="657560" y="1643996"/>
                  </a:cubicBezTo>
                  <a:cubicBezTo>
                    <a:pt x="661350" y="1644682"/>
                    <a:pt x="666133" y="1647376"/>
                    <a:pt x="667813" y="1643919"/>
                  </a:cubicBezTo>
                  <a:close/>
                  <a:moveTo>
                    <a:pt x="664582" y="1737655"/>
                  </a:moveTo>
                  <a:cubicBezTo>
                    <a:pt x="667253" y="1726243"/>
                    <a:pt x="650512" y="1742865"/>
                    <a:pt x="664582" y="1737655"/>
                  </a:cubicBezTo>
                  <a:close/>
                  <a:moveTo>
                    <a:pt x="663869" y="1765486"/>
                  </a:moveTo>
                  <a:cubicBezTo>
                    <a:pt x="660511" y="1763605"/>
                    <a:pt x="656847" y="1759513"/>
                    <a:pt x="654150" y="1762233"/>
                  </a:cubicBezTo>
                  <a:cubicBezTo>
                    <a:pt x="657483" y="1764114"/>
                    <a:pt x="661147" y="1768206"/>
                    <a:pt x="663869" y="1765486"/>
                  </a:cubicBezTo>
                  <a:close/>
                  <a:moveTo>
                    <a:pt x="659671" y="1801857"/>
                  </a:moveTo>
                  <a:cubicBezTo>
                    <a:pt x="659290" y="1799696"/>
                    <a:pt x="658984" y="1787039"/>
                    <a:pt x="652140" y="1791309"/>
                  </a:cubicBezTo>
                  <a:cubicBezTo>
                    <a:pt x="652522" y="1793495"/>
                    <a:pt x="652802" y="1806152"/>
                    <a:pt x="659671" y="1801857"/>
                  </a:cubicBezTo>
                  <a:close/>
                  <a:moveTo>
                    <a:pt x="643770" y="1483694"/>
                  </a:moveTo>
                  <a:cubicBezTo>
                    <a:pt x="658247" y="1487710"/>
                    <a:pt x="640106" y="1472562"/>
                    <a:pt x="643770" y="1483694"/>
                  </a:cubicBezTo>
                  <a:close/>
                  <a:moveTo>
                    <a:pt x="639343" y="1722710"/>
                  </a:moveTo>
                  <a:cubicBezTo>
                    <a:pt x="646289" y="1739205"/>
                    <a:pt x="652013" y="1718923"/>
                    <a:pt x="639343" y="1722710"/>
                  </a:cubicBezTo>
                  <a:close/>
                  <a:moveTo>
                    <a:pt x="646391" y="1756387"/>
                  </a:moveTo>
                  <a:cubicBezTo>
                    <a:pt x="639318" y="1762589"/>
                    <a:pt x="626902" y="1762284"/>
                    <a:pt x="637282" y="1773848"/>
                  </a:cubicBezTo>
                  <a:cubicBezTo>
                    <a:pt x="637104" y="1763376"/>
                    <a:pt x="648909" y="1763986"/>
                    <a:pt x="646391" y="1756387"/>
                  </a:cubicBezTo>
                  <a:close/>
                  <a:moveTo>
                    <a:pt x="633873" y="1637362"/>
                  </a:moveTo>
                  <a:cubicBezTo>
                    <a:pt x="634535" y="1633550"/>
                    <a:pt x="626597" y="1631211"/>
                    <a:pt x="625605" y="1631338"/>
                  </a:cubicBezTo>
                  <a:cubicBezTo>
                    <a:pt x="619193" y="1632152"/>
                    <a:pt x="633364" y="1640514"/>
                    <a:pt x="633873" y="1637362"/>
                  </a:cubicBezTo>
                  <a:close/>
                  <a:moveTo>
                    <a:pt x="627996" y="1592527"/>
                  </a:moveTo>
                  <a:cubicBezTo>
                    <a:pt x="620822" y="1575575"/>
                    <a:pt x="632728" y="1603736"/>
                    <a:pt x="627996" y="1592527"/>
                  </a:cubicBezTo>
                  <a:close/>
                  <a:moveTo>
                    <a:pt x="625503" y="1542025"/>
                  </a:moveTo>
                  <a:cubicBezTo>
                    <a:pt x="638300" y="1538060"/>
                    <a:pt x="612121" y="1541720"/>
                    <a:pt x="625503" y="1542025"/>
                  </a:cubicBezTo>
                  <a:close/>
                  <a:moveTo>
                    <a:pt x="621585" y="1530867"/>
                  </a:moveTo>
                  <a:cubicBezTo>
                    <a:pt x="619168" y="1524844"/>
                    <a:pt x="604870" y="1522429"/>
                    <a:pt x="608024" y="1528580"/>
                  </a:cubicBezTo>
                  <a:cubicBezTo>
                    <a:pt x="613545" y="1523446"/>
                    <a:pt x="616395" y="1534121"/>
                    <a:pt x="621585" y="1530867"/>
                  </a:cubicBezTo>
                  <a:close/>
                  <a:moveTo>
                    <a:pt x="617718" y="1899278"/>
                  </a:moveTo>
                  <a:cubicBezTo>
                    <a:pt x="629879" y="1905734"/>
                    <a:pt x="600799" y="1890306"/>
                    <a:pt x="617718" y="1899278"/>
                  </a:cubicBezTo>
                  <a:close/>
                  <a:moveTo>
                    <a:pt x="610340" y="1777330"/>
                  </a:moveTo>
                  <a:cubicBezTo>
                    <a:pt x="609093" y="1775576"/>
                    <a:pt x="607846" y="1773823"/>
                    <a:pt x="606574" y="1772069"/>
                  </a:cubicBezTo>
                  <a:cubicBezTo>
                    <a:pt x="604819" y="1773314"/>
                    <a:pt x="603063" y="1774560"/>
                    <a:pt x="601308" y="1775830"/>
                  </a:cubicBezTo>
                  <a:cubicBezTo>
                    <a:pt x="602554" y="1777584"/>
                    <a:pt x="603801" y="1779338"/>
                    <a:pt x="605073" y="1781092"/>
                  </a:cubicBezTo>
                  <a:cubicBezTo>
                    <a:pt x="606829" y="1779846"/>
                    <a:pt x="608584" y="1778601"/>
                    <a:pt x="610340" y="1777330"/>
                  </a:cubicBezTo>
                  <a:close/>
                  <a:moveTo>
                    <a:pt x="599705" y="1550387"/>
                  </a:moveTo>
                  <a:cubicBezTo>
                    <a:pt x="593701" y="1560477"/>
                    <a:pt x="614690" y="1549625"/>
                    <a:pt x="599705" y="1550387"/>
                  </a:cubicBezTo>
                  <a:close/>
                  <a:moveTo>
                    <a:pt x="607541" y="1463641"/>
                  </a:moveTo>
                  <a:cubicBezTo>
                    <a:pt x="609500" y="1461048"/>
                    <a:pt x="611459" y="1458456"/>
                    <a:pt x="613418" y="1455889"/>
                  </a:cubicBezTo>
                  <a:cubicBezTo>
                    <a:pt x="605557" y="1454796"/>
                    <a:pt x="597364" y="1451441"/>
                    <a:pt x="590088" y="1454542"/>
                  </a:cubicBezTo>
                  <a:cubicBezTo>
                    <a:pt x="593726" y="1457109"/>
                    <a:pt x="594846" y="1460032"/>
                    <a:pt x="595889" y="1462955"/>
                  </a:cubicBezTo>
                  <a:cubicBezTo>
                    <a:pt x="599069" y="1458075"/>
                    <a:pt x="603012" y="1458863"/>
                    <a:pt x="607541" y="1463641"/>
                  </a:cubicBezTo>
                  <a:close/>
                  <a:moveTo>
                    <a:pt x="596550" y="1730996"/>
                  </a:moveTo>
                  <a:cubicBezTo>
                    <a:pt x="590393" y="1725709"/>
                    <a:pt x="585432" y="1728886"/>
                    <a:pt x="580344" y="1730971"/>
                  </a:cubicBezTo>
                  <a:cubicBezTo>
                    <a:pt x="586475" y="1736283"/>
                    <a:pt x="591436" y="1733106"/>
                    <a:pt x="596550" y="1730996"/>
                  </a:cubicBezTo>
                  <a:close/>
                  <a:moveTo>
                    <a:pt x="582354" y="1860848"/>
                  </a:moveTo>
                  <a:cubicBezTo>
                    <a:pt x="576349" y="1870913"/>
                    <a:pt x="597339" y="1860086"/>
                    <a:pt x="582354" y="1860848"/>
                  </a:cubicBezTo>
                  <a:close/>
                  <a:moveTo>
                    <a:pt x="580903" y="1767875"/>
                  </a:moveTo>
                  <a:cubicBezTo>
                    <a:pt x="582201" y="1766147"/>
                    <a:pt x="583498" y="1764419"/>
                    <a:pt x="584796" y="1762690"/>
                  </a:cubicBezTo>
                  <a:cubicBezTo>
                    <a:pt x="583066" y="1761394"/>
                    <a:pt x="581361" y="1760098"/>
                    <a:pt x="579631" y="1758801"/>
                  </a:cubicBezTo>
                  <a:cubicBezTo>
                    <a:pt x="578334" y="1760530"/>
                    <a:pt x="577036" y="1762258"/>
                    <a:pt x="575739" y="1763986"/>
                  </a:cubicBezTo>
                  <a:cubicBezTo>
                    <a:pt x="577443" y="1765283"/>
                    <a:pt x="579173" y="1766579"/>
                    <a:pt x="580903" y="1767875"/>
                  </a:cubicBezTo>
                  <a:close/>
                  <a:moveTo>
                    <a:pt x="572813" y="1959057"/>
                  </a:moveTo>
                  <a:cubicBezTo>
                    <a:pt x="575204" y="1961828"/>
                    <a:pt x="571897" y="1965894"/>
                    <a:pt x="576578" y="1964318"/>
                  </a:cubicBezTo>
                  <a:cubicBezTo>
                    <a:pt x="579224" y="1962412"/>
                    <a:pt x="576604" y="1957329"/>
                    <a:pt x="572813" y="1959057"/>
                  </a:cubicBezTo>
                  <a:close/>
                  <a:moveTo>
                    <a:pt x="572431" y="1975222"/>
                  </a:moveTo>
                  <a:cubicBezTo>
                    <a:pt x="556378" y="1966225"/>
                    <a:pt x="572075" y="1989176"/>
                    <a:pt x="572431" y="1975222"/>
                  </a:cubicBezTo>
                  <a:close/>
                  <a:moveTo>
                    <a:pt x="559990" y="1980102"/>
                  </a:moveTo>
                  <a:cubicBezTo>
                    <a:pt x="556505" y="1975654"/>
                    <a:pt x="554724" y="1971486"/>
                    <a:pt x="555105" y="1967673"/>
                  </a:cubicBezTo>
                  <a:cubicBezTo>
                    <a:pt x="544751" y="1968690"/>
                    <a:pt x="555920" y="1984270"/>
                    <a:pt x="559990" y="1980102"/>
                  </a:cubicBezTo>
                  <a:close/>
                  <a:moveTo>
                    <a:pt x="541901" y="1977077"/>
                  </a:moveTo>
                  <a:cubicBezTo>
                    <a:pt x="528468" y="1968105"/>
                    <a:pt x="531292" y="1988362"/>
                    <a:pt x="541901" y="1977077"/>
                  </a:cubicBezTo>
                  <a:close/>
                  <a:moveTo>
                    <a:pt x="528493" y="1863415"/>
                  </a:moveTo>
                  <a:cubicBezTo>
                    <a:pt x="522362" y="1859781"/>
                    <a:pt x="517757" y="1872794"/>
                    <a:pt x="525084" y="1869795"/>
                  </a:cubicBezTo>
                  <a:cubicBezTo>
                    <a:pt x="524092" y="1868092"/>
                    <a:pt x="523252" y="1866414"/>
                    <a:pt x="525847" y="1865296"/>
                  </a:cubicBezTo>
                  <a:cubicBezTo>
                    <a:pt x="528570" y="1869541"/>
                    <a:pt x="534828" y="1861662"/>
                    <a:pt x="528493" y="1863415"/>
                  </a:cubicBezTo>
                  <a:close/>
                  <a:moveTo>
                    <a:pt x="529104" y="1970291"/>
                  </a:moveTo>
                  <a:cubicBezTo>
                    <a:pt x="514449" y="1956338"/>
                    <a:pt x="511676" y="1972731"/>
                    <a:pt x="529104" y="1970291"/>
                  </a:cubicBezTo>
                  <a:close/>
                  <a:moveTo>
                    <a:pt x="524448" y="1500622"/>
                  </a:moveTo>
                  <a:cubicBezTo>
                    <a:pt x="521420" y="1510661"/>
                    <a:pt x="510353" y="1506518"/>
                    <a:pt x="510480" y="1514550"/>
                  </a:cubicBezTo>
                  <a:cubicBezTo>
                    <a:pt x="519105" y="1510738"/>
                    <a:pt x="530834" y="1514753"/>
                    <a:pt x="524448" y="1500622"/>
                  </a:cubicBezTo>
                  <a:close/>
                  <a:moveTo>
                    <a:pt x="506130" y="1954838"/>
                  </a:moveTo>
                  <a:cubicBezTo>
                    <a:pt x="500151" y="1964903"/>
                    <a:pt x="521115" y="1954050"/>
                    <a:pt x="506130" y="1954838"/>
                  </a:cubicBezTo>
                  <a:close/>
                  <a:moveTo>
                    <a:pt x="503688" y="1817463"/>
                  </a:moveTo>
                  <a:cubicBezTo>
                    <a:pt x="493256" y="1806889"/>
                    <a:pt x="490076" y="1825901"/>
                    <a:pt x="503688" y="1817463"/>
                  </a:cubicBezTo>
                  <a:close/>
                  <a:moveTo>
                    <a:pt x="494554" y="1899507"/>
                  </a:moveTo>
                  <a:cubicBezTo>
                    <a:pt x="494376" y="1914706"/>
                    <a:pt x="512490" y="1904183"/>
                    <a:pt x="494554" y="1899507"/>
                  </a:cubicBezTo>
                  <a:close/>
                  <a:moveTo>
                    <a:pt x="493307" y="1975883"/>
                  </a:moveTo>
                  <a:cubicBezTo>
                    <a:pt x="480841" y="1977433"/>
                    <a:pt x="479849" y="1983355"/>
                    <a:pt x="492544" y="1980407"/>
                  </a:cubicBezTo>
                  <a:cubicBezTo>
                    <a:pt x="494681" y="1983076"/>
                    <a:pt x="497403" y="1980077"/>
                    <a:pt x="493307" y="1975883"/>
                  </a:cubicBezTo>
                  <a:close/>
                  <a:moveTo>
                    <a:pt x="472979" y="1958549"/>
                  </a:moveTo>
                  <a:cubicBezTo>
                    <a:pt x="475345" y="1977052"/>
                    <a:pt x="489211" y="1961802"/>
                    <a:pt x="472979" y="1958549"/>
                  </a:cubicBezTo>
                  <a:close/>
                  <a:moveTo>
                    <a:pt x="465627" y="1836601"/>
                  </a:moveTo>
                  <a:cubicBezTo>
                    <a:pt x="449573" y="1827604"/>
                    <a:pt x="465270" y="1850529"/>
                    <a:pt x="465627" y="1836601"/>
                  </a:cubicBezTo>
                  <a:close/>
                  <a:moveTo>
                    <a:pt x="457409" y="2065044"/>
                  </a:moveTo>
                  <a:cubicBezTo>
                    <a:pt x="451786" y="2078921"/>
                    <a:pt x="468883" y="2062654"/>
                    <a:pt x="457409" y="2065044"/>
                  </a:cubicBezTo>
                  <a:close/>
                  <a:moveTo>
                    <a:pt x="445120" y="1958523"/>
                  </a:moveTo>
                  <a:cubicBezTo>
                    <a:pt x="457943" y="1969071"/>
                    <a:pt x="460513" y="1953745"/>
                    <a:pt x="445120" y="1958523"/>
                  </a:cubicBezTo>
                  <a:close/>
                  <a:moveTo>
                    <a:pt x="438557" y="2066518"/>
                  </a:moveTo>
                  <a:cubicBezTo>
                    <a:pt x="432578" y="2076583"/>
                    <a:pt x="453542" y="2065730"/>
                    <a:pt x="438557" y="2066518"/>
                  </a:cubicBezTo>
                  <a:close/>
                  <a:moveTo>
                    <a:pt x="439879" y="1934429"/>
                  </a:moveTo>
                  <a:cubicBezTo>
                    <a:pt x="437259" y="1931608"/>
                    <a:pt x="434995" y="1926626"/>
                    <a:pt x="431585" y="1928380"/>
                  </a:cubicBezTo>
                  <a:cubicBezTo>
                    <a:pt x="434206" y="1931201"/>
                    <a:pt x="436470" y="1936182"/>
                    <a:pt x="439879" y="1934429"/>
                  </a:cubicBezTo>
                  <a:close/>
                  <a:moveTo>
                    <a:pt x="429855" y="1814362"/>
                  </a:moveTo>
                  <a:cubicBezTo>
                    <a:pt x="432679" y="1811718"/>
                    <a:pt x="437666" y="1809482"/>
                    <a:pt x="435885" y="1806101"/>
                  </a:cubicBezTo>
                  <a:cubicBezTo>
                    <a:pt x="431560" y="1808796"/>
                    <a:pt x="429041" y="1800840"/>
                    <a:pt x="424233" y="1806457"/>
                  </a:cubicBezTo>
                  <a:cubicBezTo>
                    <a:pt x="426090" y="1809075"/>
                    <a:pt x="427973" y="1811718"/>
                    <a:pt x="429855" y="1814362"/>
                  </a:cubicBezTo>
                  <a:close/>
                  <a:moveTo>
                    <a:pt x="423749" y="1588181"/>
                  </a:moveTo>
                  <a:cubicBezTo>
                    <a:pt x="425505" y="1586936"/>
                    <a:pt x="427260" y="1585665"/>
                    <a:pt x="429016" y="1584420"/>
                  </a:cubicBezTo>
                  <a:cubicBezTo>
                    <a:pt x="427769" y="1582666"/>
                    <a:pt x="426523" y="1580912"/>
                    <a:pt x="425276" y="1579158"/>
                  </a:cubicBezTo>
                  <a:cubicBezTo>
                    <a:pt x="423520" y="1580404"/>
                    <a:pt x="421739" y="1581675"/>
                    <a:pt x="419984" y="1582895"/>
                  </a:cubicBezTo>
                  <a:cubicBezTo>
                    <a:pt x="421256" y="1584674"/>
                    <a:pt x="422503" y="1586428"/>
                    <a:pt x="423749" y="1588181"/>
                  </a:cubicBezTo>
                  <a:close/>
                  <a:moveTo>
                    <a:pt x="414590" y="1960353"/>
                  </a:moveTo>
                  <a:cubicBezTo>
                    <a:pt x="414438" y="1975578"/>
                    <a:pt x="432552" y="1965055"/>
                    <a:pt x="414590" y="1960353"/>
                  </a:cubicBezTo>
                  <a:close/>
                  <a:moveTo>
                    <a:pt x="415608" y="2051065"/>
                  </a:moveTo>
                  <a:cubicBezTo>
                    <a:pt x="427286" y="2045041"/>
                    <a:pt x="398409" y="2059935"/>
                    <a:pt x="415608" y="2051065"/>
                  </a:cubicBezTo>
                  <a:close/>
                  <a:moveTo>
                    <a:pt x="413776" y="2020565"/>
                  </a:moveTo>
                  <a:cubicBezTo>
                    <a:pt x="422732" y="2007145"/>
                    <a:pt x="402480" y="2009941"/>
                    <a:pt x="413776" y="2020565"/>
                  </a:cubicBezTo>
                  <a:close/>
                  <a:moveTo>
                    <a:pt x="419704" y="1805695"/>
                  </a:moveTo>
                  <a:cubicBezTo>
                    <a:pt x="403523" y="1795198"/>
                    <a:pt x="398079" y="1806000"/>
                    <a:pt x="381669" y="1797002"/>
                  </a:cubicBezTo>
                  <a:cubicBezTo>
                    <a:pt x="392888" y="1808465"/>
                    <a:pt x="405431" y="1812278"/>
                    <a:pt x="419704" y="1805695"/>
                  </a:cubicBezTo>
                  <a:close/>
                  <a:moveTo>
                    <a:pt x="397315" y="1924948"/>
                  </a:moveTo>
                  <a:cubicBezTo>
                    <a:pt x="394695" y="1922153"/>
                    <a:pt x="392431" y="1917146"/>
                    <a:pt x="389047" y="1918925"/>
                  </a:cubicBezTo>
                  <a:cubicBezTo>
                    <a:pt x="391667" y="1921746"/>
                    <a:pt x="393932" y="1926728"/>
                    <a:pt x="397315" y="1924948"/>
                  </a:cubicBezTo>
                  <a:close/>
                  <a:moveTo>
                    <a:pt x="402556" y="1949043"/>
                  </a:moveTo>
                  <a:cubicBezTo>
                    <a:pt x="399122" y="1949069"/>
                    <a:pt x="386223" y="1938394"/>
                    <a:pt x="388233" y="1951280"/>
                  </a:cubicBezTo>
                  <a:cubicBezTo>
                    <a:pt x="391922" y="1949882"/>
                    <a:pt x="404821" y="1960531"/>
                    <a:pt x="402556" y="1949043"/>
                  </a:cubicBezTo>
                  <a:close/>
                  <a:moveTo>
                    <a:pt x="386986" y="2055538"/>
                  </a:moveTo>
                  <a:cubicBezTo>
                    <a:pt x="382763" y="2057571"/>
                    <a:pt x="379430" y="2054343"/>
                    <a:pt x="375283" y="2055894"/>
                  </a:cubicBezTo>
                  <a:cubicBezTo>
                    <a:pt x="376860" y="2062959"/>
                    <a:pt x="390599" y="2062858"/>
                    <a:pt x="386986" y="2055538"/>
                  </a:cubicBezTo>
                  <a:close/>
                  <a:moveTo>
                    <a:pt x="378895" y="1910258"/>
                  </a:moveTo>
                  <a:cubicBezTo>
                    <a:pt x="376250" y="1907437"/>
                    <a:pt x="374011" y="1902455"/>
                    <a:pt x="370601" y="1904234"/>
                  </a:cubicBezTo>
                  <a:cubicBezTo>
                    <a:pt x="373222" y="1907030"/>
                    <a:pt x="375486" y="1912037"/>
                    <a:pt x="378895" y="1910258"/>
                  </a:cubicBezTo>
                  <a:close/>
                  <a:moveTo>
                    <a:pt x="366811" y="1926804"/>
                  </a:moveTo>
                  <a:cubicBezTo>
                    <a:pt x="353403" y="1926728"/>
                    <a:pt x="379481" y="1931099"/>
                    <a:pt x="366811" y="1926804"/>
                  </a:cubicBezTo>
                  <a:close/>
                  <a:moveTo>
                    <a:pt x="370169" y="1948255"/>
                  </a:moveTo>
                  <a:cubicBezTo>
                    <a:pt x="367548" y="1945434"/>
                    <a:pt x="365284" y="1940452"/>
                    <a:pt x="361875" y="1942232"/>
                  </a:cubicBezTo>
                  <a:cubicBezTo>
                    <a:pt x="364521" y="1945027"/>
                    <a:pt x="366760" y="1950034"/>
                    <a:pt x="370169" y="1948255"/>
                  </a:cubicBezTo>
                  <a:close/>
                  <a:moveTo>
                    <a:pt x="364012" y="2040059"/>
                  </a:moveTo>
                  <a:cubicBezTo>
                    <a:pt x="356659" y="2042677"/>
                    <a:pt x="365666" y="2054420"/>
                    <a:pt x="369660" y="2047989"/>
                  </a:cubicBezTo>
                  <a:cubicBezTo>
                    <a:pt x="371161" y="2045575"/>
                    <a:pt x="367854" y="2038712"/>
                    <a:pt x="364012" y="2040059"/>
                  </a:cubicBezTo>
                  <a:close/>
                  <a:moveTo>
                    <a:pt x="361570" y="1902709"/>
                  </a:moveTo>
                  <a:cubicBezTo>
                    <a:pt x="358924" y="1899888"/>
                    <a:pt x="356685" y="1894906"/>
                    <a:pt x="353276" y="1896685"/>
                  </a:cubicBezTo>
                  <a:cubicBezTo>
                    <a:pt x="355896" y="1899481"/>
                    <a:pt x="358160" y="1904488"/>
                    <a:pt x="361570" y="1902709"/>
                  </a:cubicBezTo>
                  <a:close/>
                  <a:moveTo>
                    <a:pt x="353835" y="2059249"/>
                  </a:moveTo>
                  <a:cubicBezTo>
                    <a:pt x="343938" y="2065094"/>
                    <a:pt x="361213" y="2046007"/>
                    <a:pt x="348187" y="2051344"/>
                  </a:cubicBezTo>
                  <a:cubicBezTo>
                    <a:pt x="349892" y="2054928"/>
                    <a:pt x="346406" y="2055055"/>
                    <a:pt x="342895" y="2055106"/>
                  </a:cubicBezTo>
                  <a:cubicBezTo>
                    <a:pt x="347042" y="2059655"/>
                    <a:pt x="344066" y="2063036"/>
                    <a:pt x="347780" y="2067509"/>
                  </a:cubicBezTo>
                  <a:cubicBezTo>
                    <a:pt x="349536" y="2066264"/>
                    <a:pt x="351317" y="2065018"/>
                    <a:pt x="353047" y="2063773"/>
                  </a:cubicBezTo>
                  <a:cubicBezTo>
                    <a:pt x="354573" y="2062476"/>
                    <a:pt x="355922" y="2061129"/>
                    <a:pt x="353835" y="2059249"/>
                  </a:cubicBezTo>
                  <a:close/>
                  <a:moveTo>
                    <a:pt x="345948" y="2037035"/>
                  </a:moveTo>
                  <a:cubicBezTo>
                    <a:pt x="348314" y="2039805"/>
                    <a:pt x="345032" y="2043872"/>
                    <a:pt x="349714" y="2042321"/>
                  </a:cubicBezTo>
                  <a:cubicBezTo>
                    <a:pt x="352334" y="2040390"/>
                    <a:pt x="349714" y="2035332"/>
                    <a:pt x="345948" y="2037035"/>
                  </a:cubicBezTo>
                  <a:close/>
                  <a:moveTo>
                    <a:pt x="346457" y="1937301"/>
                  </a:moveTo>
                  <a:cubicBezTo>
                    <a:pt x="348569" y="1942587"/>
                    <a:pt x="342641" y="1939182"/>
                    <a:pt x="338545" y="1942943"/>
                  </a:cubicBezTo>
                  <a:cubicBezTo>
                    <a:pt x="341801" y="1956998"/>
                    <a:pt x="360705" y="1932827"/>
                    <a:pt x="346457" y="1937301"/>
                  </a:cubicBezTo>
                  <a:close/>
                  <a:moveTo>
                    <a:pt x="346839" y="1921136"/>
                  </a:moveTo>
                  <a:cubicBezTo>
                    <a:pt x="343455" y="1922966"/>
                    <a:pt x="337502" y="1920704"/>
                    <a:pt x="338926" y="1926778"/>
                  </a:cubicBezTo>
                  <a:cubicBezTo>
                    <a:pt x="342310" y="1924923"/>
                    <a:pt x="348264" y="1927210"/>
                    <a:pt x="346839" y="1921136"/>
                  </a:cubicBezTo>
                  <a:close/>
                  <a:moveTo>
                    <a:pt x="342819" y="1820640"/>
                  </a:moveTo>
                  <a:cubicBezTo>
                    <a:pt x="339766" y="1816268"/>
                    <a:pt x="349103" y="1813955"/>
                    <a:pt x="346991" y="1809736"/>
                  </a:cubicBezTo>
                  <a:cubicBezTo>
                    <a:pt x="339995" y="1811312"/>
                    <a:pt x="332235" y="1823690"/>
                    <a:pt x="342819" y="1820640"/>
                  </a:cubicBezTo>
                  <a:close/>
                  <a:moveTo>
                    <a:pt x="336535" y="2023844"/>
                  </a:moveTo>
                  <a:cubicBezTo>
                    <a:pt x="334067" y="2026080"/>
                    <a:pt x="323102" y="2016269"/>
                    <a:pt x="326740" y="2026868"/>
                  </a:cubicBezTo>
                  <a:cubicBezTo>
                    <a:pt x="329538" y="2022751"/>
                    <a:pt x="340504" y="2032536"/>
                    <a:pt x="336535" y="2023844"/>
                  </a:cubicBezTo>
                  <a:close/>
                  <a:moveTo>
                    <a:pt x="331981" y="2050937"/>
                  </a:moveTo>
                  <a:cubicBezTo>
                    <a:pt x="334372" y="2053708"/>
                    <a:pt x="331065" y="2057774"/>
                    <a:pt x="335746" y="2056224"/>
                  </a:cubicBezTo>
                  <a:cubicBezTo>
                    <a:pt x="338392" y="2054292"/>
                    <a:pt x="335772" y="2049235"/>
                    <a:pt x="331981" y="2050937"/>
                  </a:cubicBezTo>
                  <a:close/>
                  <a:moveTo>
                    <a:pt x="313663" y="1952703"/>
                  </a:moveTo>
                  <a:cubicBezTo>
                    <a:pt x="316512" y="1956261"/>
                    <a:pt x="308116" y="1961167"/>
                    <a:pt x="314782" y="1959845"/>
                  </a:cubicBezTo>
                  <a:cubicBezTo>
                    <a:pt x="322542" y="1957786"/>
                    <a:pt x="311271" y="1942104"/>
                    <a:pt x="313663" y="1952703"/>
                  </a:cubicBezTo>
                  <a:close/>
                  <a:moveTo>
                    <a:pt x="309439" y="2019294"/>
                  </a:moveTo>
                  <a:cubicBezTo>
                    <a:pt x="306335" y="2014668"/>
                    <a:pt x="302570" y="2013982"/>
                    <a:pt x="298499" y="2015151"/>
                  </a:cubicBezTo>
                  <a:cubicBezTo>
                    <a:pt x="301603" y="2019777"/>
                    <a:pt x="305369" y="2020463"/>
                    <a:pt x="309439" y="2019294"/>
                  </a:cubicBezTo>
                  <a:close/>
                  <a:moveTo>
                    <a:pt x="305852" y="1874802"/>
                  </a:moveTo>
                  <a:cubicBezTo>
                    <a:pt x="302570" y="1854088"/>
                    <a:pt x="294378" y="1872489"/>
                    <a:pt x="305852" y="1874802"/>
                  </a:cubicBezTo>
                  <a:close/>
                  <a:moveTo>
                    <a:pt x="298830" y="1764520"/>
                  </a:moveTo>
                  <a:cubicBezTo>
                    <a:pt x="287330" y="1765410"/>
                    <a:pt x="318268" y="1762970"/>
                    <a:pt x="298830" y="1764520"/>
                  </a:cubicBezTo>
                  <a:close/>
                  <a:moveTo>
                    <a:pt x="296668" y="1694523"/>
                  </a:moveTo>
                  <a:cubicBezTo>
                    <a:pt x="297304" y="1690686"/>
                    <a:pt x="289391" y="1688347"/>
                    <a:pt x="288374" y="1688500"/>
                  </a:cubicBezTo>
                  <a:cubicBezTo>
                    <a:pt x="281962" y="1689288"/>
                    <a:pt x="296133" y="1697624"/>
                    <a:pt x="296668" y="1694523"/>
                  </a:cubicBezTo>
                  <a:close/>
                  <a:moveTo>
                    <a:pt x="288501" y="1891195"/>
                  </a:moveTo>
                  <a:cubicBezTo>
                    <a:pt x="288704" y="1891170"/>
                    <a:pt x="288704" y="1891170"/>
                    <a:pt x="288501" y="1891195"/>
                  </a:cubicBezTo>
                  <a:cubicBezTo>
                    <a:pt x="287992" y="1891221"/>
                    <a:pt x="286160" y="1891373"/>
                    <a:pt x="282089" y="1891678"/>
                  </a:cubicBezTo>
                  <a:cubicBezTo>
                    <a:pt x="281555" y="1891729"/>
                    <a:pt x="281173" y="1891755"/>
                    <a:pt x="280843" y="1891805"/>
                  </a:cubicBezTo>
                  <a:cubicBezTo>
                    <a:pt x="280461" y="1891831"/>
                    <a:pt x="280130" y="1891856"/>
                    <a:pt x="279901" y="1891856"/>
                  </a:cubicBezTo>
                  <a:cubicBezTo>
                    <a:pt x="280130" y="1891856"/>
                    <a:pt x="280436" y="1891831"/>
                    <a:pt x="280843" y="1891805"/>
                  </a:cubicBezTo>
                  <a:cubicBezTo>
                    <a:pt x="283133" y="1891602"/>
                    <a:pt x="287559" y="1891272"/>
                    <a:pt x="288501" y="1891195"/>
                  </a:cubicBezTo>
                  <a:close/>
                  <a:moveTo>
                    <a:pt x="286542" y="1948128"/>
                  </a:moveTo>
                  <a:cubicBezTo>
                    <a:pt x="288221" y="1930896"/>
                    <a:pt x="273617" y="1947976"/>
                    <a:pt x="286542" y="1948128"/>
                  </a:cubicBezTo>
                  <a:close/>
                  <a:moveTo>
                    <a:pt x="283183" y="1926702"/>
                  </a:moveTo>
                  <a:cubicBezTo>
                    <a:pt x="285829" y="1924770"/>
                    <a:pt x="283209" y="1919713"/>
                    <a:pt x="279418" y="1921416"/>
                  </a:cubicBezTo>
                  <a:cubicBezTo>
                    <a:pt x="281784" y="1924186"/>
                    <a:pt x="278502" y="1928253"/>
                    <a:pt x="283183" y="1926702"/>
                  </a:cubicBezTo>
                  <a:close/>
                  <a:moveTo>
                    <a:pt x="284761" y="1861967"/>
                  </a:moveTo>
                  <a:cubicBezTo>
                    <a:pt x="267562" y="1870837"/>
                    <a:pt x="296439" y="1855943"/>
                    <a:pt x="284761" y="1861967"/>
                  </a:cubicBezTo>
                  <a:close/>
                  <a:moveTo>
                    <a:pt x="275958" y="2102406"/>
                  </a:moveTo>
                  <a:cubicBezTo>
                    <a:pt x="281504" y="2113259"/>
                    <a:pt x="267588" y="2086012"/>
                    <a:pt x="275958" y="2102406"/>
                  </a:cubicBezTo>
                  <a:close/>
                  <a:moveTo>
                    <a:pt x="271175" y="1887535"/>
                  </a:moveTo>
                  <a:cubicBezTo>
                    <a:pt x="265552" y="1901438"/>
                    <a:pt x="282675" y="1885146"/>
                    <a:pt x="271175" y="1887535"/>
                  </a:cubicBezTo>
                  <a:close/>
                  <a:moveTo>
                    <a:pt x="261711" y="1930057"/>
                  </a:moveTo>
                  <a:cubicBezTo>
                    <a:pt x="260438" y="1928278"/>
                    <a:pt x="259192" y="1926524"/>
                    <a:pt x="257945" y="1924770"/>
                  </a:cubicBezTo>
                  <a:cubicBezTo>
                    <a:pt x="256190" y="1926041"/>
                    <a:pt x="254409" y="1927287"/>
                    <a:pt x="252653" y="1928532"/>
                  </a:cubicBezTo>
                  <a:cubicBezTo>
                    <a:pt x="253900" y="1930286"/>
                    <a:pt x="255172" y="1932040"/>
                    <a:pt x="256419" y="1933793"/>
                  </a:cubicBezTo>
                  <a:cubicBezTo>
                    <a:pt x="258174" y="1932548"/>
                    <a:pt x="259955" y="1931303"/>
                    <a:pt x="261711" y="1930057"/>
                  </a:cubicBezTo>
                  <a:close/>
                  <a:moveTo>
                    <a:pt x="246216" y="1952983"/>
                  </a:moveTo>
                  <a:cubicBezTo>
                    <a:pt x="232834" y="1952906"/>
                    <a:pt x="258912" y="1957278"/>
                    <a:pt x="246216" y="1952983"/>
                  </a:cubicBezTo>
                  <a:close/>
                  <a:moveTo>
                    <a:pt x="242451" y="2061714"/>
                  </a:moveTo>
                  <a:cubicBezTo>
                    <a:pt x="252882" y="2070101"/>
                    <a:pt x="235200" y="2050455"/>
                    <a:pt x="242451" y="2061714"/>
                  </a:cubicBezTo>
                  <a:close/>
                  <a:moveTo>
                    <a:pt x="233241" y="2051497"/>
                  </a:moveTo>
                  <a:cubicBezTo>
                    <a:pt x="239780" y="2055487"/>
                    <a:pt x="239932" y="2055360"/>
                    <a:pt x="236676" y="2048447"/>
                  </a:cubicBezTo>
                  <a:cubicBezTo>
                    <a:pt x="246242" y="2045320"/>
                    <a:pt x="231893" y="2044685"/>
                    <a:pt x="233241" y="2051497"/>
                  </a:cubicBezTo>
                  <a:close/>
                  <a:moveTo>
                    <a:pt x="234971" y="1909317"/>
                  </a:moveTo>
                  <a:cubicBezTo>
                    <a:pt x="232351" y="1906522"/>
                    <a:pt x="230112" y="1901515"/>
                    <a:pt x="226703" y="1903294"/>
                  </a:cubicBezTo>
                  <a:cubicBezTo>
                    <a:pt x="229323" y="1906089"/>
                    <a:pt x="231587" y="1911096"/>
                    <a:pt x="234971" y="1909317"/>
                  </a:cubicBezTo>
                  <a:close/>
                  <a:moveTo>
                    <a:pt x="225202" y="1884460"/>
                  </a:moveTo>
                  <a:cubicBezTo>
                    <a:pt x="219223" y="1894550"/>
                    <a:pt x="240187" y="1883698"/>
                    <a:pt x="225202" y="1884460"/>
                  </a:cubicBezTo>
                  <a:close/>
                  <a:moveTo>
                    <a:pt x="224794" y="1928735"/>
                  </a:moveTo>
                  <a:cubicBezTo>
                    <a:pt x="224794" y="1928634"/>
                    <a:pt x="224794" y="1928583"/>
                    <a:pt x="224794" y="1928507"/>
                  </a:cubicBezTo>
                  <a:cubicBezTo>
                    <a:pt x="224744" y="1927998"/>
                    <a:pt x="224718" y="1927693"/>
                    <a:pt x="224667" y="1927338"/>
                  </a:cubicBezTo>
                  <a:cubicBezTo>
                    <a:pt x="224718" y="1927744"/>
                    <a:pt x="224769" y="1928227"/>
                    <a:pt x="224794" y="1928735"/>
                  </a:cubicBezTo>
                  <a:close/>
                  <a:moveTo>
                    <a:pt x="224591" y="1926448"/>
                  </a:moveTo>
                  <a:cubicBezTo>
                    <a:pt x="224489" y="1925228"/>
                    <a:pt x="224489" y="1925482"/>
                    <a:pt x="224591" y="1926448"/>
                  </a:cubicBezTo>
                  <a:close/>
                  <a:moveTo>
                    <a:pt x="233928" y="1846463"/>
                  </a:moveTo>
                  <a:cubicBezTo>
                    <a:pt x="233775" y="1846310"/>
                    <a:pt x="231587" y="1848369"/>
                    <a:pt x="231282" y="1848343"/>
                  </a:cubicBezTo>
                  <a:cubicBezTo>
                    <a:pt x="208028" y="1846031"/>
                    <a:pt x="245199" y="1857544"/>
                    <a:pt x="233928" y="1846463"/>
                  </a:cubicBezTo>
                  <a:close/>
                  <a:moveTo>
                    <a:pt x="225659" y="1840439"/>
                  </a:moveTo>
                  <a:cubicBezTo>
                    <a:pt x="223039" y="1837618"/>
                    <a:pt x="220775" y="1832636"/>
                    <a:pt x="217365" y="1834415"/>
                  </a:cubicBezTo>
                  <a:cubicBezTo>
                    <a:pt x="220011" y="1837211"/>
                    <a:pt x="222250" y="1842218"/>
                    <a:pt x="225659" y="1840439"/>
                  </a:cubicBezTo>
                  <a:close/>
                  <a:moveTo>
                    <a:pt x="215025" y="1903649"/>
                  </a:moveTo>
                  <a:cubicBezTo>
                    <a:pt x="212404" y="1900854"/>
                    <a:pt x="210140" y="1895847"/>
                    <a:pt x="206756" y="1897626"/>
                  </a:cubicBezTo>
                  <a:cubicBezTo>
                    <a:pt x="209377" y="1900422"/>
                    <a:pt x="211641" y="1905429"/>
                    <a:pt x="215025" y="1903649"/>
                  </a:cubicBezTo>
                  <a:close/>
                  <a:moveTo>
                    <a:pt x="214236" y="1936005"/>
                  </a:moveTo>
                  <a:cubicBezTo>
                    <a:pt x="212379" y="1932624"/>
                    <a:pt x="214669" y="1926677"/>
                    <a:pt x="208588" y="1928100"/>
                  </a:cubicBezTo>
                  <a:cubicBezTo>
                    <a:pt x="210420" y="1931480"/>
                    <a:pt x="208156" y="1937428"/>
                    <a:pt x="214236" y="1936005"/>
                  </a:cubicBezTo>
                  <a:close/>
                  <a:moveTo>
                    <a:pt x="212939" y="2128229"/>
                  </a:moveTo>
                  <a:cubicBezTo>
                    <a:pt x="209707" y="2128076"/>
                    <a:pt x="209224" y="2125408"/>
                    <a:pt x="206629" y="2124645"/>
                  </a:cubicBezTo>
                  <a:cubicBezTo>
                    <a:pt x="209428" y="2130821"/>
                    <a:pt x="196376" y="2134939"/>
                    <a:pt x="205942" y="2137582"/>
                  </a:cubicBezTo>
                  <a:cubicBezTo>
                    <a:pt x="206807" y="2135117"/>
                    <a:pt x="206375" y="2131202"/>
                    <a:pt x="209529" y="2131279"/>
                  </a:cubicBezTo>
                  <a:cubicBezTo>
                    <a:pt x="209606" y="2133261"/>
                    <a:pt x="209809" y="2135142"/>
                    <a:pt x="212582" y="2134685"/>
                  </a:cubicBezTo>
                  <a:cubicBezTo>
                    <a:pt x="212710" y="2132550"/>
                    <a:pt x="212811" y="2130389"/>
                    <a:pt x="212939" y="2128229"/>
                  </a:cubicBezTo>
                  <a:close/>
                  <a:moveTo>
                    <a:pt x="207977" y="2160380"/>
                  </a:moveTo>
                  <a:cubicBezTo>
                    <a:pt x="203525" y="2156517"/>
                    <a:pt x="200269" y="2156466"/>
                    <a:pt x="198106" y="2163100"/>
                  </a:cubicBezTo>
                  <a:cubicBezTo>
                    <a:pt x="202558" y="2163202"/>
                    <a:pt x="205128" y="2165006"/>
                    <a:pt x="207647" y="2166836"/>
                  </a:cubicBezTo>
                  <a:cubicBezTo>
                    <a:pt x="207748" y="2164701"/>
                    <a:pt x="207876" y="2162541"/>
                    <a:pt x="207977" y="2160380"/>
                  </a:cubicBezTo>
                  <a:close/>
                  <a:moveTo>
                    <a:pt x="198793" y="2150163"/>
                  </a:moveTo>
                  <a:cubicBezTo>
                    <a:pt x="209758" y="2146020"/>
                    <a:pt x="186606" y="2141445"/>
                    <a:pt x="198793" y="2150163"/>
                  </a:cubicBezTo>
                  <a:close/>
                  <a:moveTo>
                    <a:pt x="197572" y="2007475"/>
                  </a:moveTo>
                  <a:cubicBezTo>
                    <a:pt x="184164" y="2007425"/>
                    <a:pt x="210242" y="2011796"/>
                    <a:pt x="197572" y="2007475"/>
                  </a:cubicBezTo>
                  <a:close/>
                  <a:moveTo>
                    <a:pt x="193883" y="1946527"/>
                  </a:moveTo>
                  <a:cubicBezTo>
                    <a:pt x="191237" y="1943706"/>
                    <a:pt x="188998" y="1938724"/>
                    <a:pt x="185589" y="1940478"/>
                  </a:cubicBezTo>
                  <a:cubicBezTo>
                    <a:pt x="188209" y="1943299"/>
                    <a:pt x="190473" y="1948306"/>
                    <a:pt x="193883" y="1946527"/>
                  </a:cubicBezTo>
                  <a:close/>
                  <a:moveTo>
                    <a:pt x="185843" y="2149477"/>
                  </a:moveTo>
                  <a:cubicBezTo>
                    <a:pt x="196834" y="2145334"/>
                    <a:pt x="173656" y="2140759"/>
                    <a:pt x="185843" y="2149477"/>
                  </a:cubicBezTo>
                  <a:close/>
                  <a:moveTo>
                    <a:pt x="184342" y="2116969"/>
                  </a:moveTo>
                  <a:cubicBezTo>
                    <a:pt x="185003" y="2113182"/>
                    <a:pt x="190473" y="2109954"/>
                    <a:pt x="184851" y="2107286"/>
                  </a:cubicBezTo>
                  <a:cubicBezTo>
                    <a:pt x="184189" y="2111073"/>
                    <a:pt x="178694" y="2114301"/>
                    <a:pt x="184342" y="2116969"/>
                  </a:cubicBezTo>
                  <a:close/>
                  <a:moveTo>
                    <a:pt x="179203" y="1937097"/>
                  </a:moveTo>
                  <a:cubicBezTo>
                    <a:pt x="181823" y="1935217"/>
                    <a:pt x="183859" y="1936996"/>
                    <a:pt x="186352" y="1935979"/>
                  </a:cubicBezTo>
                  <a:cubicBezTo>
                    <a:pt x="180322" y="1932853"/>
                    <a:pt x="187980" y="1921543"/>
                    <a:pt x="178821" y="1925431"/>
                  </a:cubicBezTo>
                  <a:cubicBezTo>
                    <a:pt x="179712" y="1927897"/>
                    <a:pt x="182459" y="1930693"/>
                    <a:pt x="179941" y="1932573"/>
                  </a:cubicBezTo>
                  <a:cubicBezTo>
                    <a:pt x="178668" y="1931074"/>
                    <a:pt x="177320" y="1929727"/>
                    <a:pt x="175437" y="1931811"/>
                  </a:cubicBezTo>
                  <a:cubicBezTo>
                    <a:pt x="176684" y="1933590"/>
                    <a:pt x="177931" y="1935318"/>
                    <a:pt x="179203" y="1937097"/>
                  </a:cubicBezTo>
                  <a:close/>
                  <a:moveTo>
                    <a:pt x="174776" y="2102228"/>
                  </a:moveTo>
                  <a:cubicBezTo>
                    <a:pt x="175361" y="2101287"/>
                    <a:pt x="175259" y="2101465"/>
                    <a:pt x="174776" y="2102228"/>
                  </a:cubicBezTo>
                  <a:close/>
                  <a:moveTo>
                    <a:pt x="174267" y="2102965"/>
                  </a:moveTo>
                  <a:cubicBezTo>
                    <a:pt x="173733" y="2103778"/>
                    <a:pt x="172995" y="2104922"/>
                    <a:pt x="171901" y="2106599"/>
                  </a:cubicBezTo>
                  <a:cubicBezTo>
                    <a:pt x="171825" y="2106701"/>
                    <a:pt x="171799" y="2106752"/>
                    <a:pt x="171723" y="2106854"/>
                  </a:cubicBezTo>
                  <a:cubicBezTo>
                    <a:pt x="171239" y="2107616"/>
                    <a:pt x="170909" y="2108124"/>
                    <a:pt x="170680" y="2108480"/>
                  </a:cubicBezTo>
                  <a:cubicBezTo>
                    <a:pt x="170934" y="2108074"/>
                    <a:pt x="171316" y="2107514"/>
                    <a:pt x="171723" y="2106854"/>
                  </a:cubicBezTo>
                  <a:cubicBezTo>
                    <a:pt x="172562" y="2105583"/>
                    <a:pt x="173555" y="2104083"/>
                    <a:pt x="174267" y="2102965"/>
                  </a:cubicBezTo>
                  <a:close/>
                  <a:moveTo>
                    <a:pt x="170400" y="2074092"/>
                  </a:moveTo>
                  <a:cubicBezTo>
                    <a:pt x="180831" y="2082479"/>
                    <a:pt x="163149" y="2062832"/>
                    <a:pt x="170400" y="2074092"/>
                  </a:cubicBezTo>
                  <a:close/>
                  <a:moveTo>
                    <a:pt x="168212" y="1992937"/>
                  </a:moveTo>
                  <a:cubicBezTo>
                    <a:pt x="168695" y="1987371"/>
                    <a:pt x="166177" y="1984524"/>
                    <a:pt x="162284" y="1982898"/>
                  </a:cubicBezTo>
                  <a:cubicBezTo>
                    <a:pt x="161801" y="1988439"/>
                    <a:pt x="164319" y="1991311"/>
                    <a:pt x="168212" y="1992937"/>
                  </a:cubicBezTo>
                  <a:close/>
                  <a:moveTo>
                    <a:pt x="166787" y="2141979"/>
                  </a:moveTo>
                  <a:cubicBezTo>
                    <a:pt x="166482" y="2138141"/>
                    <a:pt x="167830" y="2132829"/>
                    <a:pt x="164065" y="2132117"/>
                  </a:cubicBezTo>
                  <a:cubicBezTo>
                    <a:pt x="164370" y="2135930"/>
                    <a:pt x="163022" y="2141267"/>
                    <a:pt x="166787" y="2141979"/>
                  </a:cubicBezTo>
                  <a:close/>
                  <a:moveTo>
                    <a:pt x="164345" y="1944087"/>
                  </a:moveTo>
                  <a:cubicBezTo>
                    <a:pt x="164192" y="1940452"/>
                    <a:pt x="169306" y="1939334"/>
                    <a:pt x="164675" y="1937631"/>
                  </a:cubicBezTo>
                  <a:cubicBezTo>
                    <a:pt x="161419" y="1937504"/>
                    <a:pt x="160325" y="1943096"/>
                    <a:pt x="164345" y="1944087"/>
                  </a:cubicBezTo>
                  <a:close/>
                  <a:moveTo>
                    <a:pt x="158391" y="1934047"/>
                  </a:moveTo>
                  <a:cubicBezTo>
                    <a:pt x="157984" y="1927897"/>
                    <a:pt x="162411" y="1927134"/>
                    <a:pt x="162309" y="1921288"/>
                  </a:cubicBezTo>
                  <a:cubicBezTo>
                    <a:pt x="160147" y="1921187"/>
                    <a:pt x="157984" y="1921085"/>
                    <a:pt x="155847" y="1920958"/>
                  </a:cubicBezTo>
                  <a:cubicBezTo>
                    <a:pt x="153863" y="1921034"/>
                    <a:pt x="151980" y="1921238"/>
                    <a:pt x="152438" y="1924008"/>
                  </a:cubicBezTo>
                  <a:cubicBezTo>
                    <a:pt x="163810" y="1925584"/>
                    <a:pt x="138394" y="1929778"/>
                    <a:pt x="151904" y="1933717"/>
                  </a:cubicBezTo>
                  <a:cubicBezTo>
                    <a:pt x="152794" y="1929854"/>
                    <a:pt x="155618" y="1931913"/>
                    <a:pt x="158391" y="1934047"/>
                  </a:cubicBezTo>
                  <a:close/>
                  <a:moveTo>
                    <a:pt x="151980" y="2115266"/>
                  </a:moveTo>
                  <a:cubicBezTo>
                    <a:pt x="152285" y="2119104"/>
                    <a:pt x="150937" y="2124416"/>
                    <a:pt x="154677" y="2125128"/>
                  </a:cubicBezTo>
                  <a:cubicBezTo>
                    <a:pt x="154397" y="2121290"/>
                    <a:pt x="155745" y="2115978"/>
                    <a:pt x="151980" y="2115266"/>
                  </a:cubicBezTo>
                  <a:close/>
                  <a:moveTo>
                    <a:pt x="145976" y="1996496"/>
                  </a:moveTo>
                  <a:cubicBezTo>
                    <a:pt x="134858" y="1991463"/>
                    <a:pt x="162742" y="2004146"/>
                    <a:pt x="145976" y="1996496"/>
                  </a:cubicBezTo>
                  <a:close/>
                  <a:moveTo>
                    <a:pt x="150453" y="2082759"/>
                  </a:moveTo>
                  <a:cubicBezTo>
                    <a:pt x="148291" y="2082632"/>
                    <a:pt x="146154" y="2082530"/>
                    <a:pt x="143991" y="2082428"/>
                  </a:cubicBezTo>
                  <a:cubicBezTo>
                    <a:pt x="143864" y="2084563"/>
                    <a:pt x="143762" y="2086724"/>
                    <a:pt x="143635" y="2088884"/>
                  </a:cubicBezTo>
                  <a:cubicBezTo>
                    <a:pt x="145798" y="2088986"/>
                    <a:pt x="147960" y="2089113"/>
                    <a:pt x="150123" y="2089240"/>
                  </a:cubicBezTo>
                  <a:cubicBezTo>
                    <a:pt x="150225" y="2087080"/>
                    <a:pt x="150352" y="2084919"/>
                    <a:pt x="150453" y="2082759"/>
                  </a:cubicBezTo>
                  <a:close/>
                  <a:moveTo>
                    <a:pt x="144118" y="2140784"/>
                  </a:moveTo>
                  <a:cubicBezTo>
                    <a:pt x="155109" y="2136642"/>
                    <a:pt x="131932" y="2132067"/>
                    <a:pt x="144118" y="2140784"/>
                  </a:cubicBezTo>
                  <a:close/>
                  <a:moveTo>
                    <a:pt x="135824" y="2052793"/>
                  </a:moveTo>
                  <a:cubicBezTo>
                    <a:pt x="123765" y="2065272"/>
                    <a:pt x="145849" y="2060977"/>
                    <a:pt x="135824" y="2052793"/>
                  </a:cubicBezTo>
                  <a:close/>
                  <a:moveTo>
                    <a:pt x="132492" y="1932675"/>
                  </a:moveTo>
                  <a:cubicBezTo>
                    <a:pt x="139870" y="1935217"/>
                    <a:pt x="140175" y="1920424"/>
                    <a:pt x="133026" y="1922991"/>
                  </a:cubicBezTo>
                  <a:cubicBezTo>
                    <a:pt x="130329" y="1923932"/>
                    <a:pt x="128650" y="1931353"/>
                    <a:pt x="132492" y="1932675"/>
                  </a:cubicBezTo>
                  <a:close/>
                  <a:moveTo>
                    <a:pt x="133535" y="1913282"/>
                  </a:moveTo>
                  <a:cubicBezTo>
                    <a:pt x="136715" y="1906776"/>
                    <a:pt x="125902" y="1898312"/>
                    <a:pt x="124172" y="1906293"/>
                  </a:cubicBezTo>
                  <a:cubicBezTo>
                    <a:pt x="128752" y="1907335"/>
                    <a:pt x="129337" y="1911910"/>
                    <a:pt x="133535" y="1913282"/>
                  </a:cubicBezTo>
                  <a:close/>
                  <a:moveTo>
                    <a:pt x="125088" y="2071677"/>
                  </a:moveTo>
                  <a:cubicBezTo>
                    <a:pt x="121831" y="2071550"/>
                    <a:pt x="120712" y="2077142"/>
                    <a:pt x="124757" y="2078158"/>
                  </a:cubicBezTo>
                  <a:cubicBezTo>
                    <a:pt x="124605" y="2074498"/>
                    <a:pt x="129718" y="2073355"/>
                    <a:pt x="125088" y="2071677"/>
                  </a:cubicBezTo>
                  <a:close/>
                  <a:moveTo>
                    <a:pt x="121017" y="2026080"/>
                  </a:moveTo>
                  <a:cubicBezTo>
                    <a:pt x="113690" y="2022878"/>
                    <a:pt x="112723" y="2042143"/>
                    <a:pt x="117455" y="2032383"/>
                  </a:cubicBezTo>
                  <a:cubicBezTo>
                    <a:pt x="117430" y="2027809"/>
                    <a:pt x="127047" y="2029181"/>
                    <a:pt x="121017" y="2026080"/>
                  </a:cubicBezTo>
                  <a:close/>
                  <a:moveTo>
                    <a:pt x="110077" y="2109802"/>
                  </a:moveTo>
                  <a:cubicBezTo>
                    <a:pt x="123129" y="2102406"/>
                    <a:pt x="99595" y="2104490"/>
                    <a:pt x="110077" y="2109802"/>
                  </a:cubicBezTo>
                  <a:close/>
                  <a:moveTo>
                    <a:pt x="103259" y="2099152"/>
                  </a:moveTo>
                  <a:cubicBezTo>
                    <a:pt x="103564" y="2099356"/>
                    <a:pt x="103768" y="2099508"/>
                    <a:pt x="104124" y="2099762"/>
                  </a:cubicBezTo>
                  <a:cubicBezTo>
                    <a:pt x="108118" y="2102431"/>
                    <a:pt x="105956" y="2100982"/>
                    <a:pt x="103259" y="2099152"/>
                  </a:cubicBezTo>
                  <a:close/>
                  <a:moveTo>
                    <a:pt x="99417" y="2096585"/>
                  </a:moveTo>
                  <a:cubicBezTo>
                    <a:pt x="99621" y="2096712"/>
                    <a:pt x="99824" y="2096839"/>
                    <a:pt x="100104" y="2097043"/>
                  </a:cubicBezTo>
                  <a:cubicBezTo>
                    <a:pt x="100511" y="2097322"/>
                    <a:pt x="100969" y="2097627"/>
                    <a:pt x="101453" y="2097958"/>
                  </a:cubicBezTo>
                  <a:cubicBezTo>
                    <a:pt x="100918" y="2097602"/>
                    <a:pt x="100486" y="2097297"/>
                    <a:pt x="100104" y="2097043"/>
                  </a:cubicBezTo>
                  <a:cubicBezTo>
                    <a:pt x="99850" y="2096865"/>
                    <a:pt x="99621" y="2096712"/>
                    <a:pt x="99417" y="2096585"/>
                  </a:cubicBezTo>
                  <a:cubicBezTo>
                    <a:pt x="98374" y="2095874"/>
                    <a:pt x="98578" y="2096001"/>
                    <a:pt x="99417" y="2096585"/>
                  </a:cubicBezTo>
                  <a:close/>
                  <a:moveTo>
                    <a:pt x="98959" y="1891983"/>
                  </a:moveTo>
                  <a:cubicBezTo>
                    <a:pt x="86086" y="1889442"/>
                    <a:pt x="117964" y="1895745"/>
                    <a:pt x="98959" y="1891983"/>
                  </a:cubicBezTo>
                  <a:close/>
                  <a:moveTo>
                    <a:pt x="90640" y="1865627"/>
                  </a:moveTo>
                  <a:cubicBezTo>
                    <a:pt x="101605" y="1861484"/>
                    <a:pt x="78453" y="1856909"/>
                    <a:pt x="90640" y="1865627"/>
                  </a:cubicBezTo>
                  <a:close/>
                  <a:moveTo>
                    <a:pt x="82193" y="2024021"/>
                  </a:moveTo>
                  <a:cubicBezTo>
                    <a:pt x="83821" y="2018582"/>
                    <a:pt x="86340" y="2024911"/>
                    <a:pt x="91912" y="2024530"/>
                  </a:cubicBezTo>
                  <a:cubicBezTo>
                    <a:pt x="98120" y="2011517"/>
                    <a:pt x="68251" y="2018659"/>
                    <a:pt x="82193" y="2024021"/>
                  </a:cubicBezTo>
                  <a:close/>
                  <a:moveTo>
                    <a:pt x="83491" y="2121341"/>
                  </a:moveTo>
                  <a:cubicBezTo>
                    <a:pt x="102496" y="2125103"/>
                    <a:pt x="70617" y="2118799"/>
                    <a:pt x="83491" y="2121341"/>
                  </a:cubicBezTo>
                  <a:close/>
                  <a:moveTo>
                    <a:pt x="84407" y="2043592"/>
                  </a:moveTo>
                  <a:cubicBezTo>
                    <a:pt x="84076" y="2048930"/>
                    <a:pt x="75324" y="2044914"/>
                    <a:pt x="74357" y="2049540"/>
                  </a:cubicBezTo>
                  <a:cubicBezTo>
                    <a:pt x="80794" y="2052640"/>
                    <a:pt x="94609" y="2047786"/>
                    <a:pt x="84407" y="2043592"/>
                  </a:cubicBezTo>
                  <a:close/>
                  <a:moveTo>
                    <a:pt x="74993" y="2098212"/>
                  </a:moveTo>
                  <a:cubicBezTo>
                    <a:pt x="64664" y="2116436"/>
                    <a:pt x="82524" y="2107133"/>
                    <a:pt x="74993" y="2098212"/>
                  </a:cubicBezTo>
                  <a:close/>
                  <a:moveTo>
                    <a:pt x="73187" y="2010576"/>
                  </a:moveTo>
                  <a:cubicBezTo>
                    <a:pt x="72881" y="2006738"/>
                    <a:pt x="74230" y="2001426"/>
                    <a:pt x="70464" y="2000689"/>
                  </a:cubicBezTo>
                  <a:cubicBezTo>
                    <a:pt x="70770" y="2004527"/>
                    <a:pt x="69421" y="2009839"/>
                    <a:pt x="73187" y="2010576"/>
                  </a:cubicBezTo>
                  <a:close/>
                  <a:moveTo>
                    <a:pt x="71533" y="1886519"/>
                  </a:moveTo>
                  <a:cubicBezTo>
                    <a:pt x="72169" y="1882706"/>
                    <a:pt x="64257" y="1880368"/>
                    <a:pt x="63239" y="1880495"/>
                  </a:cubicBezTo>
                  <a:cubicBezTo>
                    <a:pt x="56828" y="1881308"/>
                    <a:pt x="70999" y="1889645"/>
                    <a:pt x="71533" y="1886519"/>
                  </a:cubicBezTo>
                  <a:close/>
                  <a:moveTo>
                    <a:pt x="59728" y="2019574"/>
                  </a:moveTo>
                  <a:cubicBezTo>
                    <a:pt x="70159" y="2027986"/>
                    <a:pt x="52477" y="2008314"/>
                    <a:pt x="59728" y="2019574"/>
                  </a:cubicBezTo>
                  <a:close/>
                  <a:moveTo>
                    <a:pt x="58202" y="1987091"/>
                  </a:moveTo>
                  <a:cubicBezTo>
                    <a:pt x="54462" y="1985922"/>
                    <a:pt x="51001" y="1969529"/>
                    <a:pt x="45608" y="1979924"/>
                  </a:cubicBezTo>
                  <a:cubicBezTo>
                    <a:pt x="48305" y="1982059"/>
                    <a:pt x="51739" y="1998427"/>
                    <a:pt x="58202" y="1987091"/>
                  </a:cubicBezTo>
                  <a:close/>
                  <a:moveTo>
                    <a:pt x="48813" y="2041686"/>
                  </a:moveTo>
                  <a:cubicBezTo>
                    <a:pt x="49119" y="2045524"/>
                    <a:pt x="47770" y="2050836"/>
                    <a:pt x="51536" y="2051573"/>
                  </a:cubicBezTo>
                  <a:cubicBezTo>
                    <a:pt x="51230" y="2047735"/>
                    <a:pt x="52579" y="2042423"/>
                    <a:pt x="48813" y="2041686"/>
                  </a:cubicBezTo>
                  <a:close/>
                  <a:moveTo>
                    <a:pt x="43242" y="1963581"/>
                  </a:moveTo>
                  <a:cubicBezTo>
                    <a:pt x="52833" y="1951788"/>
                    <a:pt x="32124" y="1948764"/>
                    <a:pt x="43242" y="1963581"/>
                  </a:cubicBezTo>
                  <a:close/>
                  <a:moveTo>
                    <a:pt x="42682" y="2034874"/>
                  </a:moveTo>
                  <a:cubicBezTo>
                    <a:pt x="42377" y="2031062"/>
                    <a:pt x="43725" y="2025750"/>
                    <a:pt x="39960" y="2025013"/>
                  </a:cubicBezTo>
                  <a:cubicBezTo>
                    <a:pt x="40265" y="2028851"/>
                    <a:pt x="38917" y="2034163"/>
                    <a:pt x="42682" y="2034874"/>
                  </a:cubicBezTo>
                  <a:close/>
                  <a:moveTo>
                    <a:pt x="49297" y="1894398"/>
                  </a:moveTo>
                  <a:cubicBezTo>
                    <a:pt x="44845" y="1897880"/>
                    <a:pt x="40672" y="1899659"/>
                    <a:pt x="36856" y="1899278"/>
                  </a:cubicBezTo>
                  <a:cubicBezTo>
                    <a:pt x="37848" y="1909622"/>
                    <a:pt x="53444" y="1898439"/>
                    <a:pt x="49297" y="1894398"/>
                  </a:cubicBezTo>
                  <a:close/>
                  <a:moveTo>
                    <a:pt x="34693" y="2002036"/>
                  </a:moveTo>
                  <a:cubicBezTo>
                    <a:pt x="34999" y="2005874"/>
                    <a:pt x="33650" y="2011186"/>
                    <a:pt x="37416" y="2011923"/>
                  </a:cubicBezTo>
                  <a:cubicBezTo>
                    <a:pt x="37110" y="2008085"/>
                    <a:pt x="38459" y="2002773"/>
                    <a:pt x="34693" y="2002036"/>
                  </a:cubicBezTo>
                  <a:close/>
                  <a:moveTo>
                    <a:pt x="58736" y="1879733"/>
                  </a:moveTo>
                  <a:cubicBezTo>
                    <a:pt x="65859" y="1864000"/>
                    <a:pt x="45710" y="1865296"/>
                    <a:pt x="58736" y="1879733"/>
                  </a:cubicBezTo>
                  <a:close/>
                  <a:moveTo>
                    <a:pt x="74968" y="1855053"/>
                  </a:moveTo>
                  <a:cubicBezTo>
                    <a:pt x="88019" y="1847683"/>
                    <a:pt x="64511" y="1849767"/>
                    <a:pt x="74968" y="1855053"/>
                  </a:cubicBezTo>
                  <a:close/>
                  <a:moveTo>
                    <a:pt x="71813" y="2036425"/>
                  </a:moveTo>
                  <a:cubicBezTo>
                    <a:pt x="75604" y="2037111"/>
                    <a:pt x="78835" y="2042575"/>
                    <a:pt x="81506" y="2036958"/>
                  </a:cubicBezTo>
                  <a:cubicBezTo>
                    <a:pt x="77715" y="2036272"/>
                    <a:pt x="74484" y="2030808"/>
                    <a:pt x="71813" y="2036425"/>
                  </a:cubicBezTo>
                  <a:close/>
                  <a:moveTo>
                    <a:pt x="81404" y="1916993"/>
                  </a:moveTo>
                  <a:cubicBezTo>
                    <a:pt x="66012" y="1921924"/>
                    <a:pt x="83643" y="1932319"/>
                    <a:pt x="81404" y="1916993"/>
                  </a:cubicBezTo>
                  <a:close/>
                  <a:moveTo>
                    <a:pt x="108805" y="1899735"/>
                  </a:moveTo>
                  <a:cubicBezTo>
                    <a:pt x="110052" y="1901489"/>
                    <a:pt x="111299" y="1903268"/>
                    <a:pt x="112571" y="1905022"/>
                  </a:cubicBezTo>
                  <a:cubicBezTo>
                    <a:pt x="114326" y="1903777"/>
                    <a:pt x="116082" y="1902506"/>
                    <a:pt x="117837" y="1901260"/>
                  </a:cubicBezTo>
                  <a:cubicBezTo>
                    <a:pt x="116590" y="1899507"/>
                    <a:pt x="115344" y="1897753"/>
                    <a:pt x="114072" y="1895999"/>
                  </a:cubicBezTo>
                  <a:cubicBezTo>
                    <a:pt x="112316" y="1897245"/>
                    <a:pt x="110561" y="1898490"/>
                    <a:pt x="108805" y="1899735"/>
                  </a:cubicBezTo>
                  <a:close/>
                  <a:moveTo>
                    <a:pt x="120101" y="1887713"/>
                  </a:moveTo>
                  <a:cubicBezTo>
                    <a:pt x="126233" y="1896304"/>
                    <a:pt x="124706" y="1905861"/>
                    <a:pt x="136689" y="1899786"/>
                  </a:cubicBezTo>
                  <a:cubicBezTo>
                    <a:pt x="130965" y="1896863"/>
                    <a:pt x="126386" y="1887281"/>
                    <a:pt x="120101" y="1887713"/>
                  </a:cubicBezTo>
                  <a:close/>
                  <a:moveTo>
                    <a:pt x="143890" y="1962463"/>
                  </a:moveTo>
                  <a:cubicBezTo>
                    <a:pt x="147222" y="1962260"/>
                    <a:pt x="149690" y="1976772"/>
                    <a:pt x="153430" y="1966225"/>
                  </a:cubicBezTo>
                  <a:cubicBezTo>
                    <a:pt x="148673" y="1967673"/>
                    <a:pt x="146205" y="1953186"/>
                    <a:pt x="143890" y="1962463"/>
                  </a:cubicBezTo>
                  <a:close/>
                  <a:moveTo>
                    <a:pt x="144755" y="1946298"/>
                  </a:moveTo>
                  <a:cubicBezTo>
                    <a:pt x="144627" y="1942638"/>
                    <a:pt x="149716" y="1941520"/>
                    <a:pt x="145085" y="1939842"/>
                  </a:cubicBezTo>
                  <a:cubicBezTo>
                    <a:pt x="141829" y="1939690"/>
                    <a:pt x="140735" y="1945282"/>
                    <a:pt x="144755" y="1946298"/>
                  </a:cubicBezTo>
                  <a:close/>
                  <a:moveTo>
                    <a:pt x="146485" y="1896787"/>
                  </a:moveTo>
                  <a:cubicBezTo>
                    <a:pt x="133077" y="1896711"/>
                    <a:pt x="159155" y="1901082"/>
                    <a:pt x="146485" y="1896787"/>
                  </a:cubicBezTo>
                  <a:close/>
                  <a:moveTo>
                    <a:pt x="157425" y="1873099"/>
                  </a:moveTo>
                  <a:cubicBezTo>
                    <a:pt x="159918" y="1870862"/>
                    <a:pt x="170883" y="1880673"/>
                    <a:pt x="167220" y="1870100"/>
                  </a:cubicBezTo>
                  <a:cubicBezTo>
                    <a:pt x="164421" y="1874217"/>
                    <a:pt x="153456" y="1864407"/>
                    <a:pt x="157425" y="1873099"/>
                  </a:cubicBezTo>
                  <a:close/>
                  <a:moveTo>
                    <a:pt x="169077" y="1900574"/>
                  </a:moveTo>
                  <a:cubicBezTo>
                    <a:pt x="165515" y="1903268"/>
                    <a:pt x="162386" y="1903472"/>
                    <a:pt x="159282" y="1903573"/>
                  </a:cubicBezTo>
                  <a:cubicBezTo>
                    <a:pt x="160528" y="1905327"/>
                    <a:pt x="161775" y="1907081"/>
                    <a:pt x="163047" y="1908834"/>
                  </a:cubicBezTo>
                  <a:cubicBezTo>
                    <a:pt x="168924" y="1909089"/>
                    <a:pt x="171494" y="1907106"/>
                    <a:pt x="169077" y="1900574"/>
                  </a:cubicBezTo>
                  <a:close/>
                  <a:moveTo>
                    <a:pt x="176582" y="1911122"/>
                  </a:moveTo>
                  <a:cubicBezTo>
                    <a:pt x="170578" y="1921187"/>
                    <a:pt x="191567" y="1910359"/>
                    <a:pt x="176582" y="1911122"/>
                  </a:cubicBezTo>
                  <a:close/>
                  <a:moveTo>
                    <a:pt x="183477" y="1842625"/>
                  </a:moveTo>
                  <a:cubicBezTo>
                    <a:pt x="184113" y="1838812"/>
                    <a:pt x="176175" y="1836474"/>
                    <a:pt x="175183" y="1836601"/>
                  </a:cubicBezTo>
                  <a:cubicBezTo>
                    <a:pt x="168772" y="1837414"/>
                    <a:pt x="182943" y="1845776"/>
                    <a:pt x="183477" y="1842625"/>
                  </a:cubicBezTo>
                  <a:close/>
                  <a:moveTo>
                    <a:pt x="187141" y="1903599"/>
                  </a:moveTo>
                  <a:cubicBezTo>
                    <a:pt x="181136" y="1913664"/>
                    <a:pt x="202126" y="1902836"/>
                    <a:pt x="187141" y="1903599"/>
                  </a:cubicBezTo>
                  <a:close/>
                  <a:moveTo>
                    <a:pt x="211132" y="2009763"/>
                  </a:moveTo>
                  <a:cubicBezTo>
                    <a:pt x="203525" y="2010703"/>
                    <a:pt x="203500" y="2010907"/>
                    <a:pt x="210369" y="2014287"/>
                  </a:cubicBezTo>
                  <a:cubicBezTo>
                    <a:pt x="204797" y="2022674"/>
                    <a:pt x="216450" y="2014236"/>
                    <a:pt x="211132" y="2009763"/>
                  </a:cubicBezTo>
                  <a:close/>
                  <a:moveTo>
                    <a:pt x="207316" y="2111734"/>
                  </a:moveTo>
                  <a:cubicBezTo>
                    <a:pt x="207647" y="2115546"/>
                    <a:pt x="206273" y="2120883"/>
                    <a:pt x="210038" y="2121595"/>
                  </a:cubicBezTo>
                  <a:cubicBezTo>
                    <a:pt x="209758" y="2117757"/>
                    <a:pt x="211081" y="2112445"/>
                    <a:pt x="207316" y="2111734"/>
                  </a:cubicBezTo>
                  <a:close/>
                  <a:moveTo>
                    <a:pt x="204543" y="1855460"/>
                  </a:moveTo>
                  <a:cubicBezTo>
                    <a:pt x="205789" y="1857239"/>
                    <a:pt x="207036" y="1858967"/>
                    <a:pt x="208283" y="1860747"/>
                  </a:cubicBezTo>
                  <a:cubicBezTo>
                    <a:pt x="210064" y="1859476"/>
                    <a:pt x="211819" y="1858230"/>
                    <a:pt x="213575" y="1856985"/>
                  </a:cubicBezTo>
                  <a:cubicBezTo>
                    <a:pt x="212328" y="1855231"/>
                    <a:pt x="211081" y="1853452"/>
                    <a:pt x="209809" y="1851724"/>
                  </a:cubicBezTo>
                  <a:cubicBezTo>
                    <a:pt x="208054" y="1852969"/>
                    <a:pt x="206298" y="1854215"/>
                    <a:pt x="204543" y="1855460"/>
                  </a:cubicBezTo>
                  <a:close/>
                  <a:moveTo>
                    <a:pt x="213346" y="1733919"/>
                  </a:moveTo>
                  <a:cubicBezTo>
                    <a:pt x="207341" y="1743984"/>
                    <a:pt x="228331" y="1733156"/>
                    <a:pt x="213346" y="1733919"/>
                  </a:cubicBezTo>
                  <a:close/>
                  <a:moveTo>
                    <a:pt x="251432" y="1714780"/>
                  </a:moveTo>
                  <a:cubicBezTo>
                    <a:pt x="238024" y="1714704"/>
                    <a:pt x="264127" y="1719076"/>
                    <a:pt x="251432" y="1714780"/>
                  </a:cubicBezTo>
                  <a:close/>
                  <a:moveTo>
                    <a:pt x="273566" y="1790445"/>
                  </a:moveTo>
                  <a:cubicBezTo>
                    <a:pt x="294607" y="1785260"/>
                    <a:pt x="276365" y="1775983"/>
                    <a:pt x="273566" y="1790445"/>
                  </a:cubicBezTo>
                  <a:close/>
                  <a:moveTo>
                    <a:pt x="284837" y="1806279"/>
                  </a:moveTo>
                  <a:cubicBezTo>
                    <a:pt x="267638" y="1815150"/>
                    <a:pt x="296515" y="1800256"/>
                    <a:pt x="284837" y="1806279"/>
                  </a:cubicBezTo>
                  <a:close/>
                  <a:moveTo>
                    <a:pt x="278578" y="1691499"/>
                  </a:moveTo>
                  <a:cubicBezTo>
                    <a:pt x="295345" y="1699098"/>
                    <a:pt x="267486" y="1686441"/>
                    <a:pt x="278578" y="1691499"/>
                  </a:cubicBezTo>
                  <a:close/>
                  <a:moveTo>
                    <a:pt x="332541" y="1923373"/>
                  </a:moveTo>
                  <a:cubicBezTo>
                    <a:pt x="329462" y="1919001"/>
                    <a:pt x="338799" y="1916688"/>
                    <a:pt x="336688" y="1912469"/>
                  </a:cubicBezTo>
                  <a:cubicBezTo>
                    <a:pt x="329716" y="1914045"/>
                    <a:pt x="321931" y="1926423"/>
                    <a:pt x="332541" y="1923373"/>
                  </a:cubicBezTo>
                  <a:close/>
                  <a:moveTo>
                    <a:pt x="328724" y="1655814"/>
                  </a:moveTo>
                  <a:cubicBezTo>
                    <a:pt x="331141" y="1661813"/>
                    <a:pt x="345439" y="1664227"/>
                    <a:pt x="342285" y="1658076"/>
                  </a:cubicBezTo>
                  <a:cubicBezTo>
                    <a:pt x="336713" y="1663617"/>
                    <a:pt x="335186" y="1645012"/>
                    <a:pt x="328724" y="1655814"/>
                  </a:cubicBezTo>
                  <a:close/>
                  <a:moveTo>
                    <a:pt x="342107" y="1797307"/>
                  </a:moveTo>
                  <a:cubicBezTo>
                    <a:pt x="344320" y="1793800"/>
                    <a:pt x="346101" y="1790242"/>
                    <a:pt x="346254" y="1786404"/>
                  </a:cubicBezTo>
                  <a:cubicBezTo>
                    <a:pt x="342437" y="1788513"/>
                    <a:pt x="334678" y="1800891"/>
                    <a:pt x="342107" y="1797307"/>
                  </a:cubicBezTo>
                  <a:close/>
                  <a:moveTo>
                    <a:pt x="350223" y="1652434"/>
                  </a:moveTo>
                  <a:cubicBezTo>
                    <a:pt x="353479" y="1656068"/>
                    <a:pt x="356201" y="1662855"/>
                    <a:pt x="360374" y="1661101"/>
                  </a:cubicBezTo>
                  <a:cubicBezTo>
                    <a:pt x="357092" y="1657492"/>
                    <a:pt x="354370" y="1650706"/>
                    <a:pt x="350223" y="1652434"/>
                  </a:cubicBezTo>
                  <a:close/>
                  <a:moveTo>
                    <a:pt x="362104" y="1775144"/>
                  </a:moveTo>
                  <a:cubicBezTo>
                    <a:pt x="357881" y="1777178"/>
                    <a:pt x="354548" y="1773950"/>
                    <a:pt x="350426" y="1775500"/>
                  </a:cubicBezTo>
                  <a:cubicBezTo>
                    <a:pt x="351978" y="1782566"/>
                    <a:pt x="365717" y="1782464"/>
                    <a:pt x="362104" y="1775144"/>
                  </a:cubicBezTo>
                  <a:close/>
                  <a:moveTo>
                    <a:pt x="351902" y="1794308"/>
                  </a:moveTo>
                  <a:cubicBezTo>
                    <a:pt x="355769" y="1798959"/>
                    <a:pt x="359916" y="1801908"/>
                    <a:pt x="364699" y="1801120"/>
                  </a:cubicBezTo>
                  <a:cubicBezTo>
                    <a:pt x="366276" y="1792987"/>
                    <a:pt x="358211" y="1793419"/>
                    <a:pt x="351902" y="1794308"/>
                  </a:cubicBezTo>
                  <a:close/>
                  <a:moveTo>
                    <a:pt x="374494" y="1798121"/>
                  </a:moveTo>
                  <a:cubicBezTo>
                    <a:pt x="368490" y="1808160"/>
                    <a:pt x="389479" y="1797333"/>
                    <a:pt x="374494" y="1798121"/>
                  </a:cubicBezTo>
                  <a:close/>
                  <a:moveTo>
                    <a:pt x="385052" y="1790597"/>
                  </a:moveTo>
                  <a:cubicBezTo>
                    <a:pt x="389683" y="1786124"/>
                    <a:pt x="392838" y="1790419"/>
                    <a:pt x="396730" y="1790242"/>
                  </a:cubicBezTo>
                  <a:cubicBezTo>
                    <a:pt x="395178" y="1783150"/>
                    <a:pt x="381465" y="1783252"/>
                    <a:pt x="385052" y="1790597"/>
                  </a:cubicBezTo>
                  <a:close/>
                  <a:moveTo>
                    <a:pt x="405101" y="1740578"/>
                  </a:moveTo>
                  <a:cubicBezTo>
                    <a:pt x="399478" y="1754455"/>
                    <a:pt x="416575" y="1738189"/>
                    <a:pt x="405101" y="1740578"/>
                  </a:cubicBezTo>
                  <a:close/>
                  <a:moveTo>
                    <a:pt x="406424" y="1580633"/>
                  </a:moveTo>
                  <a:cubicBezTo>
                    <a:pt x="400801" y="1594535"/>
                    <a:pt x="417923" y="1578243"/>
                    <a:pt x="406424" y="1580633"/>
                  </a:cubicBezTo>
                  <a:close/>
                  <a:moveTo>
                    <a:pt x="414234" y="1658534"/>
                  </a:moveTo>
                  <a:cubicBezTo>
                    <a:pt x="431026" y="1666159"/>
                    <a:pt x="403142" y="1653501"/>
                    <a:pt x="414234" y="1658534"/>
                  </a:cubicBezTo>
                  <a:close/>
                  <a:moveTo>
                    <a:pt x="414718" y="1586682"/>
                  </a:moveTo>
                  <a:cubicBezTo>
                    <a:pt x="409095" y="1600559"/>
                    <a:pt x="426192" y="1584293"/>
                    <a:pt x="414718" y="1586682"/>
                  </a:cubicBezTo>
                  <a:close/>
                  <a:moveTo>
                    <a:pt x="417516" y="1527284"/>
                  </a:moveTo>
                  <a:cubicBezTo>
                    <a:pt x="418534" y="1529215"/>
                    <a:pt x="422630" y="1541212"/>
                    <a:pt x="427871" y="1535061"/>
                  </a:cubicBezTo>
                  <a:cubicBezTo>
                    <a:pt x="426853" y="1533129"/>
                    <a:pt x="422757" y="1521133"/>
                    <a:pt x="417516" y="1527284"/>
                  </a:cubicBezTo>
                  <a:close/>
                  <a:moveTo>
                    <a:pt x="439294" y="1799696"/>
                  </a:moveTo>
                  <a:cubicBezTo>
                    <a:pt x="417974" y="1794232"/>
                    <a:pt x="450107" y="1804703"/>
                    <a:pt x="439294" y="1799696"/>
                  </a:cubicBezTo>
                  <a:close/>
                  <a:moveTo>
                    <a:pt x="439193" y="1883240"/>
                  </a:moveTo>
                  <a:cubicBezTo>
                    <a:pt x="450769" y="1900472"/>
                    <a:pt x="451277" y="1869693"/>
                    <a:pt x="439193" y="1883240"/>
                  </a:cubicBezTo>
                  <a:close/>
                  <a:moveTo>
                    <a:pt x="443645" y="1939690"/>
                  </a:moveTo>
                  <a:cubicBezTo>
                    <a:pt x="449573" y="1936640"/>
                    <a:pt x="453898" y="1943147"/>
                    <a:pt x="459826" y="1940097"/>
                  </a:cubicBezTo>
                  <a:cubicBezTo>
                    <a:pt x="457053" y="1931989"/>
                    <a:pt x="440923" y="1934886"/>
                    <a:pt x="443645" y="1939690"/>
                  </a:cubicBezTo>
                  <a:close/>
                  <a:moveTo>
                    <a:pt x="451354" y="1811007"/>
                  </a:moveTo>
                  <a:cubicBezTo>
                    <a:pt x="458503" y="1814413"/>
                    <a:pt x="465296" y="1820055"/>
                    <a:pt x="473183" y="1819318"/>
                  </a:cubicBezTo>
                  <a:cubicBezTo>
                    <a:pt x="470461" y="1815760"/>
                    <a:pt x="470282" y="1812633"/>
                    <a:pt x="470181" y="1809533"/>
                  </a:cubicBezTo>
                  <a:cubicBezTo>
                    <a:pt x="465677" y="1813243"/>
                    <a:pt x="462141" y="1811312"/>
                    <a:pt x="459266" y="1805364"/>
                  </a:cubicBezTo>
                  <a:cubicBezTo>
                    <a:pt x="456620" y="1807245"/>
                    <a:pt x="453974" y="1809126"/>
                    <a:pt x="451354" y="1811007"/>
                  </a:cubicBezTo>
                  <a:close/>
                  <a:moveTo>
                    <a:pt x="467942" y="1505070"/>
                  </a:moveTo>
                  <a:cubicBezTo>
                    <a:pt x="470257" y="1501867"/>
                    <a:pt x="461861" y="1490099"/>
                    <a:pt x="464176" y="1499808"/>
                  </a:cubicBezTo>
                  <a:cubicBezTo>
                    <a:pt x="465169" y="1501511"/>
                    <a:pt x="466008" y="1503189"/>
                    <a:pt x="463413" y="1504307"/>
                  </a:cubicBezTo>
                  <a:cubicBezTo>
                    <a:pt x="461530" y="1501664"/>
                    <a:pt x="459037" y="1502706"/>
                    <a:pt x="457002" y="1500927"/>
                  </a:cubicBezTo>
                  <a:cubicBezTo>
                    <a:pt x="458477" y="1499885"/>
                    <a:pt x="458477" y="1496657"/>
                    <a:pt x="455145" y="1498283"/>
                  </a:cubicBezTo>
                  <a:cubicBezTo>
                    <a:pt x="453567" y="1506417"/>
                    <a:pt x="461632" y="1505959"/>
                    <a:pt x="467942" y="1505070"/>
                  </a:cubicBezTo>
                  <a:close/>
                  <a:moveTo>
                    <a:pt x="461174" y="1490023"/>
                  </a:moveTo>
                  <a:cubicBezTo>
                    <a:pt x="447766" y="1489921"/>
                    <a:pt x="473844" y="1494319"/>
                    <a:pt x="461174" y="1490023"/>
                  </a:cubicBezTo>
                  <a:close/>
                  <a:moveTo>
                    <a:pt x="465754" y="1725226"/>
                  </a:moveTo>
                  <a:cubicBezTo>
                    <a:pt x="452371" y="1725150"/>
                    <a:pt x="478449" y="1729522"/>
                    <a:pt x="465754" y="1725226"/>
                  </a:cubicBezTo>
                  <a:close/>
                  <a:moveTo>
                    <a:pt x="464889" y="1523141"/>
                  </a:moveTo>
                  <a:cubicBezTo>
                    <a:pt x="472649" y="1521082"/>
                    <a:pt x="461403" y="1505400"/>
                    <a:pt x="463769" y="1515973"/>
                  </a:cubicBezTo>
                  <a:cubicBezTo>
                    <a:pt x="466619" y="1519532"/>
                    <a:pt x="458248" y="1524462"/>
                    <a:pt x="464889" y="1523141"/>
                  </a:cubicBezTo>
                  <a:close/>
                  <a:moveTo>
                    <a:pt x="471936" y="1535823"/>
                  </a:moveTo>
                  <a:cubicBezTo>
                    <a:pt x="473666" y="1537120"/>
                    <a:pt x="475371" y="1538416"/>
                    <a:pt x="477101" y="1539712"/>
                  </a:cubicBezTo>
                  <a:cubicBezTo>
                    <a:pt x="478398" y="1538009"/>
                    <a:pt x="479696" y="1536281"/>
                    <a:pt x="481019" y="1534553"/>
                  </a:cubicBezTo>
                  <a:cubicBezTo>
                    <a:pt x="479289" y="1533256"/>
                    <a:pt x="477559" y="1531960"/>
                    <a:pt x="475829" y="1530639"/>
                  </a:cubicBezTo>
                  <a:cubicBezTo>
                    <a:pt x="474531" y="1532367"/>
                    <a:pt x="473234" y="1534095"/>
                    <a:pt x="471936" y="1535823"/>
                  </a:cubicBezTo>
                  <a:close/>
                  <a:moveTo>
                    <a:pt x="473564" y="1512974"/>
                  </a:moveTo>
                  <a:cubicBezTo>
                    <a:pt x="467967" y="1526877"/>
                    <a:pt x="485064" y="1510610"/>
                    <a:pt x="473564" y="1512974"/>
                  </a:cubicBezTo>
                  <a:close/>
                  <a:moveTo>
                    <a:pt x="480510" y="1579997"/>
                  </a:moveTo>
                  <a:cubicBezTo>
                    <a:pt x="481477" y="1579514"/>
                    <a:pt x="481299" y="1579591"/>
                    <a:pt x="480510" y="1579997"/>
                  </a:cubicBezTo>
                  <a:cubicBezTo>
                    <a:pt x="480205" y="1580150"/>
                    <a:pt x="479798" y="1580378"/>
                    <a:pt x="479263" y="1580633"/>
                  </a:cubicBezTo>
                  <a:cubicBezTo>
                    <a:pt x="478526" y="1581014"/>
                    <a:pt x="477661" y="1581471"/>
                    <a:pt x="476796" y="1581929"/>
                  </a:cubicBezTo>
                  <a:cubicBezTo>
                    <a:pt x="475193" y="1582742"/>
                    <a:pt x="474150" y="1583301"/>
                    <a:pt x="473539" y="1583606"/>
                  </a:cubicBezTo>
                  <a:cubicBezTo>
                    <a:pt x="473361" y="1583683"/>
                    <a:pt x="473183" y="1583784"/>
                    <a:pt x="473056" y="1583860"/>
                  </a:cubicBezTo>
                  <a:cubicBezTo>
                    <a:pt x="472649" y="1584064"/>
                    <a:pt x="472699" y="1584013"/>
                    <a:pt x="473056" y="1583860"/>
                  </a:cubicBezTo>
                  <a:cubicBezTo>
                    <a:pt x="473183" y="1583784"/>
                    <a:pt x="473361" y="1583683"/>
                    <a:pt x="473539" y="1583606"/>
                  </a:cubicBezTo>
                  <a:cubicBezTo>
                    <a:pt x="474302" y="1583200"/>
                    <a:pt x="475498" y="1582590"/>
                    <a:pt x="476796" y="1581929"/>
                  </a:cubicBezTo>
                  <a:cubicBezTo>
                    <a:pt x="477304" y="1581675"/>
                    <a:pt x="477737" y="1581446"/>
                    <a:pt x="478373" y="1581116"/>
                  </a:cubicBezTo>
                  <a:cubicBezTo>
                    <a:pt x="478755" y="1580912"/>
                    <a:pt x="478984" y="1580785"/>
                    <a:pt x="479263" y="1580633"/>
                  </a:cubicBezTo>
                  <a:cubicBezTo>
                    <a:pt x="479772" y="1580404"/>
                    <a:pt x="480179" y="1580175"/>
                    <a:pt x="480510" y="1579997"/>
                  </a:cubicBezTo>
                  <a:close/>
                  <a:moveTo>
                    <a:pt x="478627" y="1676325"/>
                  </a:moveTo>
                  <a:cubicBezTo>
                    <a:pt x="480357" y="1694625"/>
                    <a:pt x="477482" y="1664202"/>
                    <a:pt x="478627" y="1676325"/>
                  </a:cubicBezTo>
                  <a:close/>
                  <a:moveTo>
                    <a:pt x="482596" y="1804653"/>
                  </a:moveTo>
                  <a:cubicBezTo>
                    <a:pt x="473056" y="1811922"/>
                    <a:pt x="478704" y="1813218"/>
                    <a:pt x="484861" y="1818962"/>
                  </a:cubicBezTo>
                  <a:cubicBezTo>
                    <a:pt x="494401" y="1811668"/>
                    <a:pt x="488753" y="1810371"/>
                    <a:pt x="482596" y="1804653"/>
                  </a:cubicBezTo>
                  <a:close/>
                  <a:moveTo>
                    <a:pt x="487481" y="1526928"/>
                  </a:moveTo>
                  <a:cubicBezTo>
                    <a:pt x="481477" y="1536993"/>
                    <a:pt x="502466" y="1526165"/>
                    <a:pt x="487481" y="1526928"/>
                  </a:cubicBezTo>
                  <a:close/>
                  <a:moveTo>
                    <a:pt x="491679" y="1676376"/>
                  </a:moveTo>
                  <a:cubicBezTo>
                    <a:pt x="492213" y="1680214"/>
                    <a:pt x="500482" y="1680036"/>
                    <a:pt x="501398" y="1679629"/>
                  </a:cubicBezTo>
                  <a:cubicBezTo>
                    <a:pt x="507275" y="1676935"/>
                    <a:pt x="491246" y="1673224"/>
                    <a:pt x="491679" y="1676376"/>
                  </a:cubicBezTo>
                  <a:close/>
                  <a:moveTo>
                    <a:pt x="507046" y="1548760"/>
                  </a:moveTo>
                  <a:cubicBezTo>
                    <a:pt x="505418" y="1530944"/>
                    <a:pt x="493842" y="1548557"/>
                    <a:pt x="507046" y="1548760"/>
                  </a:cubicBezTo>
                  <a:close/>
                  <a:moveTo>
                    <a:pt x="496564" y="1500596"/>
                  </a:moveTo>
                  <a:cubicBezTo>
                    <a:pt x="499184" y="1503418"/>
                    <a:pt x="501449" y="1508399"/>
                    <a:pt x="504858" y="1506620"/>
                  </a:cubicBezTo>
                  <a:cubicBezTo>
                    <a:pt x="502212" y="1503824"/>
                    <a:pt x="499973" y="1498817"/>
                    <a:pt x="496564" y="1500596"/>
                  </a:cubicBezTo>
                  <a:close/>
                  <a:moveTo>
                    <a:pt x="524041" y="1429125"/>
                  </a:moveTo>
                  <a:cubicBezTo>
                    <a:pt x="530961" y="1430727"/>
                    <a:pt x="531445" y="1416951"/>
                    <a:pt x="525339" y="1422009"/>
                  </a:cubicBezTo>
                  <a:cubicBezTo>
                    <a:pt x="526814" y="1423331"/>
                    <a:pt x="528112" y="1424703"/>
                    <a:pt x="526000" y="1426533"/>
                  </a:cubicBezTo>
                  <a:cubicBezTo>
                    <a:pt x="522107" y="1423280"/>
                    <a:pt x="518520" y="1432684"/>
                    <a:pt x="524041" y="1429125"/>
                  </a:cubicBezTo>
                  <a:close/>
                  <a:moveTo>
                    <a:pt x="523634" y="1823130"/>
                  </a:moveTo>
                  <a:cubicBezTo>
                    <a:pt x="526280" y="1821199"/>
                    <a:pt x="523659" y="1816166"/>
                    <a:pt x="519894" y="1817869"/>
                  </a:cubicBezTo>
                  <a:cubicBezTo>
                    <a:pt x="522260" y="1820640"/>
                    <a:pt x="518978" y="1824706"/>
                    <a:pt x="523634" y="1823130"/>
                  </a:cubicBezTo>
                  <a:close/>
                  <a:moveTo>
                    <a:pt x="517960" y="1843082"/>
                  </a:moveTo>
                  <a:cubicBezTo>
                    <a:pt x="521242" y="1846691"/>
                    <a:pt x="523965" y="1853478"/>
                    <a:pt x="528137" y="1851749"/>
                  </a:cubicBezTo>
                  <a:cubicBezTo>
                    <a:pt x="524855" y="1848115"/>
                    <a:pt x="522133" y="1841328"/>
                    <a:pt x="517960" y="1843082"/>
                  </a:cubicBezTo>
                  <a:close/>
                  <a:moveTo>
                    <a:pt x="527908" y="1440131"/>
                  </a:moveTo>
                  <a:cubicBezTo>
                    <a:pt x="532106" y="1442622"/>
                    <a:pt x="536762" y="1448239"/>
                    <a:pt x="540197" y="1445341"/>
                  </a:cubicBezTo>
                  <a:cubicBezTo>
                    <a:pt x="535999" y="1442876"/>
                    <a:pt x="531343" y="1437233"/>
                    <a:pt x="527908" y="1440131"/>
                  </a:cubicBezTo>
                  <a:close/>
                  <a:moveTo>
                    <a:pt x="545972" y="1469970"/>
                  </a:moveTo>
                  <a:cubicBezTo>
                    <a:pt x="542868" y="1468038"/>
                    <a:pt x="544776" y="1463183"/>
                    <a:pt x="540807" y="1466056"/>
                  </a:cubicBezTo>
                  <a:cubicBezTo>
                    <a:pt x="538848" y="1468699"/>
                    <a:pt x="542868" y="1472740"/>
                    <a:pt x="545972" y="1469970"/>
                  </a:cubicBezTo>
                  <a:close/>
                  <a:moveTo>
                    <a:pt x="546532" y="1604143"/>
                  </a:moveTo>
                  <a:cubicBezTo>
                    <a:pt x="533124" y="1604067"/>
                    <a:pt x="559227" y="1608464"/>
                    <a:pt x="546532" y="1604143"/>
                  </a:cubicBezTo>
                  <a:close/>
                  <a:moveTo>
                    <a:pt x="550475" y="1749016"/>
                  </a:moveTo>
                  <a:cubicBezTo>
                    <a:pt x="553172" y="1737630"/>
                    <a:pt x="536431" y="1754252"/>
                    <a:pt x="550475" y="1749016"/>
                  </a:cubicBezTo>
                  <a:close/>
                  <a:moveTo>
                    <a:pt x="557497" y="1870608"/>
                  </a:moveTo>
                  <a:cubicBezTo>
                    <a:pt x="553375" y="1874624"/>
                    <a:pt x="541418" y="1858281"/>
                    <a:pt x="543936" y="1868321"/>
                  </a:cubicBezTo>
                  <a:cubicBezTo>
                    <a:pt x="547320" y="1868575"/>
                    <a:pt x="559583" y="1883062"/>
                    <a:pt x="557497" y="1870608"/>
                  </a:cubicBezTo>
                  <a:close/>
                  <a:moveTo>
                    <a:pt x="541825" y="1935369"/>
                  </a:moveTo>
                  <a:cubicBezTo>
                    <a:pt x="543936" y="1934429"/>
                    <a:pt x="556734" y="1928685"/>
                    <a:pt x="549508" y="1931938"/>
                  </a:cubicBezTo>
                  <a:cubicBezTo>
                    <a:pt x="544649" y="1934098"/>
                    <a:pt x="542486" y="1935064"/>
                    <a:pt x="541825" y="1935369"/>
                  </a:cubicBezTo>
                  <a:close/>
                  <a:moveTo>
                    <a:pt x="541443" y="1758801"/>
                  </a:moveTo>
                  <a:cubicBezTo>
                    <a:pt x="543402" y="1758649"/>
                    <a:pt x="544801" y="1758547"/>
                    <a:pt x="545845" y="1758471"/>
                  </a:cubicBezTo>
                  <a:cubicBezTo>
                    <a:pt x="546201" y="1758446"/>
                    <a:pt x="546557" y="1758420"/>
                    <a:pt x="546837" y="1758369"/>
                  </a:cubicBezTo>
                  <a:cubicBezTo>
                    <a:pt x="547269" y="1758344"/>
                    <a:pt x="547575" y="1758319"/>
                    <a:pt x="547753" y="1758319"/>
                  </a:cubicBezTo>
                  <a:cubicBezTo>
                    <a:pt x="548058" y="1758293"/>
                    <a:pt x="548109" y="1758293"/>
                    <a:pt x="547753" y="1758319"/>
                  </a:cubicBezTo>
                  <a:cubicBezTo>
                    <a:pt x="547549" y="1758319"/>
                    <a:pt x="547244" y="1758344"/>
                    <a:pt x="546837" y="1758369"/>
                  </a:cubicBezTo>
                  <a:cubicBezTo>
                    <a:pt x="546582" y="1758420"/>
                    <a:pt x="546226" y="1758446"/>
                    <a:pt x="545845" y="1758471"/>
                  </a:cubicBezTo>
                  <a:cubicBezTo>
                    <a:pt x="544293" y="1758573"/>
                    <a:pt x="542257" y="1758751"/>
                    <a:pt x="540782" y="1758852"/>
                  </a:cubicBezTo>
                  <a:cubicBezTo>
                    <a:pt x="541011" y="1758852"/>
                    <a:pt x="541163" y="1758827"/>
                    <a:pt x="541443" y="1758801"/>
                  </a:cubicBezTo>
                  <a:close/>
                  <a:moveTo>
                    <a:pt x="537881" y="1534909"/>
                  </a:moveTo>
                  <a:cubicBezTo>
                    <a:pt x="537042" y="1535264"/>
                    <a:pt x="536864" y="1535341"/>
                    <a:pt x="537881" y="1534909"/>
                  </a:cubicBezTo>
                  <a:close/>
                  <a:moveTo>
                    <a:pt x="544038" y="1532443"/>
                  </a:moveTo>
                  <a:cubicBezTo>
                    <a:pt x="544623" y="1532189"/>
                    <a:pt x="545056" y="1532011"/>
                    <a:pt x="545285" y="1531909"/>
                  </a:cubicBezTo>
                  <a:cubicBezTo>
                    <a:pt x="545692" y="1531757"/>
                    <a:pt x="545717" y="1531757"/>
                    <a:pt x="545285" y="1531909"/>
                  </a:cubicBezTo>
                  <a:cubicBezTo>
                    <a:pt x="545005" y="1532036"/>
                    <a:pt x="544573" y="1532214"/>
                    <a:pt x="544038" y="1532443"/>
                  </a:cubicBezTo>
                  <a:cubicBezTo>
                    <a:pt x="543758" y="1532545"/>
                    <a:pt x="543580" y="1532621"/>
                    <a:pt x="543224" y="1532748"/>
                  </a:cubicBezTo>
                  <a:cubicBezTo>
                    <a:pt x="540934" y="1533689"/>
                    <a:pt x="539408" y="1534299"/>
                    <a:pt x="538441" y="1534680"/>
                  </a:cubicBezTo>
                  <a:cubicBezTo>
                    <a:pt x="539942" y="1534070"/>
                    <a:pt x="542410" y="1533079"/>
                    <a:pt x="544038" y="1532443"/>
                  </a:cubicBezTo>
                  <a:close/>
                  <a:moveTo>
                    <a:pt x="535541" y="1945841"/>
                  </a:moveTo>
                  <a:cubicBezTo>
                    <a:pt x="529536" y="1955906"/>
                    <a:pt x="550500" y="1945078"/>
                    <a:pt x="535541" y="1945841"/>
                  </a:cubicBezTo>
                  <a:close/>
                  <a:moveTo>
                    <a:pt x="549127" y="1772323"/>
                  </a:moveTo>
                  <a:cubicBezTo>
                    <a:pt x="545412" y="1778880"/>
                    <a:pt x="539484" y="1769578"/>
                    <a:pt x="535515" y="1774255"/>
                  </a:cubicBezTo>
                  <a:cubicBezTo>
                    <a:pt x="539637" y="1779262"/>
                    <a:pt x="554011" y="1777254"/>
                    <a:pt x="549127" y="1772323"/>
                  </a:cubicBezTo>
                  <a:close/>
                  <a:moveTo>
                    <a:pt x="550373" y="1553717"/>
                  </a:moveTo>
                  <a:cubicBezTo>
                    <a:pt x="554622" y="1560655"/>
                    <a:pt x="560296" y="1559079"/>
                    <a:pt x="565791" y="1558647"/>
                  </a:cubicBezTo>
                  <a:cubicBezTo>
                    <a:pt x="561542" y="1551709"/>
                    <a:pt x="555869" y="1553285"/>
                    <a:pt x="550373" y="1553717"/>
                  </a:cubicBezTo>
                  <a:close/>
                  <a:moveTo>
                    <a:pt x="561542" y="1465471"/>
                  </a:moveTo>
                  <a:cubicBezTo>
                    <a:pt x="574670" y="1472410"/>
                    <a:pt x="571973" y="1453322"/>
                    <a:pt x="561542" y="1465471"/>
                  </a:cubicBezTo>
                  <a:close/>
                  <a:moveTo>
                    <a:pt x="571108" y="1527029"/>
                  </a:moveTo>
                  <a:cubicBezTo>
                    <a:pt x="572355" y="1528809"/>
                    <a:pt x="573627" y="1530562"/>
                    <a:pt x="574874" y="1532316"/>
                  </a:cubicBezTo>
                  <a:cubicBezTo>
                    <a:pt x="576629" y="1531045"/>
                    <a:pt x="578410" y="1529800"/>
                    <a:pt x="580140" y="1528554"/>
                  </a:cubicBezTo>
                  <a:cubicBezTo>
                    <a:pt x="578894" y="1526801"/>
                    <a:pt x="577647" y="1525047"/>
                    <a:pt x="576400" y="1523268"/>
                  </a:cubicBezTo>
                  <a:cubicBezTo>
                    <a:pt x="574645" y="1524539"/>
                    <a:pt x="572864" y="1525784"/>
                    <a:pt x="571108" y="1527029"/>
                  </a:cubicBezTo>
                  <a:close/>
                  <a:moveTo>
                    <a:pt x="585508" y="1471368"/>
                  </a:moveTo>
                  <a:cubicBezTo>
                    <a:pt x="592403" y="1461531"/>
                    <a:pt x="586653" y="1462014"/>
                    <a:pt x="579046" y="1458405"/>
                  </a:cubicBezTo>
                  <a:cubicBezTo>
                    <a:pt x="572151" y="1468216"/>
                    <a:pt x="577901" y="1467733"/>
                    <a:pt x="585508" y="1471368"/>
                  </a:cubicBezTo>
                  <a:close/>
                  <a:moveTo>
                    <a:pt x="585000" y="1681790"/>
                  </a:moveTo>
                  <a:cubicBezTo>
                    <a:pt x="597797" y="1677799"/>
                    <a:pt x="571592" y="1681485"/>
                    <a:pt x="585000" y="1681790"/>
                  </a:cubicBezTo>
                  <a:close/>
                  <a:moveTo>
                    <a:pt x="587137" y="1334754"/>
                  </a:moveTo>
                  <a:cubicBezTo>
                    <a:pt x="590470" y="1336635"/>
                    <a:pt x="594133" y="1340727"/>
                    <a:pt x="596855" y="1338008"/>
                  </a:cubicBezTo>
                  <a:cubicBezTo>
                    <a:pt x="593497" y="1336127"/>
                    <a:pt x="589833" y="1332035"/>
                    <a:pt x="587137" y="1334754"/>
                  </a:cubicBezTo>
                  <a:close/>
                  <a:moveTo>
                    <a:pt x="592072" y="1435759"/>
                  </a:moveTo>
                  <a:cubicBezTo>
                    <a:pt x="610111" y="1439521"/>
                    <a:pt x="588205" y="1422365"/>
                    <a:pt x="592072" y="1435759"/>
                  </a:cubicBezTo>
                  <a:close/>
                  <a:moveTo>
                    <a:pt x="603216" y="1383351"/>
                  </a:moveTo>
                  <a:cubicBezTo>
                    <a:pt x="586959" y="1370388"/>
                    <a:pt x="595761" y="1399897"/>
                    <a:pt x="603216" y="1383351"/>
                  </a:cubicBezTo>
                  <a:close/>
                  <a:moveTo>
                    <a:pt x="618303" y="1309567"/>
                  </a:moveTo>
                  <a:cubicBezTo>
                    <a:pt x="621585" y="1308525"/>
                    <a:pt x="637104" y="1314803"/>
                    <a:pt x="631278" y="1303136"/>
                  </a:cubicBezTo>
                  <a:cubicBezTo>
                    <a:pt x="628200" y="1305576"/>
                    <a:pt x="612680" y="1299299"/>
                    <a:pt x="618303" y="1309567"/>
                  </a:cubicBezTo>
                  <a:close/>
                  <a:moveTo>
                    <a:pt x="630566" y="1330967"/>
                  </a:moveTo>
                  <a:cubicBezTo>
                    <a:pt x="633899" y="1332848"/>
                    <a:pt x="637588" y="1336940"/>
                    <a:pt x="640285" y="1334221"/>
                  </a:cubicBezTo>
                  <a:cubicBezTo>
                    <a:pt x="636926" y="1332340"/>
                    <a:pt x="633263" y="1328248"/>
                    <a:pt x="630566" y="1330967"/>
                  </a:cubicBezTo>
                  <a:close/>
                  <a:moveTo>
                    <a:pt x="628301" y="1463056"/>
                  </a:moveTo>
                  <a:cubicBezTo>
                    <a:pt x="650309" y="1461836"/>
                    <a:pt x="616471" y="1461531"/>
                    <a:pt x="628301" y="1463056"/>
                  </a:cubicBezTo>
                  <a:close/>
                  <a:moveTo>
                    <a:pt x="640641" y="1452076"/>
                  </a:moveTo>
                  <a:cubicBezTo>
                    <a:pt x="638046" y="1450119"/>
                    <a:pt x="635476" y="1448162"/>
                    <a:pt x="632881" y="1446231"/>
                  </a:cubicBezTo>
                  <a:cubicBezTo>
                    <a:pt x="630998" y="1449560"/>
                    <a:pt x="626902" y="1453220"/>
                    <a:pt x="629624" y="1455914"/>
                  </a:cubicBezTo>
                  <a:cubicBezTo>
                    <a:pt x="632932" y="1452026"/>
                    <a:pt x="637740" y="1458863"/>
                    <a:pt x="640641" y="1452076"/>
                  </a:cubicBezTo>
                  <a:close/>
                  <a:moveTo>
                    <a:pt x="655015" y="1685145"/>
                  </a:moveTo>
                  <a:cubicBezTo>
                    <a:pt x="657051" y="1683111"/>
                    <a:pt x="667126" y="1673123"/>
                    <a:pt x="656924" y="1683239"/>
                  </a:cubicBezTo>
                  <a:cubicBezTo>
                    <a:pt x="655906" y="1684255"/>
                    <a:pt x="655346" y="1684814"/>
                    <a:pt x="655015" y="1685145"/>
                  </a:cubicBezTo>
                  <a:close/>
                  <a:moveTo>
                    <a:pt x="645169" y="1451416"/>
                  </a:moveTo>
                  <a:cubicBezTo>
                    <a:pt x="663742" y="1456575"/>
                    <a:pt x="665701" y="1444629"/>
                    <a:pt x="684070" y="1448289"/>
                  </a:cubicBezTo>
                  <a:cubicBezTo>
                    <a:pt x="669899" y="1440715"/>
                    <a:pt x="656796" y="1440842"/>
                    <a:pt x="645169" y="1451416"/>
                  </a:cubicBezTo>
                  <a:close/>
                  <a:moveTo>
                    <a:pt x="649418" y="1300595"/>
                  </a:moveTo>
                  <a:cubicBezTo>
                    <a:pt x="652777" y="1302476"/>
                    <a:pt x="656440" y="1306568"/>
                    <a:pt x="659137" y="1303848"/>
                  </a:cubicBezTo>
                  <a:cubicBezTo>
                    <a:pt x="655804" y="1301967"/>
                    <a:pt x="652140" y="1297875"/>
                    <a:pt x="649418" y="1300595"/>
                  </a:cubicBezTo>
                  <a:close/>
                  <a:moveTo>
                    <a:pt x="652573" y="1339431"/>
                  </a:moveTo>
                  <a:cubicBezTo>
                    <a:pt x="655931" y="1341337"/>
                    <a:pt x="659595" y="1345404"/>
                    <a:pt x="662292" y="1342684"/>
                  </a:cubicBezTo>
                  <a:cubicBezTo>
                    <a:pt x="658933" y="1340804"/>
                    <a:pt x="655270" y="1336712"/>
                    <a:pt x="652573" y="1339431"/>
                  </a:cubicBezTo>
                  <a:close/>
                  <a:moveTo>
                    <a:pt x="659112" y="1320038"/>
                  </a:moveTo>
                  <a:cubicBezTo>
                    <a:pt x="671909" y="1316073"/>
                    <a:pt x="645704" y="1319733"/>
                    <a:pt x="659112" y="1320038"/>
                  </a:cubicBezTo>
                  <a:close/>
                  <a:moveTo>
                    <a:pt x="675343" y="1303874"/>
                  </a:moveTo>
                  <a:cubicBezTo>
                    <a:pt x="671731" y="1299502"/>
                    <a:pt x="678396" y="1300951"/>
                    <a:pt x="681195" y="1296122"/>
                  </a:cubicBezTo>
                  <a:cubicBezTo>
                    <a:pt x="673842" y="1283718"/>
                    <a:pt x="663106" y="1312464"/>
                    <a:pt x="675343" y="1303874"/>
                  </a:cubicBezTo>
                  <a:close/>
                  <a:moveTo>
                    <a:pt x="671374" y="1341414"/>
                  </a:moveTo>
                  <a:cubicBezTo>
                    <a:pt x="674733" y="1343320"/>
                    <a:pt x="678371" y="1347386"/>
                    <a:pt x="681068" y="1344692"/>
                  </a:cubicBezTo>
                  <a:cubicBezTo>
                    <a:pt x="677735" y="1342786"/>
                    <a:pt x="674071" y="1338694"/>
                    <a:pt x="671374" y="1341414"/>
                  </a:cubicBezTo>
                  <a:close/>
                  <a:moveTo>
                    <a:pt x="685698" y="1311676"/>
                  </a:moveTo>
                  <a:cubicBezTo>
                    <a:pt x="683027" y="1314447"/>
                    <a:pt x="676666" y="1314066"/>
                    <a:pt x="679847" y="1319428"/>
                  </a:cubicBezTo>
                  <a:cubicBezTo>
                    <a:pt x="682518" y="1316658"/>
                    <a:pt x="688878" y="1317039"/>
                    <a:pt x="685698" y="1311676"/>
                  </a:cubicBezTo>
                  <a:close/>
                  <a:moveTo>
                    <a:pt x="685927" y="1214560"/>
                  </a:moveTo>
                  <a:cubicBezTo>
                    <a:pt x="690278" y="1218042"/>
                    <a:pt x="694069" y="1217559"/>
                    <a:pt x="697605" y="1215247"/>
                  </a:cubicBezTo>
                  <a:cubicBezTo>
                    <a:pt x="693254" y="1211739"/>
                    <a:pt x="689464" y="1212222"/>
                    <a:pt x="685927" y="1214560"/>
                  </a:cubicBezTo>
                  <a:close/>
                  <a:moveTo>
                    <a:pt x="701981" y="1279347"/>
                  </a:moveTo>
                  <a:cubicBezTo>
                    <a:pt x="698190" y="1276805"/>
                    <a:pt x="704703" y="1269612"/>
                    <a:pt x="698750" y="1272866"/>
                  </a:cubicBezTo>
                  <a:cubicBezTo>
                    <a:pt x="691982" y="1277161"/>
                    <a:pt x="707426" y="1288725"/>
                    <a:pt x="701981" y="1279347"/>
                  </a:cubicBezTo>
                  <a:close/>
                  <a:moveTo>
                    <a:pt x="713252" y="1441885"/>
                  </a:moveTo>
                  <a:cubicBezTo>
                    <a:pt x="708163" y="1438606"/>
                    <a:pt x="703329" y="1437055"/>
                    <a:pt x="699004" y="1439241"/>
                  </a:cubicBezTo>
                  <a:cubicBezTo>
                    <a:pt x="699946" y="1447476"/>
                    <a:pt x="707502" y="1444629"/>
                    <a:pt x="713252" y="1441885"/>
                  </a:cubicBezTo>
                  <a:close/>
                  <a:moveTo>
                    <a:pt x="694755" y="1590113"/>
                  </a:moveTo>
                  <a:cubicBezTo>
                    <a:pt x="676463" y="1587876"/>
                    <a:pt x="706840" y="1591562"/>
                    <a:pt x="694755" y="1590113"/>
                  </a:cubicBezTo>
                  <a:close/>
                  <a:moveTo>
                    <a:pt x="692160" y="1324639"/>
                  </a:moveTo>
                  <a:cubicBezTo>
                    <a:pt x="698343" y="1321030"/>
                    <a:pt x="702006" y="1306898"/>
                    <a:pt x="692822" y="1312998"/>
                  </a:cubicBezTo>
                  <a:cubicBezTo>
                    <a:pt x="697071" y="1316251"/>
                    <a:pt x="688853" y="1321258"/>
                    <a:pt x="692160" y="1324639"/>
                  </a:cubicBezTo>
                  <a:close/>
                  <a:moveTo>
                    <a:pt x="701472" y="1753286"/>
                  </a:moveTo>
                  <a:cubicBezTo>
                    <a:pt x="700378" y="1754709"/>
                    <a:pt x="701370" y="1757785"/>
                    <a:pt x="704067" y="1755218"/>
                  </a:cubicBezTo>
                  <a:cubicBezTo>
                    <a:pt x="703126" y="1747008"/>
                    <a:pt x="695544" y="1749855"/>
                    <a:pt x="689820" y="1752600"/>
                  </a:cubicBezTo>
                  <a:cubicBezTo>
                    <a:pt x="688548" y="1756336"/>
                    <a:pt x="700124" y="1765054"/>
                    <a:pt x="694984" y="1756489"/>
                  </a:cubicBezTo>
                  <a:cubicBezTo>
                    <a:pt x="693534" y="1755167"/>
                    <a:pt x="692211" y="1753794"/>
                    <a:pt x="694348" y="1751964"/>
                  </a:cubicBezTo>
                  <a:cubicBezTo>
                    <a:pt x="696943" y="1753922"/>
                    <a:pt x="699004" y="1752193"/>
                    <a:pt x="701472" y="1753286"/>
                  </a:cubicBezTo>
                  <a:close/>
                  <a:moveTo>
                    <a:pt x="713303" y="1425694"/>
                  </a:moveTo>
                  <a:cubicBezTo>
                    <a:pt x="719485" y="1422085"/>
                    <a:pt x="723149" y="1407928"/>
                    <a:pt x="713964" y="1414028"/>
                  </a:cubicBezTo>
                  <a:cubicBezTo>
                    <a:pt x="718213" y="1417307"/>
                    <a:pt x="709995" y="1422314"/>
                    <a:pt x="713303" y="1425694"/>
                  </a:cubicBezTo>
                  <a:close/>
                  <a:moveTo>
                    <a:pt x="725667" y="1662041"/>
                  </a:moveTo>
                  <a:cubicBezTo>
                    <a:pt x="726863" y="1647122"/>
                    <a:pt x="715440" y="1667760"/>
                    <a:pt x="725667" y="1662041"/>
                  </a:cubicBezTo>
                  <a:close/>
                  <a:moveTo>
                    <a:pt x="721011" y="1447730"/>
                  </a:moveTo>
                  <a:cubicBezTo>
                    <a:pt x="724014" y="1444579"/>
                    <a:pt x="727703" y="1430422"/>
                    <a:pt x="721698" y="1436090"/>
                  </a:cubicBezTo>
                  <a:cubicBezTo>
                    <a:pt x="720630" y="1440080"/>
                    <a:pt x="720019" y="1444019"/>
                    <a:pt x="721011" y="1447730"/>
                  </a:cubicBezTo>
                  <a:close/>
                  <a:moveTo>
                    <a:pt x="729204" y="1275534"/>
                  </a:moveTo>
                  <a:cubicBezTo>
                    <a:pt x="732816" y="1292487"/>
                    <a:pt x="741594" y="1271798"/>
                    <a:pt x="729204" y="1275534"/>
                  </a:cubicBezTo>
                  <a:close/>
                  <a:moveTo>
                    <a:pt x="733554" y="1215628"/>
                  </a:moveTo>
                  <a:cubicBezTo>
                    <a:pt x="736709" y="1220203"/>
                    <a:pt x="741645" y="1219135"/>
                    <a:pt x="735971" y="1213467"/>
                  </a:cubicBezTo>
                  <a:cubicBezTo>
                    <a:pt x="750473" y="1201903"/>
                    <a:pt x="732486" y="1206503"/>
                    <a:pt x="733554" y="1215628"/>
                  </a:cubicBezTo>
                  <a:close/>
                  <a:moveTo>
                    <a:pt x="749099" y="1328578"/>
                  </a:moveTo>
                  <a:cubicBezTo>
                    <a:pt x="749913" y="1328248"/>
                    <a:pt x="750651" y="1327943"/>
                    <a:pt x="751313" y="1327689"/>
                  </a:cubicBezTo>
                  <a:cubicBezTo>
                    <a:pt x="751033" y="1327790"/>
                    <a:pt x="750829" y="1327867"/>
                    <a:pt x="750473" y="1328019"/>
                  </a:cubicBezTo>
                  <a:cubicBezTo>
                    <a:pt x="749939" y="1328248"/>
                    <a:pt x="749557" y="1328375"/>
                    <a:pt x="749099" y="1328578"/>
                  </a:cubicBezTo>
                  <a:close/>
                  <a:moveTo>
                    <a:pt x="762125" y="1328680"/>
                  </a:moveTo>
                  <a:cubicBezTo>
                    <a:pt x="763296" y="1313761"/>
                    <a:pt x="751898" y="1334424"/>
                    <a:pt x="762125" y="1328680"/>
                  </a:cubicBezTo>
                  <a:close/>
                  <a:moveTo>
                    <a:pt x="758360" y="1285320"/>
                  </a:moveTo>
                  <a:cubicBezTo>
                    <a:pt x="760065" y="1286616"/>
                    <a:pt x="761795" y="1287912"/>
                    <a:pt x="763525" y="1289208"/>
                  </a:cubicBezTo>
                  <a:cubicBezTo>
                    <a:pt x="764822" y="1287480"/>
                    <a:pt x="766120" y="1285752"/>
                    <a:pt x="767417" y="1284023"/>
                  </a:cubicBezTo>
                  <a:cubicBezTo>
                    <a:pt x="765713" y="1282727"/>
                    <a:pt x="763983" y="1281431"/>
                    <a:pt x="762253" y="1280135"/>
                  </a:cubicBezTo>
                  <a:cubicBezTo>
                    <a:pt x="760955" y="1281863"/>
                    <a:pt x="759658" y="1283591"/>
                    <a:pt x="758360" y="1285320"/>
                  </a:cubicBezTo>
                  <a:close/>
                  <a:moveTo>
                    <a:pt x="758360" y="1180248"/>
                  </a:moveTo>
                  <a:cubicBezTo>
                    <a:pt x="759810" y="1181849"/>
                    <a:pt x="761260" y="1183451"/>
                    <a:pt x="762711" y="1185077"/>
                  </a:cubicBezTo>
                  <a:cubicBezTo>
                    <a:pt x="764313" y="1183629"/>
                    <a:pt x="765916" y="1182180"/>
                    <a:pt x="767519" y="1180731"/>
                  </a:cubicBezTo>
                  <a:cubicBezTo>
                    <a:pt x="766069" y="1179130"/>
                    <a:pt x="764619" y="1177529"/>
                    <a:pt x="763194" y="1175927"/>
                  </a:cubicBezTo>
                  <a:cubicBezTo>
                    <a:pt x="761566" y="1177351"/>
                    <a:pt x="759963" y="1178799"/>
                    <a:pt x="758360" y="1180248"/>
                  </a:cubicBezTo>
                  <a:close/>
                  <a:moveTo>
                    <a:pt x="766196" y="1258785"/>
                  </a:moveTo>
                  <a:cubicBezTo>
                    <a:pt x="778993" y="1254820"/>
                    <a:pt x="752788" y="1258505"/>
                    <a:pt x="766196" y="1258785"/>
                  </a:cubicBezTo>
                  <a:close/>
                  <a:moveTo>
                    <a:pt x="773600" y="1410317"/>
                  </a:moveTo>
                  <a:cubicBezTo>
                    <a:pt x="787338" y="1396643"/>
                    <a:pt x="764288" y="1419569"/>
                    <a:pt x="773600" y="1410317"/>
                  </a:cubicBezTo>
                  <a:close/>
                  <a:moveTo>
                    <a:pt x="775050" y="1518083"/>
                  </a:moveTo>
                  <a:cubicBezTo>
                    <a:pt x="778968" y="1521260"/>
                    <a:pt x="779349" y="1514855"/>
                    <a:pt x="777696" y="1511348"/>
                  </a:cubicBezTo>
                  <a:cubicBezTo>
                    <a:pt x="767087" y="1509518"/>
                    <a:pt x="765738" y="1535341"/>
                    <a:pt x="776525" y="1534197"/>
                  </a:cubicBezTo>
                  <a:cubicBezTo>
                    <a:pt x="776042" y="1528834"/>
                    <a:pt x="773930" y="1523369"/>
                    <a:pt x="775050" y="1518083"/>
                  </a:cubicBezTo>
                  <a:close/>
                  <a:moveTo>
                    <a:pt x="763499" y="1568916"/>
                  </a:moveTo>
                  <a:cubicBezTo>
                    <a:pt x="767137" y="1561926"/>
                    <a:pt x="774185" y="1579209"/>
                    <a:pt x="777111" y="1566984"/>
                  </a:cubicBezTo>
                  <a:cubicBezTo>
                    <a:pt x="772989" y="1561977"/>
                    <a:pt x="758640" y="1563985"/>
                    <a:pt x="763499" y="1568916"/>
                  </a:cubicBezTo>
                  <a:close/>
                  <a:moveTo>
                    <a:pt x="772836" y="1454339"/>
                  </a:moveTo>
                  <a:cubicBezTo>
                    <a:pt x="780138" y="1451390"/>
                    <a:pt x="769096" y="1455838"/>
                    <a:pt x="767061" y="1456677"/>
                  </a:cubicBezTo>
                  <a:cubicBezTo>
                    <a:pt x="767723" y="1456397"/>
                    <a:pt x="769478" y="1455686"/>
                    <a:pt x="772836" y="1454339"/>
                  </a:cubicBezTo>
                  <a:close/>
                  <a:moveTo>
                    <a:pt x="765178" y="1487761"/>
                  </a:moveTo>
                  <a:cubicBezTo>
                    <a:pt x="776373" y="1504053"/>
                    <a:pt x="777670" y="1479450"/>
                    <a:pt x="765178" y="1487761"/>
                  </a:cubicBezTo>
                  <a:close/>
                  <a:moveTo>
                    <a:pt x="782555" y="1194075"/>
                  </a:moveTo>
                  <a:cubicBezTo>
                    <a:pt x="789501" y="1190872"/>
                    <a:pt x="789475" y="1190694"/>
                    <a:pt x="781919" y="1189525"/>
                  </a:cubicBezTo>
                  <a:cubicBezTo>
                    <a:pt x="784667" y="1179867"/>
                    <a:pt x="776118" y="1191406"/>
                    <a:pt x="782555" y="1194075"/>
                  </a:cubicBezTo>
                  <a:close/>
                  <a:moveTo>
                    <a:pt x="789119" y="1421983"/>
                  </a:moveTo>
                  <a:cubicBezTo>
                    <a:pt x="770623" y="1433268"/>
                    <a:pt x="790798" y="1436623"/>
                    <a:pt x="789119" y="1421983"/>
                  </a:cubicBezTo>
                  <a:close/>
                  <a:moveTo>
                    <a:pt x="790086" y="1297037"/>
                  </a:moveTo>
                  <a:cubicBezTo>
                    <a:pt x="793419" y="1298917"/>
                    <a:pt x="797082" y="1303009"/>
                    <a:pt x="799805" y="1300315"/>
                  </a:cubicBezTo>
                  <a:cubicBezTo>
                    <a:pt x="796446" y="1298409"/>
                    <a:pt x="792783" y="1294317"/>
                    <a:pt x="790086" y="1297037"/>
                  </a:cubicBezTo>
                  <a:close/>
                  <a:moveTo>
                    <a:pt x="793953" y="1275560"/>
                  </a:moveTo>
                  <a:cubicBezTo>
                    <a:pt x="793597" y="1274696"/>
                    <a:pt x="793292" y="1273958"/>
                    <a:pt x="793037" y="1273348"/>
                  </a:cubicBezTo>
                  <a:cubicBezTo>
                    <a:pt x="792757" y="1272713"/>
                    <a:pt x="792503" y="1272128"/>
                    <a:pt x="792299" y="1271620"/>
                  </a:cubicBezTo>
                  <a:cubicBezTo>
                    <a:pt x="792503" y="1272078"/>
                    <a:pt x="792732" y="1272637"/>
                    <a:pt x="793037" y="1273348"/>
                  </a:cubicBezTo>
                  <a:cubicBezTo>
                    <a:pt x="793342" y="1274086"/>
                    <a:pt x="793673" y="1274848"/>
                    <a:pt x="793953" y="1275560"/>
                  </a:cubicBezTo>
                  <a:cubicBezTo>
                    <a:pt x="793979" y="1275611"/>
                    <a:pt x="794004" y="1275636"/>
                    <a:pt x="794029" y="1275687"/>
                  </a:cubicBezTo>
                  <a:cubicBezTo>
                    <a:pt x="795938" y="1280211"/>
                    <a:pt x="795123" y="1278305"/>
                    <a:pt x="793953" y="1275560"/>
                  </a:cubicBezTo>
                  <a:close/>
                  <a:moveTo>
                    <a:pt x="796167" y="1192169"/>
                  </a:moveTo>
                  <a:cubicBezTo>
                    <a:pt x="808964" y="1188204"/>
                    <a:pt x="782784" y="1191889"/>
                    <a:pt x="796167" y="1192169"/>
                  </a:cubicBezTo>
                  <a:close/>
                  <a:moveTo>
                    <a:pt x="806878" y="1317802"/>
                  </a:moveTo>
                  <a:cubicBezTo>
                    <a:pt x="809574" y="1306390"/>
                    <a:pt x="792834" y="1323037"/>
                    <a:pt x="806878" y="1317802"/>
                  </a:cubicBezTo>
                  <a:close/>
                  <a:moveTo>
                    <a:pt x="801815" y="1265342"/>
                  </a:moveTo>
                  <a:cubicBezTo>
                    <a:pt x="804588" y="1268011"/>
                    <a:pt x="804206" y="1274365"/>
                    <a:pt x="809600" y="1271188"/>
                  </a:cubicBezTo>
                  <a:cubicBezTo>
                    <a:pt x="806801" y="1268519"/>
                    <a:pt x="807183" y="1262165"/>
                    <a:pt x="801815" y="1265342"/>
                  </a:cubicBezTo>
                  <a:close/>
                  <a:moveTo>
                    <a:pt x="810821" y="1296452"/>
                  </a:moveTo>
                  <a:cubicBezTo>
                    <a:pt x="814179" y="1298333"/>
                    <a:pt x="817817" y="1302425"/>
                    <a:pt x="820540" y="1299705"/>
                  </a:cubicBezTo>
                  <a:cubicBezTo>
                    <a:pt x="817181" y="1297824"/>
                    <a:pt x="813518" y="1293732"/>
                    <a:pt x="810821" y="1296452"/>
                  </a:cubicBezTo>
                  <a:close/>
                  <a:moveTo>
                    <a:pt x="818072" y="1249203"/>
                  </a:moveTo>
                  <a:cubicBezTo>
                    <a:pt x="821405" y="1251084"/>
                    <a:pt x="825068" y="1255176"/>
                    <a:pt x="827791" y="1252456"/>
                  </a:cubicBezTo>
                  <a:cubicBezTo>
                    <a:pt x="824432" y="1250550"/>
                    <a:pt x="820769" y="1246483"/>
                    <a:pt x="818072" y="1249203"/>
                  </a:cubicBezTo>
                  <a:close/>
                  <a:moveTo>
                    <a:pt x="837408" y="1288090"/>
                  </a:moveTo>
                  <a:cubicBezTo>
                    <a:pt x="840105" y="1276678"/>
                    <a:pt x="823364" y="1293326"/>
                    <a:pt x="837408" y="1288090"/>
                  </a:cubicBezTo>
                  <a:close/>
                  <a:moveTo>
                    <a:pt x="831429" y="1344387"/>
                  </a:moveTo>
                  <a:cubicBezTo>
                    <a:pt x="832752" y="1342684"/>
                    <a:pt x="834049" y="1340956"/>
                    <a:pt x="835347" y="1339228"/>
                  </a:cubicBezTo>
                  <a:cubicBezTo>
                    <a:pt x="833617" y="1337931"/>
                    <a:pt x="831887" y="1336635"/>
                    <a:pt x="830182" y="1335339"/>
                  </a:cubicBezTo>
                  <a:cubicBezTo>
                    <a:pt x="828859" y="1337067"/>
                    <a:pt x="827562" y="1338796"/>
                    <a:pt x="826264" y="1340499"/>
                  </a:cubicBezTo>
                  <a:cubicBezTo>
                    <a:pt x="827994" y="1341795"/>
                    <a:pt x="829724" y="1343091"/>
                    <a:pt x="831429" y="1344387"/>
                  </a:cubicBezTo>
                  <a:close/>
                  <a:moveTo>
                    <a:pt x="833032" y="1487482"/>
                  </a:moveTo>
                  <a:cubicBezTo>
                    <a:pt x="845829" y="1483542"/>
                    <a:pt x="819649" y="1487202"/>
                    <a:pt x="833032" y="1487482"/>
                  </a:cubicBezTo>
                  <a:close/>
                  <a:moveTo>
                    <a:pt x="829750" y="1649206"/>
                  </a:moveTo>
                  <a:cubicBezTo>
                    <a:pt x="848017" y="1646944"/>
                    <a:pt x="821736" y="1637794"/>
                    <a:pt x="829750" y="1649206"/>
                  </a:cubicBezTo>
                  <a:close/>
                  <a:moveTo>
                    <a:pt x="829444" y="1363170"/>
                  </a:moveTo>
                  <a:cubicBezTo>
                    <a:pt x="826086" y="1361289"/>
                    <a:pt x="822448" y="1357197"/>
                    <a:pt x="819751" y="1359917"/>
                  </a:cubicBezTo>
                  <a:cubicBezTo>
                    <a:pt x="823084" y="1361797"/>
                    <a:pt x="826748" y="1365890"/>
                    <a:pt x="829444" y="1363170"/>
                  </a:cubicBezTo>
                  <a:close/>
                  <a:moveTo>
                    <a:pt x="814561" y="1508679"/>
                  </a:moveTo>
                  <a:cubicBezTo>
                    <a:pt x="829012" y="1512669"/>
                    <a:pt x="810872" y="1497546"/>
                    <a:pt x="814561" y="1508679"/>
                  </a:cubicBezTo>
                  <a:close/>
                  <a:moveTo>
                    <a:pt x="796014" y="1520421"/>
                  </a:moveTo>
                  <a:cubicBezTo>
                    <a:pt x="796548" y="1524284"/>
                    <a:pt x="804817" y="1524107"/>
                    <a:pt x="805733" y="1523674"/>
                  </a:cubicBezTo>
                  <a:cubicBezTo>
                    <a:pt x="811610" y="1520980"/>
                    <a:pt x="795581" y="1517295"/>
                    <a:pt x="796014" y="1520421"/>
                  </a:cubicBezTo>
                  <a:close/>
                  <a:moveTo>
                    <a:pt x="812144" y="1423737"/>
                  </a:moveTo>
                  <a:cubicBezTo>
                    <a:pt x="817817" y="1406251"/>
                    <a:pt x="808379" y="1435327"/>
                    <a:pt x="812144" y="1423737"/>
                  </a:cubicBezTo>
                  <a:close/>
                  <a:moveTo>
                    <a:pt x="810032" y="1356663"/>
                  </a:moveTo>
                  <a:cubicBezTo>
                    <a:pt x="810236" y="1356765"/>
                    <a:pt x="811686" y="1354122"/>
                    <a:pt x="811966" y="1354071"/>
                  </a:cubicBezTo>
                  <a:cubicBezTo>
                    <a:pt x="834838" y="1349293"/>
                    <a:pt x="795938" y="1349471"/>
                    <a:pt x="810032" y="1356663"/>
                  </a:cubicBezTo>
                  <a:close/>
                  <a:moveTo>
                    <a:pt x="828401" y="1256980"/>
                  </a:moveTo>
                  <a:cubicBezTo>
                    <a:pt x="835092" y="1258149"/>
                    <a:pt x="831225" y="1271239"/>
                    <a:pt x="838756" y="1264783"/>
                  </a:cubicBezTo>
                  <a:cubicBezTo>
                    <a:pt x="837179" y="1262699"/>
                    <a:pt x="833719" y="1260869"/>
                    <a:pt x="835525" y="1258302"/>
                  </a:cubicBezTo>
                  <a:cubicBezTo>
                    <a:pt x="835881" y="1258531"/>
                    <a:pt x="836237" y="1258709"/>
                    <a:pt x="836594" y="1258887"/>
                  </a:cubicBezTo>
                  <a:cubicBezTo>
                    <a:pt x="836034" y="1259827"/>
                    <a:pt x="835907" y="1261021"/>
                    <a:pt x="836670" y="1262292"/>
                  </a:cubicBezTo>
                  <a:cubicBezTo>
                    <a:pt x="839138" y="1259624"/>
                    <a:pt x="843565" y="1262419"/>
                    <a:pt x="841478" y="1257946"/>
                  </a:cubicBezTo>
                  <a:cubicBezTo>
                    <a:pt x="840893" y="1257311"/>
                    <a:pt x="840130" y="1257082"/>
                    <a:pt x="839367" y="1257133"/>
                  </a:cubicBezTo>
                  <a:cubicBezTo>
                    <a:pt x="837891" y="1256014"/>
                    <a:pt x="836390" y="1254896"/>
                    <a:pt x="834914" y="1253778"/>
                  </a:cubicBezTo>
                  <a:cubicBezTo>
                    <a:pt x="832955" y="1256370"/>
                    <a:pt x="830488" y="1255277"/>
                    <a:pt x="828401" y="1256980"/>
                  </a:cubicBezTo>
                  <a:close/>
                  <a:moveTo>
                    <a:pt x="837840" y="1437259"/>
                  </a:moveTo>
                  <a:cubicBezTo>
                    <a:pt x="841555" y="1451746"/>
                    <a:pt x="845651" y="1428541"/>
                    <a:pt x="837840" y="1437259"/>
                  </a:cubicBezTo>
                  <a:close/>
                  <a:moveTo>
                    <a:pt x="845218" y="1277745"/>
                  </a:moveTo>
                  <a:cubicBezTo>
                    <a:pt x="847915" y="1266359"/>
                    <a:pt x="831174" y="1282981"/>
                    <a:pt x="845218" y="1277745"/>
                  </a:cubicBezTo>
                  <a:close/>
                  <a:moveTo>
                    <a:pt x="848678" y="1187111"/>
                  </a:moveTo>
                  <a:cubicBezTo>
                    <a:pt x="860763" y="1188585"/>
                    <a:pt x="830386" y="1184899"/>
                    <a:pt x="848678" y="1187111"/>
                  </a:cubicBezTo>
                  <a:close/>
                  <a:moveTo>
                    <a:pt x="869566" y="1434005"/>
                  </a:moveTo>
                  <a:cubicBezTo>
                    <a:pt x="873128" y="1434844"/>
                    <a:pt x="872899" y="1440055"/>
                    <a:pt x="875723" y="1436039"/>
                  </a:cubicBezTo>
                  <a:cubicBezTo>
                    <a:pt x="876715" y="1432913"/>
                    <a:pt x="871601" y="1430396"/>
                    <a:pt x="869566" y="1434005"/>
                  </a:cubicBezTo>
                  <a:close/>
                  <a:moveTo>
                    <a:pt x="863587" y="1457770"/>
                  </a:moveTo>
                  <a:cubicBezTo>
                    <a:pt x="866259" y="1446383"/>
                    <a:pt x="849518" y="1463031"/>
                    <a:pt x="863587" y="1457770"/>
                  </a:cubicBezTo>
                  <a:close/>
                  <a:moveTo>
                    <a:pt x="869032" y="1348378"/>
                  </a:moveTo>
                  <a:cubicBezTo>
                    <a:pt x="874883" y="1345683"/>
                    <a:pt x="858855" y="1341998"/>
                    <a:pt x="859313" y="1345124"/>
                  </a:cubicBezTo>
                  <a:cubicBezTo>
                    <a:pt x="859847" y="1348962"/>
                    <a:pt x="868116" y="1348810"/>
                    <a:pt x="869032" y="1348378"/>
                  </a:cubicBezTo>
                  <a:close/>
                  <a:moveTo>
                    <a:pt x="866513" y="1314040"/>
                  </a:moveTo>
                  <a:cubicBezTo>
                    <a:pt x="867938" y="1309287"/>
                    <a:pt x="881346" y="1315336"/>
                    <a:pt x="874960" y="1308245"/>
                  </a:cubicBezTo>
                  <a:cubicBezTo>
                    <a:pt x="873255" y="1311143"/>
                    <a:pt x="859847" y="1305068"/>
                    <a:pt x="866513" y="1314040"/>
                  </a:cubicBezTo>
                  <a:close/>
                  <a:moveTo>
                    <a:pt x="871067" y="1087580"/>
                  </a:moveTo>
                  <a:cubicBezTo>
                    <a:pt x="873560" y="1084657"/>
                    <a:pt x="878267" y="1081861"/>
                    <a:pt x="876130" y="1078684"/>
                  </a:cubicBezTo>
                  <a:cubicBezTo>
                    <a:pt x="873637" y="1081607"/>
                    <a:pt x="868930" y="1084428"/>
                    <a:pt x="871067" y="1087580"/>
                  </a:cubicBezTo>
                  <a:close/>
                  <a:moveTo>
                    <a:pt x="878064" y="1129212"/>
                  </a:moveTo>
                  <a:cubicBezTo>
                    <a:pt x="879590" y="1135490"/>
                    <a:pt x="886281" y="1120469"/>
                    <a:pt x="883127" y="1120316"/>
                  </a:cubicBezTo>
                  <a:cubicBezTo>
                    <a:pt x="879234" y="1120113"/>
                    <a:pt x="877809" y="1128246"/>
                    <a:pt x="878064" y="1129212"/>
                  </a:cubicBezTo>
                  <a:close/>
                  <a:moveTo>
                    <a:pt x="889131" y="1093121"/>
                  </a:moveTo>
                  <a:cubicBezTo>
                    <a:pt x="890581" y="1094722"/>
                    <a:pt x="892031" y="1096323"/>
                    <a:pt x="893481" y="1097925"/>
                  </a:cubicBezTo>
                  <a:cubicBezTo>
                    <a:pt x="895084" y="1096501"/>
                    <a:pt x="896687" y="1095052"/>
                    <a:pt x="898290" y="1093604"/>
                  </a:cubicBezTo>
                  <a:cubicBezTo>
                    <a:pt x="896840" y="1092003"/>
                    <a:pt x="895390" y="1090401"/>
                    <a:pt x="893939" y="1088800"/>
                  </a:cubicBezTo>
                  <a:cubicBezTo>
                    <a:pt x="892337" y="1090223"/>
                    <a:pt x="890734" y="1091672"/>
                    <a:pt x="889131" y="1093121"/>
                  </a:cubicBezTo>
                  <a:close/>
                  <a:moveTo>
                    <a:pt x="934214" y="1239900"/>
                  </a:moveTo>
                  <a:cubicBezTo>
                    <a:pt x="917753" y="1234588"/>
                    <a:pt x="921340" y="1254439"/>
                    <a:pt x="934214" y="1239900"/>
                  </a:cubicBezTo>
                  <a:close/>
                  <a:moveTo>
                    <a:pt x="934443" y="1235326"/>
                  </a:moveTo>
                  <a:cubicBezTo>
                    <a:pt x="935969" y="1241578"/>
                    <a:pt x="942660" y="1226582"/>
                    <a:pt x="939506" y="1226404"/>
                  </a:cubicBezTo>
                  <a:cubicBezTo>
                    <a:pt x="935613" y="1226201"/>
                    <a:pt x="934214" y="1234334"/>
                    <a:pt x="934443" y="1235326"/>
                  </a:cubicBezTo>
                  <a:close/>
                  <a:moveTo>
                    <a:pt x="935130" y="1090960"/>
                  </a:moveTo>
                  <a:cubicBezTo>
                    <a:pt x="937623" y="1088012"/>
                    <a:pt x="942355" y="1085216"/>
                    <a:pt x="940193" y="1082039"/>
                  </a:cubicBezTo>
                  <a:cubicBezTo>
                    <a:pt x="937699" y="1084962"/>
                    <a:pt x="932993" y="1087783"/>
                    <a:pt x="935130" y="1090960"/>
                  </a:cubicBezTo>
                  <a:close/>
                  <a:moveTo>
                    <a:pt x="938513" y="1070500"/>
                  </a:moveTo>
                  <a:cubicBezTo>
                    <a:pt x="941007" y="1067552"/>
                    <a:pt x="945713" y="1064756"/>
                    <a:pt x="943551" y="1061579"/>
                  </a:cubicBezTo>
                  <a:cubicBezTo>
                    <a:pt x="941058" y="1064502"/>
                    <a:pt x="936351" y="1067323"/>
                    <a:pt x="938513" y="1070500"/>
                  </a:cubicBezTo>
                  <a:close/>
                  <a:moveTo>
                    <a:pt x="943322" y="1109718"/>
                  </a:moveTo>
                  <a:cubicBezTo>
                    <a:pt x="954033" y="1114521"/>
                    <a:pt x="940880" y="1094925"/>
                    <a:pt x="943322" y="1109718"/>
                  </a:cubicBezTo>
                  <a:close/>
                  <a:moveTo>
                    <a:pt x="942381" y="1127992"/>
                  </a:moveTo>
                  <a:cubicBezTo>
                    <a:pt x="945459" y="1131220"/>
                    <a:pt x="945993" y="1134295"/>
                    <a:pt x="946477" y="1137371"/>
                  </a:cubicBezTo>
                  <a:cubicBezTo>
                    <a:pt x="948080" y="1135922"/>
                    <a:pt x="949682" y="1134499"/>
                    <a:pt x="951285" y="1133050"/>
                  </a:cubicBezTo>
                  <a:cubicBezTo>
                    <a:pt x="950853" y="1127153"/>
                    <a:pt x="948588" y="1124840"/>
                    <a:pt x="942381" y="1127992"/>
                  </a:cubicBezTo>
                  <a:close/>
                  <a:moveTo>
                    <a:pt x="951998" y="1119325"/>
                  </a:moveTo>
                  <a:cubicBezTo>
                    <a:pt x="962709" y="1124154"/>
                    <a:pt x="949555" y="1104558"/>
                    <a:pt x="951998" y="1119325"/>
                  </a:cubicBezTo>
                  <a:close/>
                  <a:moveTo>
                    <a:pt x="945332" y="1377988"/>
                  </a:moveTo>
                  <a:cubicBezTo>
                    <a:pt x="945179" y="1378191"/>
                    <a:pt x="947494" y="1380097"/>
                    <a:pt x="947494" y="1380402"/>
                  </a:cubicBezTo>
                  <a:cubicBezTo>
                    <a:pt x="947825" y="1403760"/>
                    <a:pt x="955051" y="1365559"/>
                    <a:pt x="945332" y="1377988"/>
                  </a:cubicBezTo>
                  <a:close/>
                  <a:moveTo>
                    <a:pt x="944060" y="1183095"/>
                  </a:moveTo>
                  <a:cubicBezTo>
                    <a:pt x="945510" y="1184696"/>
                    <a:pt x="946960" y="1186297"/>
                    <a:pt x="948410" y="1187899"/>
                  </a:cubicBezTo>
                  <a:cubicBezTo>
                    <a:pt x="950013" y="1186475"/>
                    <a:pt x="951616" y="1185026"/>
                    <a:pt x="953219" y="1183578"/>
                  </a:cubicBezTo>
                  <a:cubicBezTo>
                    <a:pt x="951769" y="1181977"/>
                    <a:pt x="950344" y="1180375"/>
                    <a:pt x="948894" y="1178774"/>
                  </a:cubicBezTo>
                  <a:cubicBezTo>
                    <a:pt x="947291" y="1180197"/>
                    <a:pt x="945663" y="1181646"/>
                    <a:pt x="944060" y="1183095"/>
                  </a:cubicBezTo>
                  <a:close/>
                  <a:moveTo>
                    <a:pt x="941159" y="1150867"/>
                  </a:moveTo>
                  <a:cubicBezTo>
                    <a:pt x="942635" y="1164160"/>
                    <a:pt x="944009" y="1137777"/>
                    <a:pt x="941159" y="1150867"/>
                  </a:cubicBezTo>
                  <a:close/>
                  <a:moveTo>
                    <a:pt x="935155" y="1178062"/>
                  </a:moveTo>
                  <a:cubicBezTo>
                    <a:pt x="942991" y="1170997"/>
                    <a:pt x="952685" y="1171429"/>
                    <a:pt x="945281" y="1160246"/>
                  </a:cubicBezTo>
                  <a:cubicBezTo>
                    <a:pt x="943017" y="1166244"/>
                    <a:pt x="934010" y="1171886"/>
                    <a:pt x="935155" y="1178062"/>
                  </a:cubicBezTo>
                  <a:close/>
                  <a:moveTo>
                    <a:pt x="949860" y="1247576"/>
                  </a:moveTo>
                  <a:cubicBezTo>
                    <a:pt x="953829" y="1251617"/>
                    <a:pt x="956068" y="1255557"/>
                    <a:pt x="956145" y="1259369"/>
                  </a:cubicBezTo>
                  <a:cubicBezTo>
                    <a:pt x="966321" y="1257184"/>
                    <a:pt x="953422" y="1243001"/>
                    <a:pt x="949860" y="1247576"/>
                  </a:cubicBezTo>
                  <a:close/>
                  <a:moveTo>
                    <a:pt x="961793" y="1069941"/>
                  </a:moveTo>
                  <a:cubicBezTo>
                    <a:pt x="960826" y="1070144"/>
                    <a:pt x="960571" y="1070195"/>
                    <a:pt x="961793" y="1069941"/>
                  </a:cubicBezTo>
                  <a:close/>
                  <a:moveTo>
                    <a:pt x="962530" y="1272866"/>
                  </a:moveTo>
                  <a:cubicBezTo>
                    <a:pt x="968408" y="1270171"/>
                    <a:pt x="952379" y="1266461"/>
                    <a:pt x="952812" y="1269587"/>
                  </a:cubicBezTo>
                  <a:cubicBezTo>
                    <a:pt x="953346" y="1273450"/>
                    <a:pt x="961615" y="1273272"/>
                    <a:pt x="962530" y="1272866"/>
                  </a:cubicBezTo>
                  <a:close/>
                  <a:moveTo>
                    <a:pt x="957824" y="1314472"/>
                  </a:moveTo>
                  <a:cubicBezTo>
                    <a:pt x="957697" y="1314650"/>
                    <a:pt x="959986" y="1316582"/>
                    <a:pt x="960012" y="1316887"/>
                  </a:cubicBezTo>
                  <a:cubicBezTo>
                    <a:pt x="960317" y="1340219"/>
                    <a:pt x="967568" y="1302018"/>
                    <a:pt x="957824" y="1314472"/>
                  </a:cubicBezTo>
                  <a:close/>
                  <a:moveTo>
                    <a:pt x="963370" y="1296427"/>
                  </a:moveTo>
                  <a:cubicBezTo>
                    <a:pt x="960877" y="1299349"/>
                    <a:pt x="956170" y="1302171"/>
                    <a:pt x="958307" y="1305322"/>
                  </a:cubicBezTo>
                  <a:cubicBezTo>
                    <a:pt x="960800" y="1302399"/>
                    <a:pt x="965507" y="1299578"/>
                    <a:pt x="963370" y="1296427"/>
                  </a:cubicBezTo>
                  <a:close/>
                  <a:moveTo>
                    <a:pt x="962378" y="1069814"/>
                  </a:moveTo>
                  <a:cubicBezTo>
                    <a:pt x="963701" y="1069534"/>
                    <a:pt x="965609" y="1069128"/>
                    <a:pt x="967186" y="1068797"/>
                  </a:cubicBezTo>
                  <a:cubicBezTo>
                    <a:pt x="966296" y="1069001"/>
                    <a:pt x="965253" y="1069204"/>
                    <a:pt x="963803" y="1069534"/>
                  </a:cubicBezTo>
                  <a:cubicBezTo>
                    <a:pt x="963192" y="1069636"/>
                    <a:pt x="962785" y="1069738"/>
                    <a:pt x="962378" y="1069814"/>
                  </a:cubicBezTo>
                  <a:close/>
                  <a:moveTo>
                    <a:pt x="968967" y="1068416"/>
                  </a:moveTo>
                  <a:cubicBezTo>
                    <a:pt x="969959" y="1068213"/>
                    <a:pt x="969807" y="1068264"/>
                    <a:pt x="968967" y="1068416"/>
                  </a:cubicBezTo>
                  <a:close/>
                  <a:moveTo>
                    <a:pt x="972478" y="1079142"/>
                  </a:moveTo>
                  <a:cubicBezTo>
                    <a:pt x="969323" y="1081353"/>
                    <a:pt x="963141" y="1079777"/>
                    <a:pt x="965253" y="1085648"/>
                  </a:cubicBezTo>
                  <a:cubicBezTo>
                    <a:pt x="968408" y="1083437"/>
                    <a:pt x="974564" y="1085013"/>
                    <a:pt x="972478" y="1079142"/>
                  </a:cubicBezTo>
                  <a:close/>
                  <a:moveTo>
                    <a:pt x="965965" y="1115487"/>
                  </a:moveTo>
                  <a:cubicBezTo>
                    <a:pt x="968331" y="1114344"/>
                    <a:pt x="970799" y="1111268"/>
                    <a:pt x="972962" y="1113556"/>
                  </a:cubicBezTo>
                  <a:cubicBezTo>
                    <a:pt x="971613" y="1115004"/>
                    <a:pt x="970443" y="1116478"/>
                    <a:pt x="972707" y="1118131"/>
                  </a:cubicBezTo>
                  <a:cubicBezTo>
                    <a:pt x="974335" y="1116682"/>
                    <a:pt x="975938" y="1115233"/>
                    <a:pt x="977541" y="1113784"/>
                  </a:cubicBezTo>
                  <a:cubicBezTo>
                    <a:pt x="975353" y="1111395"/>
                    <a:pt x="976905" y="1109184"/>
                    <a:pt x="975608" y="1106820"/>
                  </a:cubicBezTo>
                  <a:cubicBezTo>
                    <a:pt x="973191" y="1113149"/>
                    <a:pt x="961055" y="1106846"/>
                    <a:pt x="965965" y="1115487"/>
                  </a:cubicBezTo>
                  <a:close/>
                  <a:moveTo>
                    <a:pt x="967059" y="1272205"/>
                  </a:moveTo>
                  <a:cubicBezTo>
                    <a:pt x="964998" y="1289361"/>
                    <a:pt x="983825" y="1282066"/>
                    <a:pt x="967059" y="1272205"/>
                  </a:cubicBezTo>
                  <a:close/>
                  <a:moveTo>
                    <a:pt x="982044" y="1246992"/>
                  </a:moveTo>
                  <a:cubicBezTo>
                    <a:pt x="977948" y="1237435"/>
                    <a:pt x="966449" y="1252787"/>
                    <a:pt x="971639" y="1255379"/>
                  </a:cubicBezTo>
                  <a:cubicBezTo>
                    <a:pt x="974844" y="1250753"/>
                    <a:pt x="978279" y="1247780"/>
                    <a:pt x="982044" y="1246992"/>
                  </a:cubicBezTo>
                  <a:close/>
                  <a:moveTo>
                    <a:pt x="1007664" y="1363602"/>
                  </a:moveTo>
                  <a:cubicBezTo>
                    <a:pt x="1004586" y="1361670"/>
                    <a:pt x="1006468" y="1356816"/>
                    <a:pt x="1002500" y="1359713"/>
                  </a:cubicBezTo>
                  <a:cubicBezTo>
                    <a:pt x="1000566" y="1362331"/>
                    <a:pt x="1004586" y="1366372"/>
                    <a:pt x="1007664" y="1363602"/>
                  </a:cubicBezTo>
                  <a:close/>
                  <a:moveTo>
                    <a:pt x="1003365" y="1267121"/>
                  </a:moveTo>
                  <a:cubicBezTo>
                    <a:pt x="1007028" y="1269688"/>
                    <a:pt x="1008148" y="1272611"/>
                    <a:pt x="1009191" y="1275560"/>
                  </a:cubicBezTo>
                  <a:cubicBezTo>
                    <a:pt x="1011150" y="1272967"/>
                    <a:pt x="1013083" y="1270375"/>
                    <a:pt x="1015042" y="1267808"/>
                  </a:cubicBezTo>
                  <a:cubicBezTo>
                    <a:pt x="1013312" y="1266486"/>
                    <a:pt x="1011582" y="1265190"/>
                    <a:pt x="1009878" y="1263894"/>
                  </a:cubicBezTo>
                  <a:cubicBezTo>
                    <a:pt x="1007919" y="1266486"/>
                    <a:pt x="1005451" y="1265393"/>
                    <a:pt x="1003365" y="1267121"/>
                  </a:cubicBezTo>
                  <a:close/>
                  <a:moveTo>
                    <a:pt x="1017052" y="1232835"/>
                  </a:moveTo>
                  <a:cubicBezTo>
                    <a:pt x="1020411" y="1234741"/>
                    <a:pt x="1024074" y="1238808"/>
                    <a:pt x="1026796" y="1236113"/>
                  </a:cubicBezTo>
                  <a:cubicBezTo>
                    <a:pt x="1023438" y="1234207"/>
                    <a:pt x="1019775" y="1230141"/>
                    <a:pt x="1017052" y="1232835"/>
                  </a:cubicBezTo>
                  <a:close/>
                  <a:moveTo>
                    <a:pt x="1040408" y="1139989"/>
                  </a:moveTo>
                  <a:cubicBezTo>
                    <a:pt x="1036642" y="1151579"/>
                    <a:pt x="1046081" y="1122502"/>
                    <a:pt x="1040408" y="1139989"/>
                  </a:cubicBezTo>
                  <a:close/>
                  <a:moveTo>
                    <a:pt x="1045445" y="1087555"/>
                  </a:moveTo>
                  <a:cubicBezTo>
                    <a:pt x="1046921" y="1100847"/>
                    <a:pt x="1048295" y="1074465"/>
                    <a:pt x="1045445" y="1087555"/>
                  </a:cubicBezTo>
                  <a:close/>
                  <a:moveTo>
                    <a:pt x="1046158" y="1073830"/>
                  </a:moveTo>
                  <a:cubicBezTo>
                    <a:pt x="1047990" y="1081251"/>
                    <a:pt x="1048168" y="1081277"/>
                    <a:pt x="1050763" y="1074084"/>
                  </a:cubicBezTo>
                  <a:cubicBezTo>
                    <a:pt x="1059718" y="1078633"/>
                    <a:pt x="1050025" y="1068035"/>
                    <a:pt x="1046158" y="1073830"/>
                  </a:cubicBezTo>
                  <a:close/>
                  <a:moveTo>
                    <a:pt x="1041985" y="1480187"/>
                  </a:moveTo>
                  <a:cubicBezTo>
                    <a:pt x="1041298" y="1482246"/>
                    <a:pt x="1040637" y="1484279"/>
                    <a:pt x="1039975" y="1486338"/>
                  </a:cubicBezTo>
                  <a:cubicBezTo>
                    <a:pt x="1042011" y="1486999"/>
                    <a:pt x="1044071" y="1487685"/>
                    <a:pt x="1046132" y="1488346"/>
                  </a:cubicBezTo>
                  <a:cubicBezTo>
                    <a:pt x="1046794" y="1486287"/>
                    <a:pt x="1047455" y="1484254"/>
                    <a:pt x="1048142" y="1482195"/>
                  </a:cubicBezTo>
                  <a:cubicBezTo>
                    <a:pt x="1046081" y="1481509"/>
                    <a:pt x="1044046" y="1480848"/>
                    <a:pt x="1041985" y="1480187"/>
                  </a:cubicBezTo>
                  <a:close/>
                  <a:moveTo>
                    <a:pt x="1045573" y="1238096"/>
                  </a:moveTo>
                  <a:cubicBezTo>
                    <a:pt x="1048880" y="1234207"/>
                    <a:pt x="1053689" y="1241044"/>
                    <a:pt x="1056589" y="1234233"/>
                  </a:cubicBezTo>
                  <a:cubicBezTo>
                    <a:pt x="1052976" y="1227929"/>
                    <a:pt x="1040357" y="1235376"/>
                    <a:pt x="1045573" y="1238096"/>
                  </a:cubicBezTo>
                  <a:close/>
                  <a:moveTo>
                    <a:pt x="1066079" y="1385867"/>
                  </a:moveTo>
                  <a:cubicBezTo>
                    <a:pt x="1072083" y="1393136"/>
                    <a:pt x="1078545" y="1378394"/>
                    <a:pt x="1072185" y="1377657"/>
                  </a:cubicBezTo>
                  <a:cubicBezTo>
                    <a:pt x="1071396" y="1379462"/>
                    <a:pt x="1070506" y="1381139"/>
                    <a:pt x="1068089" y="1379716"/>
                  </a:cubicBezTo>
                  <a:cubicBezTo>
                    <a:pt x="1067427" y="1381749"/>
                    <a:pt x="1066740" y="1383833"/>
                    <a:pt x="1066079" y="1385867"/>
                  </a:cubicBezTo>
                  <a:close/>
                  <a:moveTo>
                    <a:pt x="1073838" y="1497419"/>
                  </a:moveTo>
                  <a:cubicBezTo>
                    <a:pt x="1079665" y="1485652"/>
                    <a:pt x="1065265" y="1514753"/>
                    <a:pt x="1073838" y="1497419"/>
                  </a:cubicBezTo>
                  <a:close/>
                  <a:moveTo>
                    <a:pt x="1074678" y="1463616"/>
                  </a:moveTo>
                  <a:cubicBezTo>
                    <a:pt x="1083023" y="1458354"/>
                    <a:pt x="1058522" y="1473808"/>
                    <a:pt x="1074678" y="1463616"/>
                  </a:cubicBezTo>
                  <a:close/>
                  <a:moveTo>
                    <a:pt x="1078392" y="1389883"/>
                  </a:moveTo>
                  <a:cubicBezTo>
                    <a:pt x="1080021" y="1386401"/>
                    <a:pt x="1086152" y="1384698"/>
                    <a:pt x="1081420" y="1380656"/>
                  </a:cubicBezTo>
                  <a:cubicBezTo>
                    <a:pt x="1079766" y="1384164"/>
                    <a:pt x="1073635" y="1385841"/>
                    <a:pt x="1078392" y="1389883"/>
                  </a:cubicBezTo>
                  <a:close/>
                  <a:moveTo>
                    <a:pt x="1081420" y="1765588"/>
                  </a:moveTo>
                  <a:cubicBezTo>
                    <a:pt x="1083481" y="1759488"/>
                    <a:pt x="1091113" y="1764419"/>
                    <a:pt x="1091622" y="1755294"/>
                  </a:cubicBezTo>
                  <a:cubicBezTo>
                    <a:pt x="1085084" y="1749880"/>
                    <a:pt x="1076891" y="1765791"/>
                    <a:pt x="1081420" y="1765588"/>
                  </a:cubicBezTo>
                  <a:close/>
                  <a:moveTo>
                    <a:pt x="1100654" y="1234995"/>
                  </a:moveTo>
                  <a:cubicBezTo>
                    <a:pt x="1100883" y="1235097"/>
                    <a:pt x="1102308" y="1232453"/>
                    <a:pt x="1102613" y="1232403"/>
                  </a:cubicBezTo>
                  <a:cubicBezTo>
                    <a:pt x="1125485" y="1227624"/>
                    <a:pt x="1086585" y="1227828"/>
                    <a:pt x="1100654" y="1234995"/>
                  </a:cubicBezTo>
                  <a:close/>
                  <a:moveTo>
                    <a:pt x="1136527" y="1722278"/>
                  </a:moveTo>
                  <a:cubicBezTo>
                    <a:pt x="1125714" y="1730183"/>
                    <a:pt x="1149299" y="1718237"/>
                    <a:pt x="1136527" y="1722278"/>
                  </a:cubicBezTo>
                  <a:close/>
                  <a:moveTo>
                    <a:pt x="1119710" y="1666896"/>
                  </a:moveTo>
                  <a:cubicBezTo>
                    <a:pt x="1130981" y="1675639"/>
                    <a:pt x="1141819" y="1681510"/>
                    <a:pt x="1150800" y="1674063"/>
                  </a:cubicBezTo>
                  <a:cubicBezTo>
                    <a:pt x="1146627" y="1660516"/>
                    <a:pt x="1127775" y="1656323"/>
                    <a:pt x="1119710" y="1666896"/>
                  </a:cubicBezTo>
                  <a:close/>
                  <a:moveTo>
                    <a:pt x="1129887" y="1440817"/>
                  </a:moveTo>
                  <a:cubicBezTo>
                    <a:pt x="1117140" y="1448112"/>
                    <a:pt x="1138232" y="1453856"/>
                    <a:pt x="1129887" y="1440817"/>
                  </a:cubicBezTo>
                  <a:close/>
                  <a:moveTo>
                    <a:pt x="1138079" y="1436674"/>
                  </a:moveTo>
                  <a:cubicBezTo>
                    <a:pt x="1141819" y="1451162"/>
                    <a:pt x="1145915" y="1427956"/>
                    <a:pt x="1138079" y="1436674"/>
                  </a:cubicBezTo>
                  <a:close/>
                  <a:moveTo>
                    <a:pt x="1136502" y="1524717"/>
                  </a:moveTo>
                  <a:cubicBezTo>
                    <a:pt x="1135840" y="1526750"/>
                    <a:pt x="1135153" y="1528834"/>
                    <a:pt x="1134492" y="1530867"/>
                  </a:cubicBezTo>
                  <a:cubicBezTo>
                    <a:pt x="1136527" y="1531554"/>
                    <a:pt x="1138588" y="1532214"/>
                    <a:pt x="1140649" y="1532901"/>
                  </a:cubicBezTo>
                  <a:cubicBezTo>
                    <a:pt x="1141310" y="1530842"/>
                    <a:pt x="1141997" y="1528783"/>
                    <a:pt x="1142658" y="1526724"/>
                  </a:cubicBezTo>
                  <a:cubicBezTo>
                    <a:pt x="1140598" y="1526064"/>
                    <a:pt x="1138562" y="1525403"/>
                    <a:pt x="1136502" y="1524717"/>
                  </a:cubicBezTo>
                  <a:close/>
                  <a:moveTo>
                    <a:pt x="1134339" y="1312820"/>
                  </a:moveTo>
                  <a:cubicBezTo>
                    <a:pt x="1138104" y="1313532"/>
                    <a:pt x="1142913" y="1316200"/>
                    <a:pt x="1144592" y="1312769"/>
                  </a:cubicBezTo>
                  <a:cubicBezTo>
                    <a:pt x="1140801" y="1312058"/>
                    <a:pt x="1136018" y="1309363"/>
                    <a:pt x="1134339" y="1312820"/>
                  </a:cubicBezTo>
                  <a:close/>
                  <a:moveTo>
                    <a:pt x="1148994" y="1311041"/>
                  </a:moveTo>
                  <a:cubicBezTo>
                    <a:pt x="1148739" y="1311600"/>
                    <a:pt x="1147798" y="1313481"/>
                    <a:pt x="1146907" y="1315311"/>
                  </a:cubicBezTo>
                  <a:cubicBezTo>
                    <a:pt x="1145864" y="1317395"/>
                    <a:pt x="1145279" y="1318564"/>
                    <a:pt x="1145050" y="1319098"/>
                  </a:cubicBezTo>
                  <a:cubicBezTo>
                    <a:pt x="1145381" y="1318412"/>
                    <a:pt x="1146119" y="1316887"/>
                    <a:pt x="1146907" y="1315311"/>
                  </a:cubicBezTo>
                  <a:cubicBezTo>
                    <a:pt x="1147136" y="1314828"/>
                    <a:pt x="1147365" y="1314370"/>
                    <a:pt x="1147671" y="1313761"/>
                  </a:cubicBezTo>
                  <a:cubicBezTo>
                    <a:pt x="1148434" y="1312210"/>
                    <a:pt x="1148841" y="1311397"/>
                    <a:pt x="1148994" y="1311041"/>
                  </a:cubicBezTo>
                  <a:cubicBezTo>
                    <a:pt x="1149095" y="1310863"/>
                    <a:pt x="1149121" y="1310838"/>
                    <a:pt x="1148994" y="1311041"/>
                  </a:cubicBezTo>
                  <a:close/>
                  <a:moveTo>
                    <a:pt x="1146984" y="1646868"/>
                  </a:moveTo>
                  <a:cubicBezTo>
                    <a:pt x="1163953" y="1639700"/>
                    <a:pt x="1135764" y="1651621"/>
                    <a:pt x="1146984" y="1646868"/>
                  </a:cubicBezTo>
                  <a:close/>
                  <a:moveTo>
                    <a:pt x="1154413" y="1428388"/>
                  </a:moveTo>
                  <a:cubicBezTo>
                    <a:pt x="1136145" y="1430650"/>
                    <a:pt x="1162427" y="1439800"/>
                    <a:pt x="1154413" y="1428388"/>
                  </a:cubicBezTo>
                  <a:close/>
                  <a:moveTo>
                    <a:pt x="1160315" y="1379233"/>
                  </a:moveTo>
                  <a:cubicBezTo>
                    <a:pt x="1164437" y="1378928"/>
                    <a:pt x="1168380" y="1378216"/>
                    <a:pt x="1171560" y="1376081"/>
                  </a:cubicBezTo>
                  <a:cubicBezTo>
                    <a:pt x="1167617" y="1374277"/>
                    <a:pt x="1153013" y="1375370"/>
                    <a:pt x="1160315" y="1379233"/>
                  </a:cubicBezTo>
                  <a:close/>
                  <a:moveTo>
                    <a:pt x="1171001" y="1356867"/>
                  </a:moveTo>
                  <a:cubicBezTo>
                    <a:pt x="1152733" y="1354655"/>
                    <a:pt x="1183111" y="1358366"/>
                    <a:pt x="1171001" y="1356867"/>
                  </a:cubicBezTo>
                  <a:close/>
                  <a:moveTo>
                    <a:pt x="1171789" y="1417027"/>
                  </a:moveTo>
                  <a:cubicBezTo>
                    <a:pt x="1160951" y="1424906"/>
                    <a:pt x="1184561" y="1412986"/>
                    <a:pt x="1171789" y="1417027"/>
                  </a:cubicBezTo>
                  <a:close/>
                  <a:moveTo>
                    <a:pt x="1175962" y="1622773"/>
                  </a:moveTo>
                  <a:cubicBezTo>
                    <a:pt x="1174766" y="1630550"/>
                    <a:pt x="1162503" y="1616495"/>
                    <a:pt x="1163699" y="1629000"/>
                  </a:cubicBezTo>
                  <a:cubicBezTo>
                    <a:pt x="1169220" y="1632406"/>
                    <a:pt x="1182170" y="1625874"/>
                    <a:pt x="1175962" y="1622773"/>
                  </a:cubicBezTo>
                  <a:close/>
                  <a:moveTo>
                    <a:pt x="1170950" y="1652764"/>
                  </a:moveTo>
                  <a:cubicBezTo>
                    <a:pt x="1183747" y="1648799"/>
                    <a:pt x="1157542" y="1652485"/>
                    <a:pt x="1170950" y="1652764"/>
                  </a:cubicBezTo>
                  <a:close/>
                  <a:moveTo>
                    <a:pt x="1167083" y="1641734"/>
                  </a:moveTo>
                  <a:cubicBezTo>
                    <a:pt x="1162732" y="1638252"/>
                    <a:pt x="1158941" y="1638734"/>
                    <a:pt x="1155430" y="1641073"/>
                  </a:cubicBezTo>
                  <a:cubicBezTo>
                    <a:pt x="1159781" y="1644555"/>
                    <a:pt x="1163546" y="1644072"/>
                    <a:pt x="1167083" y="1641734"/>
                  </a:cubicBezTo>
                  <a:close/>
                  <a:moveTo>
                    <a:pt x="1160900" y="1679172"/>
                  </a:moveTo>
                  <a:cubicBezTo>
                    <a:pt x="1159145" y="1675690"/>
                    <a:pt x="1151385" y="1678537"/>
                    <a:pt x="1150647" y="1679223"/>
                  </a:cubicBezTo>
                  <a:cubicBezTo>
                    <a:pt x="1145966" y="1683671"/>
                    <a:pt x="1162325" y="1681993"/>
                    <a:pt x="1160900" y="1679172"/>
                  </a:cubicBezTo>
                  <a:close/>
                  <a:moveTo>
                    <a:pt x="1144541" y="1687458"/>
                  </a:moveTo>
                  <a:cubicBezTo>
                    <a:pt x="1162579" y="1683645"/>
                    <a:pt x="1132634" y="1689974"/>
                    <a:pt x="1144541" y="1687458"/>
                  </a:cubicBezTo>
                  <a:close/>
                  <a:moveTo>
                    <a:pt x="1157796" y="1865499"/>
                  </a:moveTo>
                  <a:cubicBezTo>
                    <a:pt x="1156041" y="1862043"/>
                    <a:pt x="1148281" y="1864864"/>
                    <a:pt x="1147569" y="1865550"/>
                  </a:cubicBezTo>
                  <a:cubicBezTo>
                    <a:pt x="1142887" y="1869998"/>
                    <a:pt x="1159247" y="1868321"/>
                    <a:pt x="1157796" y="1865499"/>
                  </a:cubicBezTo>
                  <a:close/>
                  <a:moveTo>
                    <a:pt x="1181584" y="1522429"/>
                  </a:moveTo>
                  <a:cubicBezTo>
                    <a:pt x="1185299" y="1536942"/>
                    <a:pt x="1189395" y="1513711"/>
                    <a:pt x="1181584" y="1522429"/>
                  </a:cubicBezTo>
                  <a:close/>
                  <a:moveTo>
                    <a:pt x="1180007" y="1423127"/>
                  </a:moveTo>
                  <a:cubicBezTo>
                    <a:pt x="1181839" y="1423915"/>
                    <a:pt x="1183518" y="1424779"/>
                    <a:pt x="1182093" y="1427219"/>
                  </a:cubicBezTo>
                  <a:cubicBezTo>
                    <a:pt x="1179015" y="1426203"/>
                    <a:pt x="1177616" y="1428516"/>
                    <a:pt x="1174919" y="1428287"/>
                  </a:cubicBezTo>
                  <a:cubicBezTo>
                    <a:pt x="1175504" y="1426584"/>
                    <a:pt x="1173570" y="1423966"/>
                    <a:pt x="1171840" y="1427270"/>
                  </a:cubicBezTo>
                  <a:cubicBezTo>
                    <a:pt x="1175402" y="1434743"/>
                    <a:pt x="1181635" y="1429608"/>
                    <a:pt x="1186164" y="1425135"/>
                  </a:cubicBezTo>
                  <a:cubicBezTo>
                    <a:pt x="1186164" y="1421196"/>
                    <a:pt x="1172375" y="1416697"/>
                    <a:pt x="1180007" y="1423127"/>
                  </a:cubicBezTo>
                  <a:close/>
                  <a:moveTo>
                    <a:pt x="1189319" y="1436395"/>
                  </a:moveTo>
                  <a:cubicBezTo>
                    <a:pt x="1193720" y="1437564"/>
                    <a:pt x="1189904" y="1446485"/>
                    <a:pt x="1194458" y="1441478"/>
                  </a:cubicBezTo>
                  <a:cubicBezTo>
                    <a:pt x="1199470" y="1435225"/>
                    <a:pt x="1181101" y="1429278"/>
                    <a:pt x="1189319" y="1436395"/>
                  </a:cubicBezTo>
                  <a:close/>
                  <a:moveTo>
                    <a:pt x="1189421" y="1155772"/>
                  </a:moveTo>
                  <a:cubicBezTo>
                    <a:pt x="1193033" y="1159051"/>
                    <a:pt x="1196442" y="1165507"/>
                    <a:pt x="1200411" y="1163372"/>
                  </a:cubicBezTo>
                  <a:cubicBezTo>
                    <a:pt x="1191888" y="1152951"/>
                    <a:pt x="1201582" y="1161466"/>
                    <a:pt x="1205296" y="1159102"/>
                  </a:cubicBezTo>
                  <a:cubicBezTo>
                    <a:pt x="1206085" y="1150359"/>
                    <a:pt x="1196417" y="1146139"/>
                    <a:pt x="1189421" y="1155772"/>
                  </a:cubicBezTo>
                  <a:close/>
                  <a:moveTo>
                    <a:pt x="1199775" y="1138082"/>
                  </a:moveTo>
                  <a:cubicBezTo>
                    <a:pt x="1204228" y="1140446"/>
                    <a:pt x="1207968" y="1153154"/>
                    <a:pt x="1212903" y="1148122"/>
                  </a:cubicBezTo>
                  <a:cubicBezTo>
                    <a:pt x="1208476" y="1145758"/>
                    <a:pt x="1204711" y="1133050"/>
                    <a:pt x="1199775" y="1138082"/>
                  </a:cubicBezTo>
                  <a:close/>
                  <a:moveTo>
                    <a:pt x="1216262" y="1874395"/>
                  </a:moveTo>
                  <a:cubicBezTo>
                    <a:pt x="1217407" y="1886061"/>
                    <a:pt x="1227863" y="1864915"/>
                    <a:pt x="1216262" y="1874395"/>
                  </a:cubicBezTo>
                  <a:close/>
                  <a:moveTo>
                    <a:pt x="1209189" y="1895948"/>
                  </a:moveTo>
                  <a:cubicBezTo>
                    <a:pt x="1212980" y="1896635"/>
                    <a:pt x="1217763" y="1899329"/>
                    <a:pt x="1219442" y="1895897"/>
                  </a:cubicBezTo>
                  <a:cubicBezTo>
                    <a:pt x="1215676" y="1895186"/>
                    <a:pt x="1210868" y="1892492"/>
                    <a:pt x="1209189" y="1895948"/>
                  </a:cubicBezTo>
                  <a:close/>
                  <a:moveTo>
                    <a:pt x="1216796" y="1404497"/>
                  </a:moveTo>
                  <a:cubicBezTo>
                    <a:pt x="1213031" y="1403811"/>
                    <a:pt x="1208247" y="1401117"/>
                    <a:pt x="1206568" y="1404548"/>
                  </a:cubicBezTo>
                  <a:cubicBezTo>
                    <a:pt x="1210334" y="1405260"/>
                    <a:pt x="1215142" y="1407954"/>
                    <a:pt x="1216796" y="1404497"/>
                  </a:cubicBezTo>
                  <a:close/>
                  <a:moveTo>
                    <a:pt x="1217788" y="1776110"/>
                  </a:moveTo>
                  <a:cubicBezTo>
                    <a:pt x="1209214" y="1793469"/>
                    <a:pt x="1223589" y="1764342"/>
                    <a:pt x="1217788" y="1776110"/>
                  </a:cubicBezTo>
                  <a:close/>
                  <a:moveTo>
                    <a:pt x="1214888" y="1431133"/>
                  </a:moveTo>
                  <a:cubicBezTo>
                    <a:pt x="1216058" y="1442800"/>
                    <a:pt x="1226489" y="1421628"/>
                    <a:pt x="1214888" y="1431133"/>
                  </a:cubicBezTo>
                  <a:close/>
                  <a:moveTo>
                    <a:pt x="1204228" y="1734198"/>
                  </a:moveTo>
                  <a:cubicBezTo>
                    <a:pt x="1195527" y="1741747"/>
                    <a:pt x="1218958" y="1721465"/>
                    <a:pt x="1204228" y="1734198"/>
                  </a:cubicBezTo>
                  <a:close/>
                  <a:moveTo>
                    <a:pt x="1200691" y="1838660"/>
                  </a:moveTo>
                  <a:cubicBezTo>
                    <a:pt x="1200462" y="1838609"/>
                    <a:pt x="1199953" y="1841557"/>
                    <a:pt x="1199674" y="1841735"/>
                  </a:cubicBezTo>
                  <a:cubicBezTo>
                    <a:pt x="1179600" y="1853655"/>
                    <a:pt x="1216338" y="1840896"/>
                    <a:pt x="1200691" y="1838660"/>
                  </a:cubicBezTo>
                  <a:close/>
                  <a:moveTo>
                    <a:pt x="1191812" y="1522378"/>
                  </a:moveTo>
                  <a:cubicBezTo>
                    <a:pt x="1195552" y="1536866"/>
                    <a:pt x="1199648" y="1513660"/>
                    <a:pt x="1191812" y="1522378"/>
                  </a:cubicBezTo>
                  <a:close/>
                  <a:moveTo>
                    <a:pt x="1202243" y="1170387"/>
                  </a:moveTo>
                  <a:cubicBezTo>
                    <a:pt x="1209774" y="1152773"/>
                    <a:pt x="1196213" y="1182790"/>
                    <a:pt x="1202243" y="1170387"/>
                  </a:cubicBezTo>
                  <a:close/>
                  <a:moveTo>
                    <a:pt x="1197333" y="1725354"/>
                  </a:moveTo>
                  <a:cubicBezTo>
                    <a:pt x="1191201" y="1713001"/>
                    <a:pt x="1205856" y="1742484"/>
                    <a:pt x="1197333" y="1725354"/>
                  </a:cubicBezTo>
                  <a:close/>
                  <a:moveTo>
                    <a:pt x="1199317" y="1770086"/>
                  </a:moveTo>
                  <a:cubicBezTo>
                    <a:pt x="1213158" y="1753413"/>
                    <a:pt x="1192982" y="1756768"/>
                    <a:pt x="1199317" y="1770086"/>
                  </a:cubicBezTo>
                  <a:close/>
                  <a:moveTo>
                    <a:pt x="1195425" y="1428160"/>
                  </a:moveTo>
                  <a:cubicBezTo>
                    <a:pt x="1199139" y="1442672"/>
                    <a:pt x="1203235" y="1419442"/>
                    <a:pt x="1195425" y="1428160"/>
                  </a:cubicBezTo>
                  <a:close/>
                  <a:moveTo>
                    <a:pt x="1193847" y="1516202"/>
                  </a:moveTo>
                  <a:cubicBezTo>
                    <a:pt x="1195883" y="1516888"/>
                    <a:pt x="1197944" y="1517549"/>
                    <a:pt x="1200004" y="1518235"/>
                  </a:cubicBezTo>
                  <a:cubicBezTo>
                    <a:pt x="1200666" y="1516177"/>
                    <a:pt x="1201353" y="1514118"/>
                    <a:pt x="1202014" y="1512085"/>
                  </a:cubicBezTo>
                  <a:cubicBezTo>
                    <a:pt x="1199953" y="1511398"/>
                    <a:pt x="1197918" y="1510738"/>
                    <a:pt x="1195857" y="1510051"/>
                  </a:cubicBezTo>
                  <a:cubicBezTo>
                    <a:pt x="1195170" y="1512110"/>
                    <a:pt x="1194509" y="1514169"/>
                    <a:pt x="1193847" y="1516202"/>
                  </a:cubicBezTo>
                  <a:close/>
                  <a:moveTo>
                    <a:pt x="1218093" y="1173716"/>
                  </a:moveTo>
                  <a:cubicBezTo>
                    <a:pt x="1231450" y="1172420"/>
                    <a:pt x="1205067" y="1170692"/>
                    <a:pt x="1218093" y="1173716"/>
                  </a:cubicBezTo>
                  <a:close/>
                  <a:moveTo>
                    <a:pt x="1237200" y="1485347"/>
                  </a:moveTo>
                  <a:cubicBezTo>
                    <a:pt x="1237531" y="1484660"/>
                    <a:pt x="1238294" y="1483110"/>
                    <a:pt x="1239744" y="1480136"/>
                  </a:cubicBezTo>
                  <a:cubicBezTo>
                    <a:pt x="1243688" y="1472155"/>
                    <a:pt x="1238371" y="1482957"/>
                    <a:pt x="1237200" y="1485347"/>
                  </a:cubicBezTo>
                  <a:close/>
                  <a:moveTo>
                    <a:pt x="1243637" y="1437106"/>
                  </a:moveTo>
                  <a:cubicBezTo>
                    <a:pt x="1231705" y="1423763"/>
                    <a:pt x="1232850" y="1444782"/>
                    <a:pt x="1243637" y="1437106"/>
                  </a:cubicBezTo>
                  <a:close/>
                  <a:moveTo>
                    <a:pt x="1226057" y="1407522"/>
                  </a:moveTo>
                  <a:cubicBezTo>
                    <a:pt x="1230713" y="1399363"/>
                    <a:pt x="1242568" y="1395627"/>
                    <a:pt x="1229008" y="1388053"/>
                  </a:cubicBezTo>
                  <a:cubicBezTo>
                    <a:pt x="1232544" y="1397914"/>
                    <a:pt x="1221172" y="1401167"/>
                    <a:pt x="1226057" y="1407522"/>
                  </a:cubicBezTo>
                  <a:close/>
                  <a:moveTo>
                    <a:pt x="1221757" y="1153307"/>
                  </a:moveTo>
                  <a:cubicBezTo>
                    <a:pt x="1219544" y="1151884"/>
                    <a:pt x="1217457" y="1148554"/>
                    <a:pt x="1215040" y="1150562"/>
                  </a:cubicBezTo>
                  <a:cubicBezTo>
                    <a:pt x="1219264" y="1156255"/>
                    <a:pt x="1223818" y="1156560"/>
                    <a:pt x="1228754" y="1151477"/>
                  </a:cubicBezTo>
                  <a:cubicBezTo>
                    <a:pt x="1221401" y="1147436"/>
                    <a:pt x="1216313" y="1128628"/>
                    <a:pt x="1218068" y="1139302"/>
                  </a:cubicBezTo>
                  <a:cubicBezTo>
                    <a:pt x="1209927" y="1143344"/>
                    <a:pt x="1229898" y="1149240"/>
                    <a:pt x="1221757" y="1153307"/>
                  </a:cubicBezTo>
                  <a:close/>
                  <a:moveTo>
                    <a:pt x="1222927" y="1100619"/>
                  </a:moveTo>
                  <a:cubicBezTo>
                    <a:pt x="1225192" y="1107507"/>
                    <a:pt x="1238829" y="1106007"/>
                    <a:pt x="1234503" y="1099094"/>
                  </a:cubicBezTo>
                  <a:cubicBezTo>
                    <a:pt x="1230356" y="1103999"/>
                    <a:pt x="1226795" y="1100034"/>
                    <a:pt x="1222927" y="1100619"/>
                  </a:cubicBezTo>
                  <a:close/>
                  <a:moveTo>
                    <a:pt x="1238192" y="1147486"/>
                  </a:moveTo>
                  <a:cubicBezTo>
                    <a:pt x="1243154" y="1136888"/>
                    <a:pt x="1223385" y="1149749"/>
                    <a:pt x="1238192" y="1147486"/>
                  </a:cubicBezTo>
                  <a:close/>
                  <a:moveTo>
                    <a:pt x="1254017" y="1338313"/>
                  </a:moveTo>
                  <a:cubicBezTo>
                    <a:pt x="1255188" y="1323368"/>
                    <a:pt x="1243790" y="1344031"/>
                    <a:pt x="1254017" y="1338313"/>
                  </a:cubicBezTo>
                  <a:close/>
                  <a:moveTo>
                    <a:pt x="1250481" y="1240078"/>
                  </a:moveTo>
                  <a:cubicBezTo>
                    <a:pt x="1251906" y="1241705"/>
                    <a:pt x="1253330" y="1243332"/>
                    <a:pt x="1254755" y="1244933"/>
                  </a:cubicBezTo>
                  <a:cubicBezTo>
                    <a:pt x="1256383" y="1243510"/>
                    <a:pt x="1257986" y="1242086"/>
                    <a:pt x="1259614" y="1240663"/>
                  </a:cubicBezTo>
                  <a:cubicBezTo>
                    <a:pt x="1258190" y="1239062"/>
                    <a:pt x="1256765" y="1237435"/>
                    <a:pt x="1255340" y="1235808"/>
                  </a:cubicBezTo>
                  <a:cubicBezTo>
                    <a:pt x="1253712" y="1237232"/>
                    <a:pt x="1252109" y="1238655"/>
                    <a:pt x="1250481" y="1240078"/>
                  </a:cubicBezTo>
                  <a:close/>
                  <a:moveTo>
                    <a:pt x="1253152" y="1164541"/>
                  </a:moveTo>
                  <a:cubicBezTo>
                    <a:pt x="1270020" y="1171912"/>
                    <a:pt x="1252109" y="1150638"/>
                    <a:pt x="1253152" y="1164541"/>
                  </a:cubicBezTo>
                  <a:close/>
                  <a:moveTo>
                    <a:pt x="1262031" y="1510534"/>
                  </a:moveTo>
                  <a:cubicBezTo>
                    <a:pt x="1263202" y="1495615"/>
                    <a:pt x="1251778" y="1516278"/>
                    <a:pt x="1262031" y="1510534"/>
                  </a:cubicBezTo>
                  <a:close/>
                  <a:moveTo>
                    <a:pt x="1261624" y="1105448"/>
                  </a:moveTo>
                  <a:cubicBezTo>
                    <a:pt x="1264525" y="1107989"/>
                    <a:pt x="1267272" y="1112742"/>
                    <a:pt x="1270478" y="1110633"/>
                  </a:cubicBezTo>
                  <a:cubicBezTo>
                    <a:pt x="1267578" y="1108091"/>
                    <a:pt x="1264830" y="1103338"/>
                    <a:pt x="1261624" y="1105448"/>
                  </a:cubicBezTo>
                  <a:close/>
                  <a:moveTo>
                    <a:pt x="1272997" y="1211714"/>
                  </a:moveTo>
                  <a:cubicBezTo>
                    <a:pt x="1277983" y="1201115"/>
                    <a:pt x="1258190" y="1213976"/>
                    <a:pt x="1272997" y="1211714"/>
                  </a:cubicBezTo>
                  <a:close/>
                  <a:moveTo>
                    <a:pt x="1279942" y="1106642"/>
                  </a:moveTo>
                  <a:cubicBezTo>
                    <a:pt x="1276432" y="1093324"/>
                    <a:pt x="1284776" y="1125171"/>
                    <a:pt x="1279942" y="1106642"/>
                  </a:cubicBezTo>
                  <a:close/>
                  <a:moveTo>
                    <a:pt x="1285463" y="1162075"/>
                  </a:moveTo>
                  <a:cubicBezTo>
                    <a:pt x="1271852" y="1144538"/>
                    <a:pt x="1291290" y="1175165"/>
                    <a:pt x="1285463" y="1162075"/>
                  </a:cubicBezTo>
                  <a:close/>
                  <a:moveTo>
                    <a:pt x="1275516" y="1651926"/>
                  </a:moveTo>
                  <a:cubicBezTo>
                    <a:pt x="1279256" y="1666438"/>
                    <a:pt x="1283352" y="1643208"/>
                    <a:pt x="1275516" y="1651926"/>
                  </a:cubicBezTo>
                  <a:close/>
                  <a:moveTo>
                    <a:pt x="1278976" y="1724616"/>
                  </a:moveTo>
                  <a:cubicBezTo>
                    <a:pt x="1275414" y="1717119"/>
                    <a:pt x="1269181" y="1722278"/>
                    <a:pt x="1264652" y="1726726"/>
                  </a:cubicBezTo>
                  <a:cubicBezTo>
                    <a:pt x="1270529" y="1728175"/>
                    <a:pt x="1275617" y="1728073"/>
                    <a:pt x="1278976" y="1724616"/>
                  </a:cubicBezTo>
                  <a:close/>
                  <a:moveTo>
                    <a:pt x="1269868" y="1742052"/>
                  </a:moveTo>
                  <a:cubicBezTo>
                    <a:pt x="1265161" y="1747466"/>
                    <a:pt x="1266280" y="1762055"/>
                    <a:pt x="1272997" y="1753312"/>
                  </a:cubicBezTo>
                  <a:cubicBezTo>
                    <a:pt x="1267934" y="1751583"/>
                    <a:pt x="1274065" y="1744187"/>
                    <a:pt x="1269868" y="1742052"/>
                  </a:cubicBezTo>
                  <a:close/>
                  <a:moveTo>
                    <a:pt x="1275388" y="1818810"/>
                  </a:moveTo>
                  <a:cubicBezTo>
                    <a:pt x="1260454" y="1804093"/>
                    <a:pt x="1264805" y="1823740"/>
                    <a:pt x="1275388" y="1818810"/>
                  </a:cubicBezTo>
                  <a:close/>
                  <a:moveTo>
                    <a:pt x="1266357" y="1846463"/>
                  </a:moveTo>
                  <a:cubicBezTo>
                    <a:pt x="1267272" y="1845675"/>
                    <a:pt x="1268341" y="1844734"/>
                    <a:pt x="1269282" y="1843921"/>
                  </a:cubicBezTo>
                  <a:cubicBezTo>
                    <a:pt x="1271318" y="1842167"/>
                    <a:pt x="1272463" y="1841176"/>
                    <a:pt x="1269282" y="1843921"/>
                  </a:cubicBezTo>
                  <a:cubicBezTo>
                    <a:pt x="1268545" y="1844582"/>
                    <a:pt x="1267629" y="1845370"/>
                    <a:pt x="1266357" y="1846463"/>
                  </a:cubicBezTo>
                  <a:cubicBezTo>
                    <a:pt x="1266331" y="1846463"/>
                    <a:pt x="1266331" y="1846488"/>
                    <a:pt x="1266331" y="1846488"/>
                  </a:cubicBezTo>
                  <a:cubicBezTo>
                    <a:pt x="1263075" y="1849309"/>
                    <a:pt x="1264296" y="1848242"/>
                    <a:pt x="1266357" y="1846463"/>
                  </a:cubicBezTo>
                  <a:close/>
                  <a:moveTo>
                    <a:pt x="1264525" y="1893585"/>
                  </a:moveTo>
                  <a:cubicBezTo>
                    <a:pt x="1266586" y="1894271"/>
                    <a:pt x="1268621" y="1894932"/>
                    <a:pt x="1270682" y="1895618"/>
                  </a:cubicBezTo>
                  <a:cubicBezTo>
                    <a:pt x="1271343" y="1893559"/>
                    <a:pt x="1272030" y="1891500"/>
                    <a:pt x="1272692" y="1889442"/>
                  </a:cubicBezTo>
                  <a:cubicBezTo>
                    <a:pt x="1270656" y="1888781"/>
                    <a:pt x="1268595" y="1888120"/>
                    <a:pt x="1266535" y="1887434"/>
                  </a:cubicBezTo>
                  <a:cubicBezTo>
                    <a:pt x="1265873" y="1889493"/>
                    <a:pt x="1265186" y="1891551"/>
                    <a:pt x="1264525" y="1893585"/>
                  </a:cubicBezTo>
                  <a:close/>
                  <a:moveTo>
                    <a:pt x="1285412" y="1375853"/>
                  </a:moveTo>
                  <a:cubicBezTo>
                    <a:pt x="1286506" y="1374429"/>
                    <a:pt x="1286939" y="1372727"/>
                    <a:pt x="1286328" y="1370744"/>
                  </a:cubicBezTo>
                  <a:cubicBezTo>
                    <a:pt x="1281164" y="1372244"/>
                    <a:pt x="1276203" y="1375344"/>
                    <a:pt x="1270783" y="1375243"/>
                  </a:cubicBezTo>
                  <a:cubicBezTo>
                    <a:pt x="1273150" y="1370820"/>
                    <a:pt x="1266789" y="1371659"/>
                    <a:pt x="1263660" y="1373947"/>
                  </a:cubicBezTo>
                  <a:cubicBezTo>
                    <a:pt x="1263812" y="1381775"/>
                    <a:pt x="1277475" y="1381978"/>
                    <a:pt x="1283632" y="1377505"/>
                  </a:cubicBezTo>
                  <a:cubicBezTo>
                    <a:pt x="1283174" y="1378877"/>
                    <a:pt x="1282716" y="1380250"/>
                    <a:pt x="1282258" y="1381648"/>
                  </a:cubicBezTo>
                  <a:cubicBezTo>
                    <a:pt x="1284318" y="1382309"/>
                    <a:pt x="1286379" y="1382995"/>
                    <a:pt x="1288415" y="1383656"/>
                  </a:cubicBezTo>
                  <a:cubicBezTo>
                    <a:pt x="1289102" y="1381597"/>
                    <a:pt x="1289763" y="1379538"/>
                    <a:pt x="1290424" y="1377505"/>
                  </a:cubicBezTo>
                  <a:cubicBezTo>
                    <a:pt x="1288771" y="1376946"/>
                    <a:pt x="1287092" y="1376386"/>
                    <a:pt x="1285412" y="1375853"/>
                  </a:cubicBezTo>
                  <a:close/>
                  <a:moveTo>
                    <a:pt x="1288440" y="1081988"/>
                  </a:moveTo>
                  <a:cubicBezTo>
                    <a:pt x="1291340" y="1084505"/>
                    <a:pt x="1294088" y="1089258"/>
                    <a:pt x="1297294" y="1087148"/>
                  </a:cubicBezTo>
                  <a:cubicBezTo>
                    <a:pt x="1294393" y="1084606"/>
                    <a:pt x="1291646" y="1079879"/>
                    <a:pt x="1288440" y="1081988"/>
                  </a:cubicBezTo>
                  <a:close/>
                  <a:moveTo>
                    <a:pt x="1296531" y="1556614"/>
                  </a:moveTo>
                  <a:cubicBezTo>
                    <a:pt x="1308819" y="1570339"/>
                    <a:pt x="1288415" y="1547540"/>
                    <a:pt x="1296531" y="1556614"/>
                  </a:cubicBezTo>
                  <a:close/>
                  <a:moveTo>
                    <a:pt x="1296785" y="1410216"/>
                  </a:moveTo>
                  <a:cubicBezTo>
                    <a:pt x="1289229" y="1407191"/>
                    <a:pt x="1285591" y="1411792"/>
                    <a:pt x="1281418" y="1415426"/>
                  </a:cubicBezTo>
                  <a:cubicBezTo>
                    <a:pt x="1288949" y="1418476"/>
                    <a:pt x="1292612" y="1413850"/>
                    <a:pt x="1296785" y="1410216"/>
                  </a:cubicBezTo>
                  <a:close/>
                  <a:moveTo>
                    <a:pt x="1289127" y="1704080"/>
                  </a:moveTo>
                  <a:cubicBezTo>
                    <a:pt x="1290196" y="1697726"/>
                    <a:pt x="1295284" y="1699327"/>
                    <a:pt x="1298311" y="1696862"/>
                  </a:cubicBezTo>
                  <a:cubicBezTo>
                    <a:pt x="1292841" y="1692083"/>
                    <a:pt x="1281876" y="1700318"/>
                    <a:pt x="1289127" y="1704080"/>
                  </a:cubicBezTo>
                  <a:close/>
                  <a:moveTo>
                    <a:pt x="1297345" y="1155976"/>
                  </a:moveTo>
                  <a:cubicBezTo>
                    <a:pt x="1294928" y="1158161"/>
                    <a:pt x="1298032" y="1162940"/>
                    <a:pt x="1301619" y="1160856"/>
                  </a:cubicBezTo>
                  <a:cubicBezTo>
                    <a:pt x="1298973" y="1158339"/>
                    <a:pt x="1301822" y="1153968"/>
                    <a:pt x="1297345" y="1155976"/>
                  </a:cubicBezTo>
                  <a:close/>
                  <a:moveTo>
                    <a:pt x="1308310" y="1458278"/>
                  </a:moveTo>
                  <a:cubicBezTo>
                    <a:pt x="1297472" y="1466157"/>
                    <a:pt x="1321056" y="1454211"/>
                    <a:pt x="1308310" y="1458278"/>
                  </a:cubicBezTo>
                  <a:close/>
                  <a:moveTo>
                    <a:pt x="1315230" y="1603609"/>
                  </a:moveTo>
                  <a:cubicBezTo>
                    <a:pt x="1304417" y="1611488"/>
                    <a:pt x="1328002" y="1599568"/>
                    <a:pt x="1315230" y="1603609"/>
                  </a:cubicBezTo>
                  <a:close/>
                  <a:moveTo>
                    <a:pt x="1319174" y="1383478"/>
                  </a:moveTo>
                  <a:cubicBezTo>
                    <a:pt x="1320319" y="1395144"/>
                    <a:pt x="1330750" y="1373997"/>
                    <a:pt x="1319174" y="1383478"/>
                  </a:cubicBezTo>
                  <a:close/>
                  <a:moveTo>
                    <a:pt x="1326577" y="1808287"/>
                  </a:moveTo>
                  <a:cubicBezTo>
                    <a:pt x="1330368" y="1808999"/>
                    <a:pt x="1335151" y="1811693"/>
                    <a:pt x="1336830" y="1808236"/>
                  </a:cubicBezTo>
                  <a:cubicBezTo>
                    <a:pt x="1333040" y="1807525"/>
                    <a:pt x="1328256" y="1804856"/>
                    <a:pt x="1326577" y="1808287"/>
                  </a:cubicBezTo>
                  <a:close/>
                  <a:moveTo>
                    <a:pt x="1306962" y="1358493"/>
                  </a:moveTo>
                  <a:cubicBezTo>
                    <a:pt x="1308386" y="1360095"/>
                    <a:pt x="1309811" y="1361721"/>
                    <a:pt x="1311236" y="1363348"/>
                  </a:cubicBezTo>
                  <a:cubicBezTo>
                    <a:pt x="1312864" y="1361925"/>
                    <a:pt x="1314492" y="1360527"/>
                    <a:pt x="1316121" y="1359103"/>
                  </a:cubicBezTo>
                  <a:cubicBezTo>
                    <a:pt x="1315739" y="1358671"/>
                    <a:pt x="1315357" y="1358214"/>
                    <a:pt x="1314976" y="1357807"/>
                  </a:cubicBezTo>
                  <a:cubicBezTo>
                    <a:pt x="1317342" y="1356587"/>
                    <a:pt x="1320929" y="1357858"/>
                    <a:pt x="1323321" y="1356740"/>
                  </a:cubicBezTo>
                  <a:cubicBezTo>
                    <a:pt x="1324237" y="1357934"/>
                    <a:pt x="1325916" y="1358595"/>
                    <a:pt x="1327697" y="1357553"/>
                  </a:cubicBezTo>
                  <a:cubicBezTo>
                    <a:pt x="1325051" y="1355037"/>
                    <a:pt x="1327926" y="1350665"/>
                    <a:pt x="1323423" y="1352698"/>
                  </a:cubicBezTo>
                  <a:cubicBezTo>
                    <a:pt x="1323041" y="1353029"/>
                    <a:pt x="1322837" y="1353486"/>
                    <a:pt x="1322685" y="1353944"/>
                  </a:cubicBezTo>
                  <a:cubicBezTo>
                    <a:pt x="1319657" y="1353486"/>
                    <a:pt x="1315866" y="1354554"/>
                    <a:pt x="1313500" y="1356104"/>
                  </a:cubicBezTo>
                  <a:cubicBezTo>
                    <a:pt x="1312940" y="1355469"/>
                    <a:pt x="1312381" y="1354859"/>
                    <a:pt x="1311846" y="1354223"/>
                  </a:cubicBezTo>
                  <a:cubicBezTo>
                    <a:pt x="1310218" y="1355647"/>
                    <a:pt x="1308590" y="1357045"/>
                    <a:pt x="1306962" y="1358493"/>
                  </a:cubicBezTo>
                  <a:close/>
                  <a:moveTo>
                    <a:pt x="1321438" y="1173615"/>
                  </a:moveTo>
                  <a:cubicBezTo>
                    <a:pt x="1334795" y="1172344"/>
                    <a:pt x="1308386" y="1170615"/>
                    <a:pt x="1321438" y="1173615"/>
                  </a:cubicBezTo>
                  <a:close/>
                  <a:moveTo>
                    <a:pt x="1338179" y="1679223"/>
                  </a:moveTo>
                  <a:cubicBezTo>
                    <a:pt x="1317749" y="1687483"/>
                    <a:pt x="1349857" y="1676859"/>
                    <a:pt x="1338179" y="1679223"/>
                  </a:cubicBezTo>
                  <a:close/>
                  <a:moveTo>
                    <a:pt x="1337034" y="1215933"/>
                  </a:moveTo>
                  <a:cubicBezTo>
                    <a:pt x="1340341" y="1194176"/>
                    <a:pt x="1333141" y="1227192"/>
                    <a:pt x="1337034" y="1215933"/>
                  </a:cubicBezTo>
                  <a:close/>
                  <a:moveTo>
                    <a:pt x="1332658" y="1107837"/>
                  </a:moveTo>
                  <a:cubicBezTo>
                    <a:pt x="1337594" y="1114191"/>
                    <a:pt x="1342784" y="1116834"/>
                    <a:pt x="1348228" y="1115741"/>
                  </a:cubicBezTo>
                  <a:cubicBezTo>
                    <a:pt x="1343293" y="1109362"/>
                    <a:pt x="1338102" y="1106744"/>
                    <a:pt x="1332658" y="1107837"/>
                  </a:cubicBezTo>
                  <a:close/>
                  <a:moveTo>
                    <a:pt x="1354589" y="1681205"/>
                  </a:moveTo>
                  <a:cubicBezTo>
                    <a:pt x="1362374" y="1679680"/>
                    <a:pt x="1371202" y="1680214"/>
                    <a:pt x="1377105" y="1674927"/>
                  </a:cubicBezTo>
                  <a:cubicBezTo>
                    <a:pt x="1372805" y="1673682"/>
                    <a:pt x="1370821" y="1671267"/>
                    <a:pt x="1368862" y="1668827"/>
                  </a:cubicBezTo>
                  <a:cubicBezTo>
                    <a:pt x="1367462" y="1674495"/>
                    <a:pt x="1363442" y="1675029"/>
                    <a:pt x="1357616" y="1671979"/>
                  </a:cubicBezTo>
                  <a:cubicBezTo>
                    <a:pt x="1356599" y="1675054"/>
                    <a:pt x="1355606" y="1678104"/>
                    <a:pt x="1354589" y="1681205"/>
                  </a:cubicBezTo>
                  <a:close/>
                  <a:moveTo>
                    <a:pt x="1369192" y="1160169"/>
                  </a:moveTo>
                  <a:cubicBezTo>
                    <a:pt x="1369370" y="1161110"/>
                    <a:pt x="1369701" y="1162736"/>
                    <a:pt x="1370006" y="1164338"/>
                  </a:cubicBezTo>
                  <a:cubicBezTo>
                    <a:pt x="1370083" y="1164693"/>
                    <a:pt x="1370134" y="1164948"/>
                    <a:pt x="1370210" y="1165354"/>
                  </a:cubicBezTo>
                  <a:cubicBezTo>
                    <a:pt x="1370210" y="1165405"/>
                    <a:pt x="1370235" y="1165430"/>
                    <a:pt x="1370235" y="1165481"/>
                  </a:cubicBezTo>
                  <a:cubicBezTo>
                    <a:pt x="1370490" y="1166778"/>
                    <a:pt x="1370643" y="1167565"/>
                    <a:pt x="1370719" y="1167947"/>
                  </a:cubicBezTo>
                  <a:cubicBezTo>
                    <a:pt x="1370643" y="1167489"/>
                    <a:pt x="1370439" y="1166574"/>
                    <a:pt x="1370235" y="1165481"/>
                  </a:cubicBezTo>
                  <a:cubicBezTo>
                    <a:pt x="1370159" y="1165100"/>
                    <a:pt x="1370083" y="1164744"/>
                    <a:pt x="1370006" y="1164338"/>
                  </a:cubicBezTo>
                  <a:cubicBezTo>
                    <a:pt x="1369599" y="1162203"/>
                    <a:pt x="1369320" y="1160881"/>
                    <a:pt x="1369192" y="1160169"/>
                  </a:cubicBezTo>
                  <a:cubicBezTo>
                    <a:pt x="1368989" y="1159178"/>
                    <a:pt x="1369014" y="1159356"/>
                    <a:pt x="1369192" y="1160169"/>
                  </a:cubicBezTo>
                  <a:close/>
                  <a:moveTo>
                    <a:pt x="1381303" y="1693329"/>
                  </a:moveTo>
                  <a:cubicBezTo>
                    <a:pt x="1363035" y="1695591"/>
                    <a:pt x="1389291" y="1704766"/>
                    <a:pt x="1381303" y="1693329"/>
                  </a:cubicBezTo>
                  <a:close/>
                  <a:moveTo>
                    <a:pt x="1386289" y="1667735"/>
                  </a:moveTo>
                  <a:cubicBezTo>
                    <a:pt x="1389648" y="1656196"/>
                    <a:pt x="1384330" y="1658508"/>
                    <a:pt x="1375985" y="1657543"/>
                  </a:cubicBezTo>
                  <a:cubicBezTo>
                    <a:pt x="1372627" y="1669056"/>
                    <a:pt x="1377919" y="1666743"/>
                    <a:pt x="1386289" y="1667735"/>
                  </a:cubicBezTo>
                  <a:close/>
                  <a:moveTo>
                    <a:pt x="1376163" y="1353842"/>
                  </a:moveTo>
                  <a:cubicBezTo>
                    <a:pt x="1376774" y="1355977"/>
                    <a:pt x="1378326" y="1368533"/>
                    <a:pt x="1384712" y="1363602"/>
                  </a:cubicBezTo>
                  <a:cubicBezTo>
                    <a:pt x="1384101" y="1361467"/>
                    <a:pt x="1382549" y="1348911"/>
                    <a:pt x="1376163" y="1353842"/>
                  </a:cubicBezTo>
                  <a:close/>
                  <a:moveTo>
                    <a:pt x="1383033" y="1179969"/>
                  </a:moveTo>
                  <a:cubicBezTo>
                    <a:pt x="1387994" y="1169345"/>
                    <a:pt x="1368200" y="1182231"/>
                    <a:pt x="1383033" y="1179969"/>
                  </a:cubicBezTo>
                  <a:close/>
                  <a:moveTo>
                    <a:pt x="1387739" y="1746551"/>
                  </a:moveTo>
                  <a:cubicBezTo>
                    <a:pt x="1407304" y="1753540"/>
                    <a:pt x="1389419" y="1728454"/>
                    <a:pt x="1387739" y="1746551"/>
                  </a:cubicBezTo>
                  <a:close/>
                  <a:moveTo>
                    <a:pt x="1398349" y="1433218"/>
                  </a:moveTo>
                  <a:cubicBezTo>
                    <a:pt x="1396593" y="1429761"/>
                    <a:pt x="1388833" y="1432582"/>
                    <a:pt x="1388096" y="1433268"/>
                  </a:cubicBezTo>
                  <a:cubicBezTo>
                    <a:pt x="1383414" y="1437742"/>
                    <a:pt x="1399773" y="1436039"/>
                    <a:pt x="1398349" y="1433218"/>
                  </a:cubicBezTo>
                  <a:close/>
                  <a:moveTo>
                    <a:pt x="1398959" y="1083768"/>
                  </a:moveTo>
                  <a:cubicBezTo>
                    <a:pt x="1400282" y="1082903"/>
                    <a:pt x="1403106" y="1081073"/>
                    <a:pt x="1404836" y="1079955"/>
                  </a:cubicBezTo>
                  <a:cubicBezTo>
                    <a:pt x="1403997" y="1080514"/>
                    <a:pt x="1402776" y="1081302"/>
                    <a:pt x="1400944" y="1082497"/>
                  </a:cubicBezTo>
                  <a:cubicBezTo>
                    <a:pt x="1399977" y="1083107"/>
                    <a:pt x="1399417" y="1083488"/>
                    <a:pt x="1398959" y="1083768"/>
                  </a:cubicBezTo>
                  <a:cubicBezTo>
                    <a:pt x="1397992" y="1084403"/>
                    <a:pt x="1398171" y="1084301"/>
                    <a:pt x="1398959" y="1083768"/>
                  </a:cubicBezTo>
                  <a:close/>
                  <a:moveTo>
                    <a:pt x="1405345" y="1079625"/>
                  </a:moveTo>
                  <a:cubicBezTo>
                    <a:pt x="1406592" y="1078811"/>
                    <a:pt x="1406337" y="1078989"/>
                    <a:pt x="1405345" y="1079625"/>
                  </a:cubicBezTo>
                  <a:close/>
                  <a:moveTo>
                    <a:pt x="1411985" y="1193338"/>
                  </a:moveTo>
                  <a:cubicBezTo>
                    <a:pt x="1407330" y="1202233"/>
                    <a:pt x="1418041" y="1192677"/>
                    <a:pt x="1412316" y="1188763"/>
                  </a:cubicBezTo>
                  <a:cubicBezTo>
                    <a:pt x="1404836" y="1190491"/>
                    <a:pt x="1404836" y="1190669"/>
                    <a:pt x="1411985" y="1193338"/>
                  </a:cubicBezTo>
                  <a:close/>
                  <a:moveTo>
                    <a:pt x="1413817" y="1646080"/>
                  </a:moveTo>
                  <a:cubicBezTo>
                    <a:pt x="1417379" y="1646893"/>
                    <a:pt x="1417150" y="1652103"/>
                    <a:pt x="1420000" y="1648088"/>
                  </a:cubicBezTo>
                  <a:cubicBezTo>
                    <a:pt x="1420966" y="1644961"/>
                    <a:pt x="1415878" y="1642445"/>
                    <a:pt x="1413817" y="1646080"/>
                  </a:cubicBezTo>
                  <a:close/>
                  <a:moveTo>
                    <a:pt x="1413766" y="1823181"/>
                  </a:moveTo>
                  <a:cubicBezTo>
                    <a:pt x="1422671" y="1835508"/>
                    <a:pt x="1430990" y="1816319"/>
                    <a:pt x="1413766" y="1823181"/>
                  </a:cubicBezTo>
                  <a:close/>
                  <a:moveTo>
                    <a:pt x="1408449" y="1787369"/>
                  </a:moveTo>
                  <a:cubicBezTo>
                    <a:pt x="1412214" y="1788081"/>
                    <a:pt x="1417023" y="1790775"/>
                    <a:pt x="1418677" y="1787319"/>
                  </a:cubicBezTo>
                  <a:cubicBezTo>
                    <a:pt x="1414911" y="1786632"/>
                    <a:pt x="1410128" y="1783938"/>
                    <a:pt x="1408449" y="1787369"/>
                  </a:cubicBezTo>
                  <a:close/>
                  <a:moveTo>
                    <a:pt x="1408373" y="1213747"/>
                  </a:moveTo>
                  <a:cubicBezTo>
                    <a:pt x="1405447" y="1211205"/>
                    <a:pt x="1402699" y="1206478"/>
                    <a:pt x="1399519" y="1208562"/>
                  </a:cubicBezTo>
                  <a:cubicBezTo>
                    <a:pt x="1402394" y="1211104"/>
                    <a:pt x="1405142" y="1215857"/>
                    <a:pt x="1408373" y="1213747"/>
                  </a:cubicBezTo>
                  <a:close/>
                  <a:moveTo>
                    <a:pt x="1405014" y="1251465"/>
                  </a:moveTo>
                  <a:cubicBezTo>
                    <a:pt x="1404836" y="1251389"/>
                    <a:pt x="1404836" y="1251389"/>
                    <a:pt x="1405014" y="1251465"/>
                  </a:cubicBezTo>
                  <a:cubicBezTo>
                    <a:pt x="1406032" y="1251872"/>
                    <a:pt x="1412062" y="1254337"/>
                    <a:pt x="1413461" y="1254922"/>
                  </a:cubicBezTo>
                  <a:cubicBezTo>
                    <a:pt x="1412850" y="1254667"/>
                    <a:pt x="1411273" y="1254032"/>
                    <a:pt x="1408093" y="1252710"/>
                  </a:cubicBezTo>
                  <a:cubicBezTo>
                    <a:pt x="1406236" y="1251973"/>
                    <a:pt x="1405345" y="1251592"/>
                    <a:pt x="1405014" y="1251465"/>
                  </a:cubicBezTo>
                  <a:close/>
                  <a:moveTo>
                    <a:pt x="1418371" y="1514906"/>
                  </a:moveTo>
                  <a:cubicBezTo>
                    <a:pt x="1418117" y="1518795"/>
                    <a:pt x="1426233" y="1520319"/>
                    <a:pt x="1427200" y="1520091"/>
                  </a:cubicBezTo>
                  <a:cubicBezTo>
                    <a:pt x="1433509" y="1518642"/>
                    <a:pt x="1418575" y="1511754"/>
                    <a:pt x="1418371" y="1514906"/>
                  </a:cubicBezTo>
                  <a:close/>
                  <a:moveTo>
                    <a:pt x="1420508" y="1168658"/>
                  </a:moveTo>
                  <a:cubicBezTo>
                    <a:pt x="1422773" y="1175546"/>
                    <a:pt x="1436435" y="1174072"/>
                    <a:pt x="1432084" y="1167133"/>
                  </a:cubicBezTo>
                  <a:cubicBezTo>
                    <a:pt x="1428116" y="1169599"/>
                    <a:pt x="1424477" y="1166727"/>
                    <a:pt x="1420508" y="1168658"/>
                  </a:cubicBezTo>
                  <a:close/>
                  <a:moveTo>
                    <a:pt x="1436842" y="1373896"/>
                  </a:moveTo>
                  <a:cubicBezTo>
                    <a:pt x="1435417" y="1372269"/>
                    <a:pt x="1433993" y="1370668"/>
                    <a:pt x="1432568" y="1369041"/>
                  </a:cubicBezTo>
                  <a:cubicBezTo>
                    <a:pt x="1430940" y="1370464"/>
                    <a:pt x="1429311" y="1371888"/>
                    <a:pt x="1427683" y="1373311"/>
                  </a:cubicBezTo>
                  <a:cubicBezTo>
                    <a:pt x="1429133" y="1374938"/>
                    <a:pt x="1430558" y="1376564"/>
                    <a:pt x="1431983" y="1378166"/>
                  </a:cubicBezTo>
                  <a:cubicBezTo>
                    <a:pt x="1433586" y="1376742"/>
                    <a:pt x="1435214" y="1375319"/>
                    <a:pt x="1436842" y="1373896"/>
                  </a:cubicBezTo>
                  <a:close/>
                  <a:moveTo>
                    <a:pt x="1427276" y="1667506"/>
                  </a:moveTo>
                  <a:cubicBezTo>
                    <a:pt x="1432059" y="1668472"/>
                    <a:pt x="1438267" y="1672310"/>
                    <a:pt x="1440607" y="1668446"/>
                  </a:cubicBezTo>
                  <a:cubicBezTo>
                    <a:pt x="1435824" y="1667455"/>
                    <a:pt x="1429591" y="1663643"/>
                    <a:pt x="1427276" y="1667506"/>
                  </a:cubicBezTo>
                  <a:close/>
                  <a:moveTo>
                    <a:pt x="1447146" y="1287404"/>
                  </a:moveTo>
                  <a:cubicBezTo>
                    <a:pt x="1452082" y="1276805"/>
                    <a:pt x="1432313" y="1289666"/>
                    <a:pt x="1447146" y="1287404"/>
                  </a:cubicBezTo>
                  <a:close/>
                  <a:moveTo>
                    <a:pt x="1446739" y="1188737"/>
                  </a:moveTo>
                  <a:cubicBezTo>
                    <a:pt x="1444118" y="1186221"/>
                    <a:pt x="1446968" y="1181849"/>
                    <a:pt x="1442490" y="1183883"/>
                  </a:cubicBezTo>
                  <a:cubicBezTo>
                    <a:pt x="1440048" y="1186043"/>
                    <a:pt x="1443152" y="1190821"/>
                    <a:pt x="1446739" y="1188737"/>
                  </a:cubicBezTo>
                  <a:close/>
                  <a:moveTo>
                    <a:pt x="1445518" y="1172598"/>
                  </a:moveTo>
                  <a:cubicBezTo>
                    <a:pt x="1462386" y="1179969"/>
                    <a:pt x="1444449" y="1158695"/>
                    <a:pt x="1445518" y="1172598"/>
                  </a:cubicBezTo>
                  <a:close/>
                  <a:moveTo>
                    <a:pt x="1449995" y="1069662"/>
                  </a:moveTo>
                  <a:cubicBezTo>
                    <a:pt x="1451420" y="1071288"/>
                    <a:pt x="1452845" y="1072915"/>
                    <a:pt x="1454270" y="1074541"/>
                  </a:cubicBezTo>
                  <a:cubicBezTo>
                    <a:pt x="1456712" y="1072381"/>
                    <a:pt x="1458900" y="1073957"/>
                    <a:pt x="1461292" y="1072711"/>
                  </a:cubicBezTo>
                  <a:cubicBezTo>
                    <a:pt x="1457704" y="1069077"/>
                    <a:pt x="1454193" y="1063968"/>
                    <a:pt x="1449995" y="1069662"/>
                  </a:cubicBezTo>
                  <a:close/>
                  <a:moveTo>
                    <a:pt x="1456407" y="1557809"/>
                  </a:moveTo>
                  <a:cubicBezTo>
                    <a:pt x="1455720" y="1559842"/>
                    <a:pt x="1455058" y="1561901"/>
                    <a:pt x="1454397" y="1563959"/>
                  </a:cubicBezTo>
                  <a:cubicBezTo>
                    <a:pt x="1456432" y="1564620"/>
                    <a:pt x="1458493" y="1565307"/>
                    <a:pt x="1460528" y="1565967"/>
                  </a:cubicBezTo>
                  <a:cubicBezTo>
                    <a:pt x="1461215" y="1563909"/>
                    <a:pt x="1461877" y="1561875"/>
                    <a:pt x="1462564" y="1559817"/>
                  </a:cubicBezTo>
                  <a:cubicBezTo>
                    <a:pt x="1460503" y="1559156"/>
                    <a:pt x="1458442" y="1558469"/>
                    <a:pt x="1456407" y="1557809"/>
                  </a:cubicBezTo>
                  <a:close/>
                  <a:moveTo>
                    <a:pt x="1457399" y="1166498"/>
                  </a:moveTo>
                  <a:cubicBezTo>
                    <a:pt x="1461292" y="1170590"/>
                    <a:pt x="1463480" y="1174555"/>
                    <a:pt x="1463505" y="1178367"/>
                  </a:cubicBezTo>
                  <a:cubicBezTo>
                    <a:pt x="1473707" y="1176334"/>
                    <a:pt x="1461012" y="1161948"/>
                    <a:pt x="1457399" y="1166498"/>
                  </a:cubicBezTo>
                  <a:close/>
                  <a:moveTo>
                    <a:pt x="1468924" y="1096145"/>
                  </a:moveTo>
                  <a:cubicBezTo>
                    <a:pt x="1482256" y="1094875"/>
                    <a:pt x="1455873" y="1093146"/>
                    <a:pt x="1468924" y="1096145"/>
                  </a:cubicBezTo>
                  <a:close/>
                  <a:moveTo>
                    <a:pt x="1475692" y="1167693"/>
                  </a:moveTo>
                  <a:cubicBezTo>
                    <a:pt x="1489965" y="1175267"/>
                    <a:pt x="1485131" y="1155416"/>
                    <a:pt x="1475692" y="1167693"/>
                  </a:cubicBezTo>
                  <a:close/>
                  <a:moveTo>
                    <a:pt x="1485156" y="1198141"/>
                  </a:moveTo>
                  <a:cubicBezTo>
                    <a:pt x="1490117" y="1187543"/>
                    <a:pt x="1470349" y="1200403"/>
                    <a:pt x="1485156" y="1198141"/>
                  </a:cubicBezTo>
                  <a:close/>
                  <a:moveTo>
                    <a:pt x="1472690" y="1213391"/>
                  </a:moveTo>
                  <a:cubicBezTo>
                    <a:pt x="1494035" y="1201115"/>
                    <a:pt x="1462513" y="1219237"/>
                    <a:pt x="1472690" y="1213391"/>
                  </a:cubicBezTo>
                  <a:close/>
                  <a:moveTo>
                    <a:pt x="1470909" y="1275204"/>
                  </a:moveTo>
                  <a:cubicBezTo>
                    <a:pt x="1474572" y="1270781"/>
                    <a:pt x="1488133" y="1285853"/>
                    <a:pt x="1484622" y="1276119"/>
                  </a:cubicBezTo>
                  <a:cubicBezTo>
                    <a:pt x="1481238" y="1276220"/>
                    <a:pt x="1467550" y="1263004"/>
                    <a:pt x="1470909" y="1275204"/>
                  </a:cubicBezTo>
                  <a:close/>
                  <a:moveTo>
                    <a:pt x="1484138" y="1764444"/>
                  </a:moveTo>
                  <a:cubicBezTo>
                    <a:pt x="1485309" y="1776110"/>
                    <a:pt x="1495740" y="1754964"/>
                    <a:pt x="1484138" y="1764444"/>
                  </a:cubicBezTo>
                  <a:close/>
                  <a:moveTo>
                    <a:pt x="1487649" y="1613521"/>
                  </a:moveTo>
                  <a:cubicBezTo>
                    <a:pt x="1486021" y="1614945"/>
                    <a:pt x="1484393" y="1616393"/>
                    <a:pt x="1482765" y="1617791"/>
                  </a:cubicBezTo>
                  <a:cubicBezTo>
                    <a:pt x="1484189" y="1619418"/>
                    <a:pt x="1485614" y="1621045"/>
                    <a:pt x="1487039" y="1622671"/>
                  </a:cubicBezTo>
                  <a:cubicBezTo>
                    <a:pt x="1488667" y="1621248"/>
                    <a:pt x="1490295" y="1619825"/>
                    <a:pt x="1491924" y="1618401"/>
                  </a:cubicBezTo>
                  <a:cubicBezTo>
                    <a:pt x="1490499" y="1616775"/>
                    <a:pt x="1489074" y="1615148"/>
                    <a:pt x="1487649" y="1613521"/>
                  </a:cubicBezTo>
                  <a:close/>
                  <a:moveTo>
                    <a:pt x="1489100" y="1173182"/>
                  </a:moveTo>
                  <a:cubicBezTo>
                    <a:pt x="1505102" y="1185586"/>
                    <a:pt x="1506196" y="1168989"/>
                    <a:pt x="1489100" y="1173182"/>
                  </a:cubicBezTo>
                  <a:close/>
                  <a:moveTo>
                    <a:pt x="1496020" y="1068111"/>
                  </a:moveTo>
                  <a:cubicBezTo>
                    <a:pt x="1493374" y="1065595"/>
                    <a:pt x="1496249" y="1061223"/>
                    <a:pt x="1491745" y="1063231"/>
                  </a:cubicBezTo>
                  <a:cubicBezTo>
                    <a:pt x="1489329" y="1065417"/>
                    <a:pt x="1492432" y="1070195"/>
                    <a:pt x="1496020" y="1068111"/>
                  </a:cubicBezTo>
                  <a:close/>
                  <a:moveTo>
                    <a:pt x="1498131" y="1384825"/>
                  </a:moveTo>
                  <a:cubicBezTo>
                    <a:pt x="1494697" y="1385435"/>
                    <a:pt x="1492916" y="1385765"/>
                    <a:pt x="1492127" y="1385918"/>
                  </a:cubicBezTo>
                  <a:cubicBezTo>
                    <a:pt x="1493806" y="1385587"/>
                    <a:pt x="1499454" y="1384571"/>
                    <a:pt x="1500497" y="1384393"/>
                  </a:cubicBezTo>
                  <a:cubicBezTo>
                    <a:pt x="1500167" y="1384443"/>
                    <a:pt x="1499454" y="1384571"/>
                    <a:pt x="1498131" y="1384825"/>
                  </a:cubicBezTo>
                  <a:close/>
                  <a:moveTo>
                    <a:pt x="1502914" y="1277313"/>
                  </a:moveTo>
                  <a:cubicBezTo>
                    <a:pt x="1499785" y="1273348"/>
                    <a:pt x="1494341" y="1281838"/>
                    <a:pt x="1500472" y="1279448"/>
                  </a:cubicBezTo>
                  <a:cubicBezTo>
                    <a:pt x="1506934" y="1282448"/>
                    <a:pt x="1510191" y="1269028"/>
                    <a:pt x="1503220" y="1272738"/>
                  </a:cubicBezTo>
                  <a:cubicBezTo>
                    <a:pt x="1504390" y="1274340"/>
                    <a:pt x="1505382" y="1275941"/>
                    <a:pt x="1502914" y="1277313"/>
                  </a:cubicBezTo>
                  <a:close/>
                  <a:moveTo>
                    <a:pt x="1501999" y="1291013"/>
                  </a:moveTo>
                  <a:cubicBezTo>
                    <a:pt x="1505611" y="1294292"/>
                    <a:pt x="1509020" y="1300747"/>
                    <a:pt x="1512989" y="1298612"/>
                  </a:cubicBezTo>
                  <a:cubicBezTo>
                    <a:pt x="1509377" y="1295334"/>
                    <a:pt x="1505993" y="1288878"/>
                    <a:pt x="1501999" y="1291013"/>
                  </a:cubicBezTo>
                  <a:close/>
                  <a:moveTo>
                    <a:pt x="1508613" y="1539204"/>
                  </a:moveTo>
                  <a:cubicBezTo>
                    <a:pt x="1521945" y="1537933"/>
                    <a:pt x="1495562" y="1536205"/>
                    <a:pt x="1508613" y="1539204"/>
                  </a:cubicBezTo>
                  <a:close/>
                  <a:moveTo>
                    <a:pt x="1513625" y="1323902"/>
                  </a:moveTo>
                  <a:cubicBezTo>
                    <a:pt x="1510979" y="1321385"/>
                    <a:pt x="1513854" y="1316988"/>
                    <a:pt x="1509351" y="1319022"/>
                  </a:cubicBezTo>
                  <a:cubicBezTo>
                    <a:pt x="1506909" y="1321208"/>
                    <a:pt x="1510038" y="1325986"/>
                    <a:pt x="1513625" y="1323902"/>
                  </a:cubicBezTo>
                  <a:close/>
                  <a:moveTo>
                    <a:pt x="1513498" y="1186246"/>
                  </a:moveTo>
                  <a:cubicBezTo>
                    <a:pt x="1518459" y="1175622"/>
                    <a:pt x="1498691" y="1188509"/>
                    <a:pt x="1513498" y="1186246"/>
                  </a:cubicBezTo>
                  <a:close/>
                  <a:moveTo>
                    <a:pt x="1524158" y="1164007"/>
                  </a:moveTo>
                  <a:cubicBezTo>
                    <a:pt x="1536396" y="1161211"/>
                    <a:pt x="1536777" y="1155238"/>
                    <a:pt x="1524464" y="1159432"/>
                  </a:cubicBezTo>
                  <a:cubicBezTo>
                    <a:pt x="1522072" y="1156992"/>
                    <a:pt x="1519655" y="1160246"/>
                    <a:pt x="1524158" y="1164007"/>
                  </a:cubicBezTo>
                  <a:close/>
                  <a:moveTo>
                    <a:pt x="1530621" y="1240129"/>
                  </a:moveTo>
                  <a:cubicBezTo>
                    <a:pt x="1529247" y="1224981"/>
                    <a:pt x="1512302" y="1237257"/>
                    <a:pt x="1530621" y="1240129"/>
                  </a:cubicBezTo>
                  <a:close/>
                  <a:moveTo>
                    <a:pt x="1540314" y="1728327"/>
                  </a:moveTo>
                  <a:cubicBezTo>
                    <a:pt x="1543876" y="1729141"/>
                    <a:pt x="1543647" y="1734351"/>
                    <a:pt x="1546471" y="1730335"/>
                  </a:cubicBezTo>
                  <a:cubicBezTo>
                    <a:pt x="1547463" y="1727209"/>
                    <a:pt x="1542349" y="1724693"/>
                    <a:pt x="1540314" y="1728327"/>
                  </a:cubicBezTo>
                  <a:close/>
                  <a:moveTo>
                    <a:pt x="1540950" y="1653578"/>
                  </a:moveTo>
                  <a:cubicBezTo>
                    <a:pt x="1554587" y="1651570"/>
                    <a:pt x="1521996" y="1656373"/>
                    <a:pt x="1540950" y="1653578"/>
                  </a:cubicBezTo>
                  <a:close/>
                  <a:moveTo>
                    <a:pt x="1529781" y="1322656"/>
                  </a:moveTo>
                  <a:cubicBezTo>
                    <a:pt x="1541204" y="1332137"/>
                    <a:pt x="1542476" y="1312896"/>
                    <a:pt x="1529781" y="1322656"/>
                  </a:cubicBezTo>
                  <a:close/>
                  <a:moveTo>
                    <a:pt x="1546115" y="1179206"/>
                  </a:moveTo>
                  <a:cubicBezTo>
                    <a:pt x="1541917" y="1161033"/>
                    <a:pt x="1529654" y="1177605"/>
                    <a:pt x="1546115" y="1179206"/>
                  </a:cubicBezTo>
                  <a:close/>
                  <a:moveTo>
                    <a:pt x="1550898" y="1071720"/>
                  </a:moveTo>
                  <a:cubicBezTo>
                    <a:pt x="1555096" y="1057335"/>
                    <a:pt x="1539703" y="1075228"/>
                    <a:pt x="1550898" y="1071720"/>
                  </a:cubicBezTo>
                  <a:close/>
                  <a:moveTo>
                    <a:pt x="1548379" y="1319301"/>
                  </a:moveTo>
                  <a:cubicBezTo>
                    <a:pt x="1539602" y="1327511"/>
                    <a:pt x="1545351" y="1328222"/>
                    <a:pt x="1552043" y="1333306"/>
                  </a:cubicBezTo>
                  <a:cubicBezTo>
                    <a:pt x="1560795" y="1325096"/>
                    <a:pt x="1555070" y="1324410"/>
                    <a:pt x="1548379" y="1319301"/>
                  </a:cubicBezTo>
                  <a:close/>
                  <a:moveTo>
                    <a:pt x="1556622" y="1522454"/>
                  </a:moveTo>
                  <a:cubicBezTo>
                    <a:pt x="1560184" y="1523268"/>
                    <a:pt x="1559955" y="1528504"/>
                    <a:pt x="1562779" y="1524488"/>
                  </a:cubicBezTo>
                  <a:cubicBezTo>
                    <a:pt x="1563771" y="1521362"/>
                    <a:pt x="1558657" y="1518845"/>
                    <a:pt x="1556622" y="1522454"/>
                  </a:cubicBezTo>
                  <a:close/>
                  <a:moveTo>
                    <a:pt x="1559955" y="1317776"/>
                  </a:moveTo>
                  <a:cubicBezTo>
                    <a:pt x="1563008" y="1321030"/>
                    <a:pt x="1563491" y="1324130"/>
                    <a:pt x="1563924" y="1327206"/>
                  </a:cubicBezTo>
                  <a:cubicBezTo>
                    <a:pt x="1568020" y="1323063"/>
                    <a:pt x="1571735" y="1324639"/>
                    <a:pt x="1575195" y="1330230"/>
                  </a:cubicBezTo>
                  <a:cubicBezTo>
                    <a:pt x="1577637" y="1328095"/>
                    <a:pt x="1580079" y="1325960"/>
                    <a:pt x="1582522" y="1323851"/>
                  </a:cubicBezTo>
                  <a:cubicBezTo>
                    <a:pt x="1575017" y="1321182"/>
                    <a:pt x="1567689" y="1316226"/>
                    <a:pt x="1559955" y="1317776"/>
                  </a:cubicBezTo>
                  <a:close/>
                  <a:moveTo>
                    <a:pt x="1565730" y="1299807"/>
                  </a:moveTo>
                  <a:cubicBezTo>
                    <a:pt x="1582598" y="1307152"/>
                    <a:pt x="1564687" y="1285904"/>
                    <a:pt x="1565730" y="1299807"/>
                  </a:cubicBezTo>
                  <a:close/>
                  <a:moveTo>
                    <a:pt x="1561074" y="1196261"/>
                  </a:moveTo>
                  <a:cubicBezTo>
                    <a:pt x="1564662" y="1204038"/>
                    <a:pt x="1580385" y="1199539"/>
                    <a:pt x="1577230" y="1195015"/>
                  </a:cubicBezTo>
                  <a:cubicBezTo>
                    <a:pt x="1571633" y="1198675"/>
                    <a:pt x="1566672" y="1192626"/>
                    <a:pt x="1561074" y="1196261"/>
                  </a:cubicBezTo>
                  <a:close/>
                  <a:moveTo>
                    <a:pt x="1573846" y="1176461"/>
                  </a:moveTo>
                  <a:cubicBezTo>
                    <a:pt x="1560031" y="1167235"/>
                    <a:pt x="1559014" y="1182739"/>
                    <a:pt x="1573846" y="1176461"/>
                  </a:cubicBezTo>
                  <a:close/>
                  <a:moveTo>
                    <a:pt x="1569496" y="1068340"/>
                  </a:moveTo>
                  <a:cubicBezTo>
                    <a:pt x="1574457" y="1057741"/>
                    <a:pt x="1554663" y="1070627"/>
                    <a:pt x="1569496" y="1068340"/>
                  </a:cubicBezTo>
                  <a:close/>
                  <a:moveTo>
                    <a:pt x="1576339" y="1556843"/>
                  </a:moveTo>
                  <a:cubicBezTo>
                    <a:pt x="1576009" y="1557072"/>
                    <a:pt x="1575958" y="1557097"/>
                    <a:pt x="1576339" y="1556843"/>
                  </a:cubicBezTo>
                  <a:cubicBezTo>
                    <a:pt x="1577586" y="1556055"/>
                    <a:pt x="1582675" y="1552725"/>
                    <a:pt x="1583794" y="1551988"/>
                  </a:cubicBezTo>
                  <a:cubicBezTo>
                    <a:pt x="1583260" y="1552344"/>
                    <a:pt x="1581759" y="1553335"/>
                    <a:pt x="1578756" y="1555292"/>
                  </a:cubicBezTo>
                  <a:cubicBezTo>
                    <a:pt x="1577433" y="1556131"/>
                    <a:pt x="1576696" y="1556614"/>
                    <a:pt x="1576339" y="1556843"/>
                  </a:cubicBezTo>
                  <a:close/>
                  <a:moveTo>
                    <a:pt x="1576797" y="1410648"/>
                  </a:moveTo>
                  <a:cubicBezTo>
                    <a:pt x="1590129" y="1409377"/>
                    <a:pt x="1563746" y="1407623"/>
                    <a:pt x="1576797" y="1410648"/>
                  </a:cubicBezTo>
                  <a:close/>
                  <a:moveTo>
                    <a:pt x="1575144" y="1610116"/>
                  </a:moveTo>
                  <a:cubicBezTo>
                    <a:pt x="1580105" y="1599492"/>
                    <a:pt x="1560311" y="1612378"/>
                    <a:pt x="1575144" y="1610116"/>
                  </a:cubicBezTo>
                  <a:close/>
                  <a:moveTo>
                    <a:pt x="1567867" y="1706672"/>
                  </a:moveTo>
                  <a:cubicBezTo>
                    <a:pt x="1567359" y="1696633"/>
                    <a:pt x="1563008" y="1710307"/>
                    <a:pt x="1569928" y="1710765"/>
                  </a:cubicBezTo>
                  <a:cubicBezTo>
                    <a:pt x="1575474" y="1705478"/>
                    <a:pt x="1575398" y="1705325"/>
                    <a:pt x="1567867" y="1706672"/>
                  </a:cubicBezTo>
                  <a:close/>
                  <a:moveTo>
                    <a:pt x="1563949" y="1739460"/>
                  </a:moveTo>
                  <a:cubicBezTo>
                    <a:pt x="1566112" y="1735291"/>
                    <a:pt x="1570717" y="1735927"/>
                    <a:pt x="1573134" y="1732241"/>
                  </a:cubicBezTo>
                  <a:cubicBezTo>
                    <a:pt x="1567664" y="1727463"/>
                    <a:pt x="1556673" y="1735698"/>
                    <a:pt x="1563949" y="1739460"/>
                  </a:cubicBezTo>
                  <a:close/>
                  <a:moveTo>
                    <a:pt x="1560591" y="1687254"/>
                  </a:moveTo>
                  <a:cubicBezTo>
                    <a:pt x="1564382" y="1687966"/>
                    <a:pt x="1569165" y="1690660"/>
                    <a:pt x="1570844" y="1687204"/>
                  </a:cubicBezTo>
                  <a:cubicBezTo>
                    <a:pt x="1567053" y="1686492"/>
                    <a:pt x="1562270" y="1683823"/>
                    <a:pt x="1560591" y="1687254"/>
                  </a:cubicBezTo>
                  <a:close/>
                  <a:moveTo>
                    <a:pt x="1559904" y="1632050"/>
                  </a:moveTo>
                  <a:cubicBezTo>
                    <a:pt x="1562804" y="1634592"/>
                    <a:pt x="1565552" y="1639319"/>
                    <a:pt x="1568758" y="1637209"/>
                  </a:cubicBezTo>
                  <a:cubicBezTo>
                    <a:pt x="1565857" y="1634693"/>
                    <a:pt x="1563110" y="1629940"/>
                    <a:pt x="1559904" y="1632050"/>
                  </a:cubicBezTo>
                  <a:close/>
                  <a:moveTo>
                    <a:pt x="1568910" y="1460591"/>
                  </a:moveTo>
                  <a:cubicBezTo>
                    <a:pt x="1565349" y="1442520"/>
                    <a:pt x="1571277" y="1472537"/>
                    <a:pt x="1568910" y="1460591"/>
                  </a:cubicBezTo>
                  <a:close/>
                  <a:moveTo>
                    <a:pt x="1565807" y="1515236"/>
                  </a:moveTo>
                  <a:cubicBezTo>
                    <a:pt x="1567867" y="1515922"/>
                    <a:pt x="1569928" y="1516583"/>
                    <a:pt x="1571989" y="1517270"/>
                  </a:cubicBezTo>
                  <a:cubicBezTo>
                    <a:pt x="1572650" y="1515211"/>
                    <a:pt x="1573312" y="1513152"/>
                    <a:pt x="1573999" y="1511093"/>
                  </a:cubicBezTo>
                  <a:cubicBezTo>
                    <a:pt x="1571938" y="1510433"/>
                    <a:pt x="1569877" y="1509772"/>
                    <a:pt x="1567842" y="1509085"/>
                  </a:cubicBezTo>
                  <a:cubicBezTo>
                    <a:pt x="1567155" y="1511144"/>
                    <a:pt x="1566494" y="1513203"/>
                    <a:pt x="1565807" y="1515236"/>
                  </a:cubicBezTo>
                  <a:close/>
                  <a:moveTo>
                    <a:pt x="1587330" y="1250753"/>
                  </a:moveTo>
                  <a:cubicBezTo>
                    <a:pt x="1574075" y="1234766"/>
                    <a:pt x="1576670" y="1265444"/>
                    <a:pt x="1587330" y="1250753"/>
                  </a:cubicBezTo>
                  <a:close/>
                  <a:moveTo>
                    <a:pt x="1581504" y="1199895"/>
                  </a:moveTo>
                  <a:cubicBezTo>
                    <a:pt x="1584405" y="1202437"/>
                    <a:pt x="1587152" y="1207164"/>
                    <a:pt x="1590332" y="1205055"/>
                  </a:cubicBezTo>
                  <a:cubicBezTo>
                    <a:pt x="1587458" y="1202538"/>
                    <a:pt x="1584710" y="1197786"/>
                    <a:pt x="1581504" y="1199895"/>
                  </a:cubicBezTo>
                  <a:close/>
                  <a:moveTo>
                    <a:pt x="1590383" y="1622595"/>
                  </a:moveTo>
                  <a:cubicBezTo>
                    <a:pt x="1594581" y="1608209"/>
                    <a:pt x="1579189" y="1626103"/>
                    <a:pt x="1590383" y="1622595"/>
                  </a:cubicBezTo>
                  <a:close/>
                  <a:moveTo>
                    <a:pt x="1593894" y="1081429"/>
                  </a:moveTo>
                  <a:cubicBezTo>
                    <a:pt x="1582878" y="1088597"/>
                    <a:pt x="1610101" y="1070856"/>
                    <a:pt x="1593894" y="1081429"/>
                  </a:cubicBezTo>
                  <a:close/>
                  <a:moveTo>
                    <a:pt x="1598805" y="1111573"/>
                  </a:moveTo>
                  <a:cubicBezTo>
                    <a:pt x="1591223" y="1125806"/>
                    <a:pt x="1611093" y="1120977"/>
                    <a:pt x="1598805" y="1111573"/>
                  </a:cubicBezTo>
                  <a:close/>
                  <a:moveTo>
                    <a:pt x="1604020" y="1171556"/>
                  </a:moveTo>
                  <a:cubicBezTo>
                    <a:pt x="1602646" y="1156408"/>
                    <a:pt x="1585702" y="1168684"/>
                    <a:pt x="1604020" y="1171556"/>
                  </a:cubicBezTo>
                  <a:close/>
                  <a:moveTo>
                    <a:pt x="1609948" y="1325630"/>
                  </a:moveTo>
                  <a:cubicBezTo>
                    <a:pt x="1607811" y="1323215"/>
                    <a:pt x="1605674" y="1320775"/>
                    <a:pt x="1603537" y="1318335"/>
                  </a:cubicBezTo>
                  <a:cubicBezTo>
                    <a:pt x="1601018" y="1321233"/>
                    <a:pt x="1596260" y="1323978"/>
                    <a:pt x="1598372" y="1327180"/>
                  </a:cubicBezTo>
                  <a:cubicBezTo>
                    <a:pt x="1602392" y="1324029"/>
                    <a:pt x="1605725" y="1331730"/>
                    <a:pt x="1609948" y="1325630"/>
                  </a:cubicBezTo>
                  <a:close/>
                  <a:moveTo>
                    <a:pt x="1595624" y="1333890"/>
                  </a:moveTo>
                  <a:cubicBezTo>
                    <a:pt x="1617403" y="1337194"/>
                    <a:pt x="1584354" y="1329976"/>
                    <a:pt x="1595624" y="1333890"/>
                  </a:cubicBezTo>
                  <a:close/>
                  <a:moveTo>
                    <a:pt x="1599822" y="1618630"/>
                  </a:moveTo>
                  <a:cubicBezTo>
                    <a:pt x="1596642" y="1615377"/>
                    <a:pt x="1604478" y="1609633"/>
                    <a:pt x="1597990" y="1611615"/>
                  </a:cubicBezTo>
                  <a:cubicBezTo>
                    <a:pt x="1590485" y="1614436"/>
                    <a:pt x="1603257" y="1628898"/>
                    <a:pt x="1599822" y="1618630"/>
                  </a:cubicBezTo>
                  <a:close/>
                  <a:moveTo>
                    <a:pt x="1610203" y="1635354"/>
                  </a:moveTo>
                  <a:cubicBezTo>
                    <a:pt x="1610966" y="1627119"/>
                    <a:pt x="1602977" y="1628365"/>
                    <a:pt x="1596795" y="1629890"/>
                  </a:cubicBezTo>
                  <a:cubicBezTo>
                    <a:pt x="1594810" y="1633295"/>
                    <a:pt x="1604351" y="1644174"/>
                    <a:pt x="1601069" y="1634744"/>
                  </a:cubicBezTo>
                  <a:cubicBezTo>
                    <a:pt x="1599899" y="1633143"/>
                    <a:pt x="1598906" y="1631567"/>
                    <a:pt x="1601349" y="1630195"/>
                  </a:cubicBezTo>
                  <a:cubicBezTo>
                    <a:pt x="1603486" y="1632635"/>
                    <a:pt x="1605877" y="1631364"/>
                    <a:pt x="1608065" y="1632914"/>
                  </a:cubicBezTo>
                  <a:cubicBezTo>
                    <a:pt x="1606717" y="1634109"/>
                    <a:pt x="1607048" y="1637311"/>
                    <a:pt x="1610203" y="1635354"/>
                  </a:cubicBezTo>
                  <a:close/>
                  <a:moveTo>
                    <a:pt x="1599619" y="1703445"/>
                  </a:moveTo>
                  <a:cubicBezTo>
                    <a:pt x="1600764" y="1715085"/>
                    <a:pt x="1611220" y="1693939"/>
                    <a:pt x="1599619" y="1703445"/>
                  </a:cubicBezTo>
                  <a:close/>
                  <a:moveTo>
                    <a:pt x="1607099" y="1642801"/>
                  </a:moveTo>
                  <a:cubicBezTo>
                    <a:pt x="1603639" y="1642293"/>
                    <a:pt x="1597151" y="1642369"/>
                    <a:pt x="1605038" y="1644199"/>
                  </a:cubicBezTo>
                  <a:cubicBezTo>
                    <a:pt x="1605216" y="1644174"/>
                    <a:pt x="1605318" y="1644148"/>
                    <a:pt x="1605470" y="1644148"/>
                  </a:cubicBezTo>
                  <a:cubicBezTo>
                    <a:pt x="1606615" y="1654874"/>
                    <a:pt x="1615876" y="1636777"/>
                    <a:pt x="1607099" y="1642801"/>
                  </a:cubicBezTo>
                  <a:close/>
                  <a:moveTo>
                    <a:pt x="1617911" y="1709265"/>
                  </a:moveTo>
                  <a:cubicBezTo>
                    <a:pt x="1617275" y="1708553"/>
                    <a:pt x="1616843" y="1708070"/>
                    <a:pt x="1616563" y="1707765"/>
                  </a:cubicBezTo>
                  <a:cubicBezTo>
                    <a:pt x="1616868" y="1708121"/>
                    <a:pt x="1617352" y="1708655"/>
                    <a:pt x="1617911" y="1709265"/>
                  </a:cubicBezTo>
                  <a:cubicBezTo>
                    <a:pt x="1617988" y="1709341"/>
                    <a:pt x="1618013" y="1709392"/>
                    <a:pt x="1618089" y="1709468"/>
                  </a:cubicBezTo>
                  <a:cubicBezTo>
                    <a:pt x="1625671" y="1717932"/>
                    <a:pt x="1620837" y="1712544"/>
                    <a:pt x="1617911" y="1709265"/>
                  </a:cubicBezTo>
                  <a:close/>
                  <a:moveTo>
                    <a:pt x="1620863" y="1649054"/>
                  </a:moveTo>
                  <a:cubicBezTo>
                    <a:pt x="1629106" y="1669463"/>
                    <a:pt x="1618446" y="1637387"/>
                    <a:pt x="1620863" y="1649054"/>
                  </a:cubicBezTo>
                  <a:close/>
                  <a:moveTo>
                    <a:pt x="1644269" y="1748330"/>
                  </a:moveTo>
                  <a:cubicBezTo>
                    <a:pt x="1648162" y="1737299"/>
                    <a:pt x="1629767" y="1752066"/>
                    <a:pt x="1644269" y="1748330"/>
                  </a:cubicBezTo>
                  <a:close/>
                  <a:moveTo>
                    <a:pt x="1644066" y="1644453"/>
                  </a:moveTo>
                  <a:cubicBezTo>
                    <a:pt x="1648238" y="1630093"/>
                    <a:pt x="1632871" y="1647986"/>
                    <a:pt x="1644066" y="1644453"/>
                  </a:cubicBezTo>
                  <a:close/>
                  <a:moveTo>
                    <a:pt x="1641521" y="1543347"/>
                  </a:moveTo>
                  <a:cubicBezTo>
                    <a:pt x="1645719" y="1528986"/>
                    <a:pt x="1630352" y="1546880"/>
                    <a:pt x="1641521" y="1543347"/>
                  </a:cubicBezTo>
                  <a:close/>
                  <a:moveTo>
                    <a:pt x="1635593" y="1389273"/>
                  </a:moveTo>
                  <a:cubicBezTo>
                    <a:pt x="1639791" y="1374887"/>
                    <a:pt x="1624425" y="1392805"/>
                    <a:pt x="1635593" y="1389273"/>
                  </a:cubicBezTo>
                  <a:close/>
                  <a:moveTo>
                    <a:pt x="1634754" y="1471800"/>
                  </a:moveTo>
                  <a:cubicBezTo>
                    <a:pt x="1617301" y="1465903"/>
                    <a:pt x="1646304" y="1475714"/>
                    <a:pt x="1634754" y="1471800"/>
                  </a:cubicBezTo>
                  <a:close/>
                  <a:moveTo>
                    <a:pt x="1624425" y="1703216"/>
                  </a:moveTo>
                  <a:cubicBezTo>
                    <a:pt x="1627376" y="1709824"/>
                    <a:pt x="1640809" y="1707003"/>
                    <a:pt x="1635797" y="1700522"/>
                  </a:cubicBezTo>
                  <a:cubicBezTo>
                    <a:pt x="1632159" y="1705834"/>
                    <a:pt x="1628215" y="1702225"/>
                    <a:pt x="1624425" y="1703216"/>
                  </a:cubicBezTo>
                  <a:close/>
                  <a:moveTo>
                    <a:pt x="1631777" y="1551912"/>
                  </a:moveTo>
                  <a:cubicBezTo>
                    <a:pt x="1633405" y="1550463"/>
                    <a:pt x="1635034" y="1549040"/>
                    <a:pt x="1636662" y="1547642"/>
                  </a:cubicBezTo>
                  <a:cubicBezTo>
                    <a:pt x="1635237" y="1546015"/>
                    <a:pt x="1633813" y="1544389"/>
                    <a:pt x="1632388" y="1542762"/>
                  </a:cubicBezTo>
                  <a:cubicBezTo>
                    <a:pt x="1630760" y="1544185"/>
                    <a:pt x="1629131" y="1545609"/>
                    <a:pt x="1627503" y="1547032"/>
                  </a:cubicBezTo>
                  <a:cubicBezTo>
                    <a:pt x="1628928" y="1548659"/>
                    <a:pt x="1630352" y="1550285"/>
                    <a:pt x="1631777" y="1551912"/>
                  </a:cubicBezTo>
                  <a:close/>
                  <a:moveTo>
                    <a:pt x="1625747" y="1643259"/>
                  </a:moveTo>
                  <a:cubicBezTo>
                    <a:pt x="1642641" y="1650629"/>
                    <a:pt x="1624704" y="1629381"/>
                    <a:pt x="1625747" y="1643259"/>
                  </a:cubicBezTo>
                  <a:close/>
                  <a:moveTo>
                    <a:pt x="1650375" y="1548532"/>
                  </a:moveTo>
                  <a:cubicBezTo>
                    <a:pt x="1654573" y="1534146"/>
                    <a:pt x="1639181" y="1552039"/>
                    <a:pt x="1650375" y="1548532"/>
                  </a:cubicBezTo>
                  <a:close/>
                  <a:moveTo>
                    <a:pt x="1650502" y="1337499"/>
                  </a:moveTo>
                  <a:cubicBezTo>
                    <a:pt x="1646355" y="1342405"/>
                    <a:pt x="1642793" y="1338440"/>
                    <a:pt x="1638926" y="1339024"/>
                  </a:cubicBezTo>
                  <a:cubicBezTo>
                    <a:pt x="1641191" y="1345912"/>
                    <a:pt x="1654827" y="1344413"/>
                    <a:pt x="1650502" y="1337499"/>
                  </a:cubicBezTo>
                  <a:close/>
                  <a:moveTo>
                    <a:pt x="1614528" y="1325935"/>
                  </a:moveTo>
                  <a:cubicBezTo>
                    <a:pt x="1631675" y="1334780"/>
                    <a:pt x="1636001" y="1323444"/>
                    <a:pt x="1653225" y="1330789"/>
                  </a:cubicBezTo>
                  <a:cubicBezTo>
                    <a:pt x="1640911" y="1320470"/>
                    <a:pt x="1628063" y="1317954"/>
                    <a:pt x="1614528" y="1325935"/>
                  </a:cubicBezTo>
                  <a:close/>
                  <a:moveTo>
                    <a:pt x="1617148" y="1181595"/>
                  </a:moveTo>
                  <a:cubicBezTo>
                    <a:pt x="1620557" y="1181239"/>
                    <a:pt x="1634474" y="1190567"/>
                    <a:pt x="1631167" y="1177935"/>
                  </a:cubicBezTo>
                  <a:cubicBezTo>
                    <a:pt x="1627656" y="1179714"/>
                    <a:pt x="1613739" y="1170387"/>
                    <a:pt x="1617148" y="1181595"/>
                  </a:cubicBezTo>
                  <a:close/>
                  <a:moveTo>
                    <a:pt x="1624781" y="1205029"/>
                  </a:moveTo>
                  <a:cubicBezTo>
                    <a:pt x="1627681" y="1207571"/>
                    <a:pt x="1630429" y="1212324"/>
                    <a:pt x="1633634" y="1210214"/>
                  </a:cubicBezTo>
                  <a:cubicBezTo>
                    <a:pt x="1630734" y="1207672"/>
                    <a:pt x="1627986" y="1202920"/>
                    <a:pt x="1624781" y="1205029"/>
                  </a:cubicBezTo>
                  <a:close/>
                  <a:moveTo>
                    <a:pt x="1621931" y="1074084"/>
                  </a:moveTo>
                  <a:cubicBezTo>
                    <a:pt x="1625926" y="1071619"/>
                    <a:pt x="1629564" y="1074491"/>
                    <a:pt x="1633533" y="1072559"/>
                  </a:cubicBezTo>
                  <a:cubicBezTo>
                    <a:pt x="1631243" y="1065671"/>
                    <a:pt x="1617606" y="1067171"/>
                    <a:pt x="1621931" y="1074084"/>
                  </a:cubicBezTo>
                  <a:close/>
                  <a:moveTo>
                    <a:pt x="1646330" y="1087173"/>
                  </a:moveTo>
                  <a:cubicBezTo>
                    <a:pt x="1653403" y="1083818"/>
                    <a:pt x="1643251" y="1073042"/>
                    <a:pt x="1639919" y="1079853"/>
                  </a:cubicBezTo>
                  <a:cubicBezTo>
                    <a:pt x="1638672" y="1082421"/>
                    <a:pt x="1642641" y="1088902"/>
                    <a:pt x="1646330" y="1087173"/>
                  </a:cubicBezTo>
                  <a:close/>
                  <a:moveTo>
                    <a:pt x="1649459" y="1179130"/>
                  </a:moveTo>
                  <a:cubicBezTo>
                    <a:pt x="1652360" y="1181672"/>
                    <a:pt x="1655107" y="1186399"/>
                    <a:pt x="1658313" y="1184289"/>
                  </a:cubicBezTo>
                  <a:cubicBezTo>
                    <a:pt x="1655387" y="1181773"/>
                    <a:pt x="1652665" y="1177020"/>
                    <a:pt x="1649459" y="1179130"/>
                  </a:cubicBezTo>
                  <a:close/>
                  <a:moveTo>
                    <a:pt x="1644625" y="1217814"/>
                  </a:moveTo>
                  <a:cubicBezTo>
                    <a:pt x="1647500" y="1220330"/>
                    <a:pt x="1650248" y="1225083"/>
                    <a:pt x="1653454" y="1222973"/>
                  </a:cubicBezTo>
                  <a:cubicBezTo>
                    <a:pt x="1650553" y="1220457"/>
                    <a:pt x="1647806" y="1215704"/>
                    <a:pt x="1644625" y="1217814"/>
                  </a:cubicBezTo>
                  <a:close/>
                  <a:moveTo>
                    <a:pt x="1653199" y="1645063"/>
                  </a:moveTo>
                  <a:cubicBezTo>
                    <a:pt x="1667905" y="1645266"/>
                    <a:pt x="1652690" y="1629585"/>
                    <a:pt x="1653199" y="1645063"/>
                  </a:cubicBezTo>
                  <a:close/>
                  <a:moveTo>
                    <a:pt x="1654955" y="1200124"/>
                  </a:moveTo>
                  <a:cubicBezTo>
                    <a:pt x="1668312" y="1198878"/>
                    <a:pt x="1641903" y="1197125"/>
                    <a:pt x="1654955" y="1200124"/>
                  </a:cubicBezTo>
                  <a:close/>
                  <a:moveTo>
                    <a:pt x="1654548" y="1067069"/>
                  </a:moveTo>
                  <a:cubicBezTo>
                    <a:pt x="1663783" y="1060232"/>
                    <a:pt x="1648518" y="1080972"/>
                    <a:pt x="1660959" y="1074364"/>
                  </a:cubicBezTo>
                  <a:cubicBezTo>
                    <a:pt x="1658873" y="1070958"/>
                    <a:pt x="1662358" y="1070500"/>
                    <a:pt x="1665844" y="1070094"/>
                  </a:cubicBezTo>
                  <a:cubicBezTo>
                    <a:pt x="1661239" y="1065976"/>
                    <a:pt x="1663859" y="1062316"/>
                    <a:pt x="1659712" y="1058224"/>
                  </a:cubicBezTo>
                  <a:cubicBezTo>
                    <a:pt x="1658084" y="1059647"/>
                    <a:pt x="1656456" y="1061071"/>
                    <a:pt x="1654853" y="1062494"/>
                  </a:cubicBezTo>
                  <a:cubicBezTo>
                    <a:pt x="1653479" y="1063943"/>
                    <a:pt x="1652283" y="1065392"/>
                    <a:pt x="1654548" y="1067069"/>
                  </a:cubicBezTo>
                  <a:close/>
                  <a:moveTo>
                    <a:pt x="1664623" y="1088368"/>
                  </a:moveTo>
                  <a:cubicBezTo>
                    <a:pt x="1661977" y="1085852"/>
                    <a:pt x="1664826" y="1081480"/>
                    <a:pt x="1660348" y="1083488"/>
                  </a:cubicBezTo>
                  <a:cubicBezTo>
                    <a:pt x="1657931" y="1085674"/>
                    <a:pt x="1661035" y="1090452"/>
                    <a:pt x="1664623" y="1088368"/>
                  </a:cubicBezTo>
                  <a:close/>
                  <a:moveTo>
                    <a:pt x="1662613" y="1223583"/>
                  </a:moveTo>
                  <a:cubicBezTo>
                    <a:pt x="1665513" y="1226099"/>
                    <a:pt x="1668235" y="1230852"/>
                    <a:pt x="1671441" y="1228743"/>
                  </a:cubicBezTo>
                  <a:cubicBezTo>
                    <a:pt x="1668566" y="1226201"/>
                    <a:pt x="1665793" y="1221474"/>
                    <a:pt x="1662613" y="1223583"/>
                  </a:cubicBezTo>
                  <a:close/>
                  <a:moveTo>
                    <a:pt x="1674163" y="1187644"/>
                  </a:moveTo>
                  <a:cubicBezTo>
                    <a:pt x="1671517" y="1182612"/>
                    <a:pt x="1677751" y="1185408"/>
                    <a:pt x="1681465" y="1181239"/>
                  </a:cubicBezTo>
                  <a:cubicBezTo>
                    <a:pt x="1676809" y="1167565"/>
                    <a:pt x="1660425" y="1193541"/>
                    <a:pt x="1674163" y="1187644"/>
                  </a:cubicBezTo>
                  <a:close/>
                  <a:moveTo>
                    <a:pt x="1677114" y="1073144"/>
                  </a:moveTo>
                  <a:cubicBezTo>
                    <a:pt x="1674469" y="1070627"/>
                    <a:pt x="1677318" y="1066230"/>
                    <a:pt x="1672840" y="1068264"/>
                  </a:cubicBezTo>
                  <a:cubicBezTo>
                    <a:pt x="1670398" y="1070449"/>
                    <a:pt x="1673502" y="1075228"/>
                    <a:pt x="1677114" y="1073144"/>
                  </a:cubicBezTo>
                  <a:close/>
                  <a:moveTo>
                    <a:pt x="1675308" y="1100542"/>
                  </a:moveTo>
                  <a:cubicBezTo>
                    <a:pt x="1677547" y="1098077"/>
                    <a:pt x="1689454" y="1106719"/>
                    <a:pt x="1684747" y="1096577"/>
                  </a:cubicBezTo>
                  <a:cubicBezTo>
                    <a:pt x="1682381" y="1100949"/>
                    <a:pt x="1670474" y="1092308"/>
                    <a:pt x="1675308" y="1100542"/>
                  </a:cubicBezTo>
                  <a:close/>
                  <a:moveTo>
                    <a:pt x="1686375" y="1211383"/>
                  </a:moveTo>
                  <a:cubicBezTo>
                    <a:pt x="1693143" y="1209121"/>
                    <a:pt x="1699630" y="1196006"/>
                    <a:pt x="1689403" y="1200098"/>
                  </a:cubicBezTo>
                  <a:cubicBezTo>
                    <a:pt x="1692914" y="1204165"/>
                    <a:pt x="1683831" y="1207393"/>
                    <a:pt x="1686375" y="1211383"/>
                  </a:cubicBezTo>
                  <a:close/>
                  <a:moveTo>
                    <a:pt x="1686477" y="1349038"/>
                  </a:moveTo>
                  <a:cubicBezTo>
                    <a:pt x="1684213" y="1342151"/>
                    <a:pt x="1670576" y="1343625"/>
                    <a:pt x="1674901" y="1350563"/>
                  </a:cubicBezTo>
                  <a:cubicBezTo>
                    <a:pt x="1678895" y="1348098"/>
                    <a:pt x="1682534" y="1350970"/>
                    <a:pt x="1686477" y="1349038"/>
                  </a:cubicBezTo>
                  <a:close/>
                  <a:moveTo>
                    <a:pt x="1678081" y="1620079"/>
                  </a:moveTo>
                  <a:cubicBezTo>
                    <a:pt x="1679226" y="1631745"/>
                    <a:pt x="1689683" y="1610599"/>
                    <a:pt x="1678081" y="1620079"/>
                  </a:cubicBezTo>
                  <a:close/>
                  <a:moveTo>
                    <a:pt x="1682992" y="1584216"/>
                  </a:moveTo>
                  <a:cubicBezTo>
                    <a:pt x="1680956" y="1583555"/>
                    <a:pt x="1678895" y="1582869"/>
                    <a:pt x="1676835" y="1582208"/>
                  </a:cubicBezTo>
                  <a:cubicBezTo>
                    <a:pt x="1676173" y="1584267"/>
                    <a:pt x="1675512" y="1586326"/>
                    <a:pt x="1674825" y="1588359"/>
                  </a:cubicBezTo>
                  <a:cubicBezTo>
                    <a:pt x="1676886" y="1589045"/>
                    <a:pt x="1678946" y="1589706"/>
                    <a:pt x="1680982" y="1590392"/>
                  </a:cubicBezTo>
                  <a:cubicBezTo>
                    <a:pt x="1681669" y="1588334"/>
                    <a:pt x="1682330" y="1586275"/>
                    <a:pt x="1682992" y="1584216"/>
                  </a:cubicBezTo>
                  <a:close/>
                  <a:moveTo>
                    <a:pt x="1680091" y="1724845"/>
                  </a:moveTo>
                  <a:cubicBezTo>
                    <a:pt x="1678641" y="1715517"/>
                    <a:pt x="1665538" y="1724921"/>
                    <a:pt x="1670627" y="1728785"/>
                  </a:cubicBezTo>
                  <a:cubicBezTo>
                    <a:pt x="1672255" y="1727641"/>
                    <a:pt x="1673858" y="1726624"/>
                    <a:pt x="1675206" y="1729090"/>
                  </a:cubicBezTo>
                  <a:cubicBezTo>
                    <a:pt x="1676835" y="1727666"/>
                    <a:pt x="1678463" y="1726243"/>
                    <a:pt x="1680091" y="1724845"/>
                  </a:cubicBezTo>
                  <a:close/>
                  <a:moveTo>
                    <a:pt x="1662333" y="1740959"/>
                  </a:moveTo>
                  <a:cubicBezTo>
                    <a:pt x="1669813" y="1743933"/>
                    <a:pt x="1675639" y="1743552"/>
                    <a:pt x="1679735" y="1739866"/>
                  </a:cubicBezTo>
                  <a:cubicBezTo>
                    <a:pt x="1672255" y="1736893"/>
                    <a:pt x="1666454" y="1737274"/>
                    <a:pt x="1662333" y="1740959"/>
                  </a:cubicBezTo>
                  <a:close/>
                  <a:moveTo>
                    <a:pt x="1671543" y="1715111"/>
                  </a:moveTo>
                  <a:cubicBezTo>
                    <a:pt x="1668363" y="1717271"/>
                    <a:pt x="1662206" y="1715594"/>
                    <a:pt x="1664241" y="1721490"/>
                  </a:cubicBezTo>
                  <a:cubicBezTo>
                    <a:pt x="1667421" y="1719330"/>
                    <a:pt x="1673553" y="1721007"/>
                    <a:pt x="1671543" y="1715111"/>
                  </a:cubicBezTo>
                  <a:close/>
                  <a:moveTo>
                    <a:pt x="1663427" y="1704182"/>
                  </a:moveTo>
                  <a:cubicBezTo>
                    <a:pt x="1666556" y="1706418"/>
                    <a:pt x="1669762" y="1710866"/>
                    <a:pt x="1672738" y="1708452"/>
                  </a:cubicBezTo>
                  <a:cubicBezTo>
                    <a:pt x="1669635" y="1706215"/>
                    <a:pt x="1666403" y="1701767"/>
                    <a:pt x="1663427" y="1704182"/>
                  </a:cubicBezTo>
                  <a:close/>
                  <a:moveTo>
                    <a:pt x="1675384" y="1203784"/>
                  </a:moveTo>
                  <a:cubicBezTo>
                    <a:pt x="1678590" y="1201598"/>
                    <a:pt x="1684722" y="1203275"/>
                    <a:pt x="1682712" y="1197379"/>
                  </a:cubicBezTo>
                  <a:cubicBezTo>
                    <a:pt x="1679506" y="1199539"/>
                    <a:pt x="1673375" y="1197887"/>
                    <a:pt x="1675384" y="1203784"/>
                  </a:cubicBezTo>
                  <a:close/>
                  <a:moveTo>
                    <a:pt x="1669711" y="1324995"/>
                  </a:moveTo>
                  <a:cubicBezTo>
                    <a:pt x="1668948" y="1333229"/>
                    <a:pt x="1676936" y="1331984"/>
                    <a:pt x="1683119" y="1330459"/>
                  </a:cubicBezTo>
                  <a:cubicBezTo>
                    <a:pt x="1678794" y="1326215"/>
                    <a:pt x="1674367" y="1323724"/>
                    <a:pt x="1669711" y="1324995"/>
                  </a:cubicBezTo>
                  <a:close/>
                  <a:moveTo>
                    <a:pt x="1681745" y="1703572"/>
                  </a:moveTo>
                  <a:cubicBezTo>
                    <a:pt x="1676962" y="1690660"/>
                    <a:pt x="1688411" y="1721490"/>
                    <a:pt x="1681745" y="1703572"/>
                  </a:cubicBezTo>
                  <a:close/>
                  <a:moveTo>
                    <a:pt x="1685587" y="1680443"/>
                  </a:moveTo>
                  <a:cubicBezTo>
                    <a:pt x="1686553" y="1677317"/>
                    <a:pt x="1681440" y="1674800"/>
                    <a:pt x="1679430" y="1678435"/>
                  </a:cubicBezTo>
                  <a:cubicBezTo>
                    <a:pt x="1682966" y="1679248"/>
                    <a:pt x="1682737" y="1684484"/>
                    <a:pt x="1685587" y="1680443"/>
                  </a:cubicBezTo>
                  <a:close/>
                  <a:moveTo>
                    <a:pt x="1689505" y="1303340"/>
                  </a:moveTo>
                  <a:cubicBezTo>
                    <a:pt x="1692990" y="1307406"/>
                    <a:pt x="1683933" y="1310634"/>
                    <a:pt x="1686452" y="1314625"/>
                  </a:cubicBezTo>
                  <a:cubicBezTo>
                    <a:pt x="1693245" y="1312337"/>
                    <a:pt x="1699732" y="1299248"/>
                    <a:pt x="1689505" y="1303340"/>
                  </a:cubicBezTo>
                  <a:close/>
                  <a:moveTo>
                    <a:pt x="1692558" y="1326494"/>
                  </a:moveTo>
                  <a:cubicBezTo>
                    <a:pt x="1690726" y="1330205"/>
                    <a:pt x="1689327" y="1333916"/>
                    <a:pt x="1689530" y="1337754"/>
                  </a:cubicBezTo>
                  <a:cubicBezTo>
                    <a:pt x="1693117" y="1335288"/>
                    <a:pt x="1699605" y="1322173"/>
                    <a:pt x="1692558" y="1326494"/>
                  </a:cubicBezTo>
                  <a:close/>
                  <a:moveTo>
                    <a:pt x="1699071" y="1471444"/>
                  </a:moveTo>
                  <a:cubicBezTo>
                    <a:pt x="1695483" y="1468165"/>
                    <a:pt x="1692074" y="1461709"/>
                    <a:pt x="1688105" y="1463844"/>
                  </a:cubicBezTo>
                  <a:cubicBezTo>
                    <a:pt x="1691718" y="1467123"/>
                    <a:pt x="1695127" y="1473579"/>
                    <a:pt x="1699071" y="1471444"/>
                  </a:cubicBezTo>
                  <a:close/>
                  <a:moveTo>
                    <a:pt x="1692685" y="1669132"/>
                  </a:moveTo>
                  <a:cubicBezTo>
                    <a:pt x="1713344" y="1677317"/>
                    <a:pt x="1681007" y="1660847"/>
                    <a:pt x="1692685" y="1669132"/>
                  </a:cubicBezTo>
                  <a:close/>
                  <a:moveTo>
                    <a:pt x="1705228" y="1169040"/>
                  </a:moveTo>
                  <a:cubicBezTo>
                    <a:pt x="1702022" y="1165786"/>
                    <a:pt x="1709884" y="1160042"/>
                    <a:pt x="1703396" y="1162025"/>
                  </a:cubicBezTo>
                  <a:cubicBezTo>
                    <a:pt x="1695891" y="1164846"/>
                    <a:pt x="1708662" y="1179333"/>
                    <a:pt x="1705228" y="1169040"/>
                  </a:cubicBezTo>
                  <a:close/>
                  <a:moveTo>
                    <a:pt x="1702734" y="1102347"/>
                  </a:moveTo>
                  <a:cubicBezTo>
                    <a:pt x="1706296" y="1106642"/>
                    <a:pt x="1710087" y="1106947"/>
                    <a:pt x="1714005" y="1105372"/>
                  </a:cubicBezTo>
                  <a:cubicBezTo>
                    <a:pt x="1710469" y="1101076"/>
                    <a:pt x="1706678" y="1100771"/>
                    <a:pt x="1702734" y="1102347"/>
                  </a:cubicBezTo>
                  <a:close/>
                  <a:moveTo>
                    <a:pt x="1706398" y="1465039"/>
                  </a:moveTo>
                  <a:cubicBezTo>
                    <a:pt x="1711385" y="1458964"/>
                    <a:pt x="1714768" y="1477315"/>
                    <a:pt x="1720111" y="1465954"/>
                  </a:cubicBezTo>
                  <a:cubicBezTo>
                    <a:pt x="1717109" y="1460184"/>
                    <a:pt x="1702633" y="1459244"/>
                    <a:pt x="1706398" y="1465039"/>
                  </a:cubicBezTo>
                  <a:close/>
                  <a:moveTo>
                    <a:pt x="1718737" y="961184"/>
                  </a:moveTo>
                  <a:cubicBezTo>
                    <a:pt x="1719857" y="963014"/>
                    <a:pt x="1721002" y="964870"/>
                    <a:pt x="1722121" y="966700"/>
                  </a:cubicBezTo>
                  <a:cubicBezTo>
                    <a:pt x="1723953" y="965581"/>
                    <a:pt x="1725810" y="964463"/>
                    <a:pt x="1727642" y="963345"/>
                  </a:cubicBezTo>
                  <a:cubicBezTo>
                    <a:pt x="1726522" y="961489"/>
                    <a:pt x="1725403" y="959659"/>
                    <a:pt x="1724258" y="957804"/>
                  </a:cubicBezTo>
                  <a:cubicBezTo>
                    <a:pt x="1722426" y="958948"/>
                    <a:pt x="1720595" y="960066"/>
                    <a:pt x="1718737" y="961184"/>
                  </a:cubicBezTo>
                  <a:close/>
                  <a:moveTo>
                    <a:pt x="1730313" y="1624908"/>
                  </a:moveTo>
                  <a:cubicBezTo>
                    <a:pt x="1719322" y="1632050"/>
                    <a:pt x="1746520" y="1614335"/>
                    <a:pt x="1730313" y="1624908"/>
                  </a:cubicBezTo>
                  <a:close/>
                  <a:moveTo>
                    <a:pt x="1738913" y="1354783"/>
                  </a:moveTo>
                  <a:cubicBezTo>
                    <a:pt x="1750260" y="1352724"/>
                    <a:pt x="1719730" y="1358239"/>
                    <a:pt x="1738913" y="1354783"/>
                  </a:cubicBezTo>
                  <a:close/>
                  <a:moveTo>
                    <a:pt x="1732654" y="1170844"/>
                  </a:moveTo>
                  <a:cubicBezTo>
                    <a:pt x="1732730" y="1188178"/>
                    <a:pt x="1745553" y="1169726"/>
                    <a:pt x="1732654" y="1170844"/>
                  </a:cubicBezTo>
                  <a:close/>
                  <a:moveTo>
                    <a:pt x="1738175" y="1191838"/>
                  </a:moveTo>
                  <a:cubicBezTo>
                    <a:pt x="1735732" y="1194024"/>
                    <a:pt x="1738862" y="1198802"/>
                    <a:pt x="1742449" y="1196718"/>
                  </a:cubicBezTo>
                  <a:cubicBezTo>
                    <a:pt x="1739803" y="1194202"/>
                    <a:pt x="1742653" y="1189830"/>
                    <a:pt x="1738175" y="1191838"/>
                  </a:cubicBezTo>
                  <a:close/>
                  <a:moveTo>
                    <a:pt x="1745044" y="1226150"/>
                  </a:moveTo>
                  <a:cubicBezTo>
                    <a:pt x="1744306" y="1226277"/>
                    <a:pt x="1742220" y="1226659"/>
                    <a:pt x="1740261" y="1227014"/>
                  </a:cubicBezTo>
                  <a:cubicBezTo>
                    <a:pt x="1739854" y="1227091"/>
                    <a:pt x="1739549" y="1227141"/>
                    <a:pt x="1739218" y="1227192"/>
                  </a:cubicBezTo>
                  <a:cubicBezTo>
                    <a:pt x="1738480" y="1227345"/>
                    <a:pt x="1737819" y="1227446"/>
                    <a:pt x="1737310" y="1227548"/>
                  </a:cubicBezTo>
                  <a:cubicBezTo>
                    <a:pt x="1736852" y="1227624"/>
                    <a:pt x="1736597" y="1227675"/>
                    <a:pt x="1736445" y="1227701"/>
                  </a:cubicBezTo>
                  <a:cubicBezTo>
                    <a:pt x="1736241" y="1227751"/>
                    <a:pt x="1736241" y="1227751"/>
                    <a:pt x="1736445" y="1227701"/>
                  </a:cubicBezTo>
                  <a:cubicBezTo>
                    <a:pt x="1736623" y="1227675"/>
                    <a:pt x="1736928" y="1227624"/>
                    <a:pt x="1737310" y="1227548"/>
                  </a:cubicBezTo>
                  <a:cubicBezTo>
                    <a:pt x="1737768" y="1227472"/>
                    <a:pt x="1738429" y="1227345"/>
                    <a:pt x="1739218" y="1227192"/>
                  </a:cubicBezTo>
                  <a:cubicBezTo>
                    <a:pt x="1739549" y="1227141"/>
                    <a:pt x="1739905" y="1227091"/>
                    <a:pt x="1740261" y="1227014"/>
                  </a:cubicBezTo>
                  <a:cubicBezTo>
                    <a:pt x="1740973" y="1226887"/>
                    <a:pt x="1741813" y="1226735"/>
                    <a:pt x="1742780" y="1226557"/>
                  </a:cubicBezTo>
                  <a:cubicBezTo>
                    <a:pt x="1744026" y="1226328"/>
                    <a:pt x="1744688" y="1226201"/>
                    <a:pt x="1745044" y="1226150"/>
                  </a:cubicBezTo>
                  <a:close/>
                  <a:moveTo>
                    <a:pt x="1743111" y="1256396"/>
                  </a:moveTo>
                  <a:cubicBezTo>
                    <a:pt x="1759317" y="1245848"/>
                    <a:pt x="1732120" y="1263563"/>
                    <a:pt x="1743111" y="1256396"/>
                  </a:cubicBezTo>
                  <a:close/>
                  <a:moveTo>
                    <a:pt x="1754051" y="1229607"/>
                  </a:moveTo>
                  <a:cubicBezTo>
                    <a:pt x="1758248" y="1215221"/>
                    <a:pt x="1742882" y="1233114"/>
                    <a:pt x="1754051" y="1229607"/>
                  </a:cubicBezTo>
                  <a:close/>
                  <a:moveTo>
                    <a:pt x="1754178" y="1087504"/>
                  </a:moveTo>
                  <a:cubicBezTo>
                    <a:pt x="1755297" y="1089334"/>
                    <a:pt x="1756417" y="1091164"/>
                    <a:pt x="1757561" y="1093019"/>
                  </a:cubicBezTo>
                  <a:cubicBezTo>
                    <a:pt x="1759393" y="1091901"/>
                    <a:pt x="1761225" y="1090783"/>
                    <a:pt x="1763082" y="1089664"/>
                  </a:cubicBezTo>
                  <a:cubicBezTo>
                    <a:pt x="1761963" y="1087809"/>
                    <a:pt x="1760843" y="1085953"/>
                    <a:pt x="1759699" y="1084123"/>
                  </a:cubicBezTo>
                  <a:cubicBezTo>
                    <a:pt x="1757867" y="1085242"/>
                    <a:pt x="1756010" y="1086360"/>
                    <a:pt x="1754178" y="1087504"/>
                  </a:cubicBezTo>
                  <a:close/>
                  <a:moveTo>
                    <a:pt x="1764075" y="1182078"/>
                  </a:moveTo>
                  <a:cubicBezTo>
                    <a:pt x="1762446" y="1183502"/>
                    <a:pt x="1760843" y="1184925"/>
                    <a:pt x="1759215" y="1186348"/>
                  </a:cubicBezTo>
                  <a:cubicBezTo>
                    <a:pt x="1760614" y="1187975"/>
                    <a:pt x="1762039" y="1189601"/>
                    <a:pt x="1763464" y="1191228"/>
                  </a:cubicBezTo>
                  <a:cubicBezTo>
                    <a:pt x="1765092" y="1189805"/>
                    <a:pt x="1766721" y="1188381"/>
                    <a:pt x="1768349" y="1186958"/>
                  </a:cubicBezTo>
                  <a:cubicBezTo>
                    <a:pt x="1766924" y="1185331"/>
                    <a:pt x="1765499" y="1183705"/>
                    <a:pt x="1764075" y="1182078"/>
                  </a:cubicBezTo>
                  <a:close/>
                  <a:moveTo>
                    <a:pt x="1760055" y="1619647"/>
                  </a:moveTo>
                  <a:cubicBezTo>
                    <a:pt x="1762548" y="1638633"/>
                    <a:pt x="1758935" y="1605896"/>
                    <a:pt x="1760055" y="1619647"/>
                  </a:cubicBezTo>
                  <a:close/>
                  <a:moveTo>
                    <a:pt x="1740795" y="1657619"/>
                  </a:moveTo>
                  <a:cubicBezTo>
                    <a:pt x="1741940" y="1669285"/>
                    <a:pt x="1752397" y="1648139"/>
                    <a:pt x="1740795" y="1657619"/>
                  </a:cubicBezTo>
                  <a:close/>
                  <a:moveTo>
                    <a:pt x="1744713" y="1624857"/>
                  </a:moveTo>
                  <a:cubicBezTo>
                    <a:pt x="1733901" y="1632736"/>
                    <a:pt x="1757485" y="1620790"/>
                    <a:pt x="1744713" y="1624857"/>
                  </a:cubicBezTo>
                  <a:close/>
                  <a:moveTo>
                    <a:pt x="1748657" y="1311829"/>
                  </a:moveTo>
                  <a:cubicBezTo>
                    <a:pt x="1764863" y="1301256"/>
                    <a:pt x="1737641" y="1318996"/>
                    <a:pt x="1748657" y="1311829"/>
                  </a:cubicBezTo>
                  <a:close/>
                  <a:moveTo>
                    <a:pt x="1748123" y="1424195"/>
                  </a:moveTo>
                  <a:cubicBezTo>
                    <a:pt x="1747868" y="1428083"/>
                    <a:pt x="1755984" y="1429608"/>
                    <a:pt x="1756976" y="1429380"/>
                  </a:cubicBezTo>
                  <a:cubicBezTo>
                    <a:pt x="1763260" y="1427906"/>
                    <a:pt x="1748326" y="1421043"/>
                    <a:pt x="1748123" y="1424195"/>
                  </a:cubicBezTo>
                  <a:close/>
                  <a:moveTo>
                    <a:pt x="1761454" y="1326418"/>
                  </a:moveTo>
                  <a:cubicBezTo>
                    <a:pt x="1741050" y="1333712"/>
                    <a:pt x="1760106" y="1341083"/>
                    <a:pt x="1761454" y="1326418"/>
                  </a:cubicBezTo>
                  <a:close/>
                  <a:moveTo>
                    <a:pt x="1720849" y="1245772"/>
                  </a:moveTo>
                  <a:cubicBezTo>
                    <a:pt x="1726192" y="1266029"/>
                    <a:pt x="1732476" y="1246915"/>
                    <a:pt x="1720849" y="1245772"/>
                  </a:cubicBezTo>
                  <a:close/>
                  <a:moveTo>
                    <a:pt x="1725708" y="1714018"/>
                  </a:moveTo>
                  <a:cubicBezTo>
                    <a:pt x="1735529" y="1723701"/>
                    <a:pt x="1712097" y="1700547"/>
                    <a:pt x="1725708" y="1714018"/>
                  </a:cubicBezTo>
                  <a:close/>
                  <a:moveTo>
                    <a:pt x="1731814" y="1705783"/>
                  </a:moveTo>
                  <a:cubicBezTo>
                    <a:pt x="1735605" y="1706495"/>
                    <a:pt x="1740388" y="1709189"/>
                    <a:pt x="1742067" y="1705732"/>
                  </a:cubicBezTo>
                  <a:cubicBezTo>
                    <a:pt x="1738302" y="1705020"/>
                    <a:pt x="1733494" y="1702352"/>
                    <a:pt x="1731814" y="1705783"/>
                  </a:cubicBezTo>
                  <a:close/>
                  <a:moveTo>
                    <a:pt x="1731280" y="1651087"/>
                  </a:moveTo>
                  <a:cubicBezTo>
                    <a:pt x="1734155" y="1649460"/>
                    <a:pt x="1737488" y="1647706"/>
                    <a:pt x="1738709" y="1653552"/>
                  </a:cubicBezTo>
                  <a:cubicBezTo>
                    <a:pt x="1740236" y="1651951"/>
                    <a:pt x="1750260" y="1644199"/>
                    <a:pt x="1742754" y="1641225"/>
                  </a:cubicBezTo>
                  <a:cubicBezTo>
                    <a:pt x="1737462" y="1649613"/>
                    <a:pt x="1720442" y="1645673"/>
                    <a:pt x="1726395" y="1649511"/>
                  </a:cubicBezTo>
                  <a:cubicBezTo>
                    <a:pt x="1726395" y="1649638"/>
                    <a:pt x="1726421" y="1649740"/>
                    <a:pt x="1726421" y="1649841"/>
                  </a:cubicBezTo>
                  <a:cubicBezTo>
                    <a:pt x="1726395" y="1649867"/>
                    <a:pt x="1726395" y="1649867"/>
                    <a:pt x="1726370" y="1649867"/>
                  </a:cubicBezTo>
                  <a:cubicBezTo>
                    <a:pt x="1726395" y="1649892"/>
                    <a:pt x="1726421" y="1649918"/>
                    <a:pt x="1726421" y="1649943"/>
                  </a:cubicBezTo>
                  <a:cubicBezTo>
                    <a:pt x="1726548" y="1652408"/>
                    <a:pt x="1727464" y="1652790"/>
                    <a:pt x="1728787" y="1652332"/>
                  </a:cubicBezTo>
                  <a:cubicBezTo>
                    <a:pt x="1730848" y="1654518"/>
                    <a:pt x="1732908" y="1656577"/>
                    <a:pt x="1735198" y="1655052"/>
                  </a:cubicBezTo>
                  <a:cubicBezTo>
                    <a:pt x="1733901" y="1653883"/>
                    <a:pt x="1732603" y="1652281"/>
                    <a:pt x="1731280" y="1651087"/>
                  </a:cubicBezTo>
                  <a:close/>
                  <a:moveTo>
                    <a:pt x="1762294" y="1654442"/>
                  </a:moveTo>
                  <a:cubicBezTo>
                    <a:pt x="1767229" y="1646817"/>
                    <a:pt x="1747054" y="1651900"/>
                    <a:pt x="1751990" y="1644250"/>
                  </a:cubicBezTo>
                  <a:cubicBezTo>
                    <a:pt x="1754610" y="1644351"/>
                    <a:pt x="1758096" y="1646156"/>
                    <a:pt x="1759164" y="1643208"/>
                  </a:cubicBezTo>
                  <a:cubicBezTo>
                    <a:pt x="1752753" y="1640514"/>
                    <a:pt x="1748708" y="1642471"/>
                    <a:pt x="1747029" y="1649028"/>
                  </a:cubicBezTo>
                  <a:cubicBezTo>
                    <a:pt x="1746240" y="1649714"/>
                    <a:pt x="1745451" y="1650401"/>
                    <a:pt x="1744662" y="1651087"/>
                  </a:cubicBezTo>
                  <a:cubicBezTo>
                    <a:pt x="1746087" y="1652713"/>
                    <a:pt x="1747512" y="1654340"/>
                    <a:pt x="1748937" y="1655941"/>
                  </a:cubicBezTo>
                  <a:cubicBezTo>
                    <a:pt x="1750565" y="1654518"/>
                    <a:pt x="1752168" y="1653095"/>
                    <a:pt x="1753796" y="1651671"/>
                  </a:cubicBezTo>
                  <a:cubicBezTo>
                    <a:pt x="1753593" y="1651443"/>
                    <a:pt x="1753389" y="1651214"/>
                    <a:pt x="1753185" y="1650960"/>
                  </a:cubicBezTo>
                  <a:cubicBezTo>
                    <a:pt x="1760564" y="1654188"/>
                    <a:pt x="1767662" y="1660847"/>
                    <a:pt x="1762294" y="1654442"/>
                  </a:cubicBezTo>
                  <a:close/>
                  <a:moveTo>
                    <a:pt x="1766415" y="1425389"/>
                  </a:moveTo>
                  <a:cubicBezTo>
                    <a:pt x="1748962" y="1419493"/>
                    <a:pt x="1777966" y="1429303"/>
                    <a:pt x="1766415" y="1425389"/>
                  </a:cubicBezTo>
                  <a:close/>
                  <a:moveTo>
                    <a:pt x="1763184" y="1630881"/>
                  </a:moveTo>
                  <a:cubicBezTo>
                    <a:pt x="1766975" y="1638811"/>
                    <a:pt x="1777432" y="1637514"/>
                    <a:pt x="1778526" y="1625696"/>
                  </a:cubicBezTo>
                  <a:cubicBezTo>
                    <a:pt x="1773742" y="1624705"/>
                    <a:pt x="1767535" y="1620867"/>
                    <a:pt x="1765219" y="1624730"/>
                  </a:cubicBezTo>
                  <a:cubicBezTo>
                    <a:pt x="1777864" y="1629330"/>
                    <a:pt x="1765169" y="1626967"/>
                    <a:pt x="1763184" y="1630881"/>
                  </a:cubicBezTo>
                  <a:close/>
                  <a:moveTo>
                    <a:pt x="1772292" y="1161974"/>
                  </a:moveTo>
                  <a:cubicBezTo>
                    <a:pt x="1785624" y="1160703"/>
                    <a:pt x="1759241" y="1158975"/>
                    <a:pt x="1772292" y="1161974"/>
                  </a:cubicBezTo>
                  <a:close/>
                  <a:moveTo>
                    <a:pt x="1774760" y="1090122"/>
                  </a:moveTo>
                  <a:cubicBezTo>
                    <a:pt x="1772572" y="1087199"/>
                    <a:pt x="1776134" y="1083361"/>
                    <a:pt x="1771376" y="1084581"/>
                  </a:cubicBezTo>
                  <a:cubicBezTo>
                    <a:pt x="1768603" y="1086309"/>
                    <a:pt x="1770868" y="1091545"/>
                    <a:pt x="1774760" y="1090122"/>
                  </a:cubicBezTo>
                  <a:close/>
                  <a:moveTo>
                    <a:pt x="1787863" y="1204292"/>
                  </a:moveTo>
                  <a:cubicBezTo>
                    <a:pt x="1790763" y="1206834"/>
                    <a:pt x="1793511" y="1211561"/>
                    <a:pt x="1796716" y="1209477"/>
                  </a:cubicBezTo>
                  <a:cubicBezTo>
                    <a:pt x="1793816" y="1206935"/>
                    <a:pt x="1791068" y="1202183"/>
                    <a:pt x="1787863" y="1204292"/>
                  </a:cubicBezTo>
                  <a:close/>
                  <a:moveTo>
                    <a:pt x="1795063" y="1178977"/>
                  </a:moveTo>
                  <a:cubicBezTo>
                    <a:pt x="1795215" y="1179791"/>
                    <a:pt x="1795521" y="1181341"/>
                    <a:pt x="1796080" y="1184188"/>
                  </a:cubicBezTo>
                  <a:cubicBezTo>
                    <a:pt x="1796131" y="1184366"/>
                    <a:pt x="1796157" y="1184467"/>
                    <a:pt x="1796182" y="1184645"/>
                  </a:cubicBezTo>
                  <a:cubicBezTo>
                    <a:pt x="1795801" y="1182714"/>
                    <a:pt x="1795292" y="1180172"/>
                    <a:pt x="1795063" y="1178977"/>
                  </a:cubicBezTo>
                  <a:cubicBezTo>
                    <a:pt x="1794910" y="1178189"/>
                    <a:pt x="1794859" y="1178037"/>
                    <a:pt x="1795063" y="1178977"/>
                  </a:cubicBezTo>
                  <a:close/>
                  <a:moveTo>
                    <a:pt x="1796411" y="1185840"/>
                  </a:moveTo>
                  <a:cubicBezTo>
                    <a:pt x="1796691" y="1187238"/>
                    <a:pt x="1796793" y="1187695"/>
                    <a:pt x="1796411" y="1185840"/>
                  </a:cubicBezTo>
                  <a:close/>
                  <a:moveTo>
                    <a:pt x="1800100" y="1228031"/>
                  </a:moveTo>
                  <a:cubicBezTo>
                    <a:pt x="1805061" y="1217407"/>
                    <a:pt x="1785268" y="1230293"/>
                    <a:pt x="1800100" y="1228031"/>
                  </a:cubicBezTo>
                  <a:close/>
                  <a:moveTo>
                    <a:pt x="1801499" y="1101966"/>
                  </a:moveTo>
                  <a:cubicBezTo>
                    <a:pt x="1808954" y="1100237"/>
                    <a:pt x="1808979" y="1100060"/>
                    <a:pt x="1801805" y="1097391"/>
                  </a:cubicBezTo>
                  <a:cubicBezTo>
                    <a:pt x="1806486" y="1088470"/>
                    <a:pt x="1795775" y="1098026"/>
                    <a:pt x="1801499" y="1101966"/>
                  </a:cubicBezTo>
                  <a:close/>
                  <a:moveTo>
                    <a:pt x="1808140" y="952162"/>
                  </a:moveTo>
                  <a:cubicBezTo>
                    <a:pt x="1815136" y="931295"/>
                    <a:pt x="1802390" y="962582"/>
                    <a:pt x="1808140" y="952162"/>
                  </a:cubicBezTo>
                  <a:close/>
                  <a:moveTo>
                    <a:pt x="1816586" y="965988"/>
                  </a:moveTo>
                  <a:cubicBezTo>
                    <a:pt x="1823303" y="956355"/>
                    <a:pt x="1801601" y="965683"/>
                    <a:pt x="1816586" y="965988"/>
                  </a:cubicBezTo>
                  <a:close/>
                  <a:moveTo>
                    <a:pt x="1815213" y="1102855"/>
                  </a:moveTo>
                  <a:cubicBezTo>
                    <a:pt x="1828570" y="1101584"/>
                    <a:pt x="1802161" y="1099856"/>
                    <a:pt x="1815213" y="1102855"/>
                  </a:cubicBezTo>
                  <a:close/>
                  <a:moveTo>
                    <a:pt x="1817146" y="1213086"/>
                  </a:moveTo>
                  <a:cubicBezTo>
                    <a:pt x="1814246" y="1210570"/>
                    <a:pt x="1811498" y="1205817"/>
                    <a:pt x="1808292" y="1207927"/>
                  </a:cubicBezTo>
                  <a:cubicBezTo>
                    <a:pt x="1811193" y="1210443"/>
                    <a:pt x="1813941" y="1215221"/>
                    <a:pt x="1817146" y="1213086"/>
                  </a:cubicBezTo>
                  <a:close/>
                  <a:moveTo>
                    <a:pt x="1812236" y="1182968"/>
                  </a:moveTo>
                  <a:cubicBezTo>
                    <a:pt x="1810073" y="1179765"/>
                    <a:pt x="1811727" y="1173640"/>
                    <a:pt x="1805850" y="1175648"/>
                  </a:cubicBezTo>
                  <a:cubicBezTo>
                    <a:pt x="1808013" y="1178825"/>
                    <a:pt x="1806333" y="1184976"/>
                    <a:pt x="1812236" y="1182968"/>
                  </a:cubicBezTo>
                  <a:close/>
                  <a:moveTo>
                    <a:pt x="1804095" y="1271900"/>
                  </a:moveTo>
                  <a:cubicBezTo>
                    <a:pt x="1806995" y="1274416"/>
                    <a:pt x="1809743" y="1279169"/>
                    <a:pt x="1812948" y="1277059"/>
                  </a:cubicBezTo>
                  <a:cubicBezTo>
                    <a:pt x="1810022" y="1274518"/>
                    <a:pt x="1807300" y="1269765"/>
                    <a:pt x="1804095" y="1271900"/>
                  </a:cubicBezTo>
                  <a:close/>
                  <a:moveTo>
                    <a:pt x="1819309" y="1249940"/>
                  </a:moveTo>
                  <a:cubicBezTo>
                    <a:pt x="1817680" y="1251363"/>
                    <a:pt x="1816052" y="1252787"/>
                    <a:pt x="1814449" y="1254210"/>
                  </a:cubicBezTo>
                  <a:cubicBezTo>
                    <a:pt x="1815874" y="1255837"/>
                    <a:pt x="1817299" y="1257463"/>
                    <a:pt x="1818698" y="1259090"/>
                  </a:cubicBezTo>
                  <a:cubicBezTo>
                    <a:pt x="1820326" y="1257667"/>
                    <a:pt x="1821955" y="1256243"/>
                    <a:pt x="1823583" y="1254820"/>
                  </a:cubicBezTo>
                  <a:cubicBezTo>
                    <a:pt x="1822158" y="1253193"/>
                    <a:pt x="1820733" y="1251567"/>
                    <a:pt x="1819309" y="1249940"/>
                  </a:cubicBezTo>
                  <a:close/>
                  <a:moveTo>
                    <a:pt x="1823150" y="1094747"/>
                  </a:moveTo>
                  <a:cubicBezTo>
                    <a:pt x="1823354" y="1096933"/>
                    <a:pt x="1822769" y="1109565"/>
                    <a:pt x="1829893" y="1105778"/>
                  </a:cubicBezTo>
                  <a:cubicBezTo>
                    <a:pt x="1829664" y="1103592"/>
                    <a:pt x="1830274" y="1090960"/>
                    <a:pt x="1823150" y="1094747"/>
                  </a:cubicBezTo>
                  <a:close/>
                  <a:moveTo>
                    <a:pt x="1825033" y="1163143"/>
                  </a:moveTo>
                  <a:cubicBezTo>
                    <a:pt x="1827934" y="1165685"/>
                    <a:pt x="1830681" y="1170437"/>
                    <a:pt x="1833887" y="1168328"/>
                  </a:cubicBezTo>
                  <a:cubicBezTo>
                    <a:pt x="1830987" y="1165786"/>
                    <a:pt x="1828239" y="1161033"/>
                    <a:pt x="1825033" y="1163143"/>
                  </a:cubicBezTo>
                  <a:close/>
                  <a:moveTo>
                    <a:pt x="1836049" y="1205156"/>
                  </a:moveTo>
                  <a:cubicBezTo>
                    <a:pt x="1841011" y="1194558"/>
                    <a:pt x="1821217" y="1207418"/>
                    <a:pt x="1836049" y="1205156"/>
                  </a:cubicBezTo>
                  <a:close/>
                  <a:moveTo>
                    <a:pt x="1833098" y="1702784"/>
                  </a:moveTo>
                  <a:cubicBezTo>
                    <a:pt x="1838059" y="1692160"/>
                    <a:pt x="1818291" y="1705046"/>
                    <a:pt x="1833098" y="1702784"/>
                  </a:cubicBezTo>
                  <a:close/>
                  <a:moveTo>
                    <a:pt x="1827043" y="1376615"/>
                  </a:moveTo>
                  <a:cubicBezTo>
                    <a:pt x="1832004" y="1365991"/>
                    <a:pt x="1812210" y="1378903"/>
                    <a:pt x="1827043" y="1376615"/>
                  </a:cubicBezTo>
                  <a:close/>
                  <a:moveTo>
                    <a:pt x="1821777" y="1776745"/>
                  </a:moveTo>
                  <a:cubicBezTo>
                    <a:pt x="1818011" y="1786073"/>
                    <a:pt x="1827730" y="1775500"/>
                    <a:pt x="1821624" y="1772170"/>
                  </a:cubicBezTo>
                  <a:cubicBezTo>
                    <a:pt x="1814373" y="1774610"/>
                    <a:pt x="1814373" y="1774788"/>
                    <a:pt x="1821777" y="1776745"/>
                  </a:cubicBezTo>
                  <a:close/>
                  <a:moveTo>
                    <a:pt x="1840578" y="1171047"/>
                  </a:moveTo>
                  <a:cubicBezTo>
                    <a:pt x="1838161" y="1173208"/>
                    <a:pt x="1835948" y="1171632"/>
                    <a:pt x="1833582" y="1172877"/>
                  </a:cubicBezTo>
                  <a:cubicBezTo>
                    <a:pt x="1839891" y="1175368"/>
                    <a:pt x="1833403" y="1187416"/>
                    <a:pt x="1842105" y="1182637"/>
                  </a:cubicBezTo>
                  <a:cubicBezTo>
                    <a:pt x="1841011" y="1180248"/>
                    <a:pt x="1837958" y="1177757"/>
                    <a:pt x="1840273" y="1175622"/>
                  </a:cubicBezTo>
                  <a:cubicBezTo>
                    <a:pt x="1841723" y="1176995"/>
                    <a:pt x="1843173" y="1178189"/>
                    <a:pt x="1844852" y="1175927"/>
                  </a:cubicBezTo>
                  <a:cubicBezTo>
                    <a:pt x="1843428" y="1174301"/>
                    <a:pt x="1842003" y="1172674"/>
                    <a:pt x="1840578" y="1171047"/>
                  </a:cubicBezTo>
                  <a:close/>
                  <a:moveTo>
                    <a:pt x="1845794" y="1196616"/>
                  </a:moveTo>
                  <a:cubicBezTo>
                    <a:pt x="1850755" y="1186018"/>
                    <a:pt x="1830961" y="1198904"/>
                    <a:pt x="1845794" y="1196616"/>
                  </a:cubicBezTo>
                  <a:close/>
                  <a:moveTo>
                    <a:pt x="1846201" y="1264885"/>
                  </a:moveTo>
                  <a:cubicBezTo>
                    <a:pt x="1844216" y="1262241"/>
                    <a:pt x="1837729" y="1258531"/>
                    <a:pt x="1837194" y="1260640"/>
                  </a:cubicBezTo>
                  <a:cubicBezTo>
                    <a:pt x="1836304" y="1264402"/>
                    <a:pt x="1844038" y="1267299"/>
                    <a:pt x="1845030" y="1267249"/>
                  </a:cubicBezTo>
                  <a:cubicBezTo>
                    <a:pt x="1845590" y="1267198"/>
                    <a:pt x="1845946" y="1267096"/>
                    <a:pt x="1846226" y="1266944"/>
                  </a:cubicBezTo>
                  <a:cubicBezTo>
                    <a:pt x="1847778" y="1269714"/>
                    <a:pt x="1853859" y="1270832"/>
                    <a:pt x="1854698" y="1270629"/>
                  </a:cubicBezTo>
                  <a:cubicBezTo>
                    <a:pt x="1860474" y="1269307"/>
                    <a:pt x="1848414" y="1263411"/>
                    <a:pt x="1846201" y="1264885"/>
                  </a:cubicBezTo>
                  <a:close/>
                  <a:moveTo>
                    <a:pt x="1854342" y="1206351"/>
                  </a:moveTo>
                  <a:cubicBezTo>
                    <a:pt x="1857599" y="1203326"/>
                    <a:pt x="1860703" y="1202818"/>
                    <a:pt x="1863781" y="1202411"/>
                  </a:cubicBezTo>
                  <a:cubicBezTo>
                    <a:pt x="1862356" y="1200785"/>
                    <a:pt x="1860932" y="1199158"/>
                    <a:pt x="1859507" y="1197531"/>
                  </a:cubicBezTo>
                  <a:cubicBezTo>
                    <a:pt x="1853604" y="1197887"/>
                    <a:pt x="1851264" y="1200124"/>
                    <a:pt x="1854342" y="1206351"/>
                  </a:cubicBezTo>
                  <a:close/>
                  <a:moveTo>
                    <a:pt x="1867648" y="1108599"/>
                  </a:moveTo>
                  <a:cubicBezTo>
                    <a:pt x="1879199" y="1112514"/>
                    <a:pt x="1850195" y="1102703"/>
                    <a:pt x="1867648" y="1108599"/>
                  </a:cubicBezTo>
                  <a:close/>
                  <a:moveTo>
                    <a:pt x="1871871" y="1000529"/>
                  </a:moveTo>
                  <a:cubicBezTo>
                    <a:pt x="1860194" y="993234"/>
                    <a:pt x="1888103" y="1010670"/>
                    <a:pt x="1871871" y="1000529"/>
                  </a:cubicBezTo>
                  <a:close/>
                  <a:moveTo>
                    <a:pt x="1873983" y="1128221"/>
                  </a:moveTo>
                  <a:cubicBezTo>
                    <a:pt x="1875815" y="1127077"/>
                    <a:pt x="1877672" y="1125959"/>
                    <a:pt x="1879504" y="1124840"/>
                  </a:cubicBezTo>
                  <a:cubicBezTo>
                    <a:pt x="1878385" y="1122985"/>
                    <a:pt x="1877265" y="1121155"/>
                    <a:pt x="1876120" y="1119300"/>
                  </a:cubicBezTo>
                  <a:cubicBezTo>
                    <a:pt x="1874288" y="1120443"/>
                    <a:pt x="1872431" y="1121562"/>
                    <a:pt x="1870599" y="1122680"/>
                  </a:cubicBezTo>
                  <a:cubicBezTo>
                    <a:pt x="1871719" y="1124535"/>
                    <a:pt x="1872864" y="1126365"/>
                    <a:pt x="1873983" y="1128221"/>
                  </a:cubicBezTo>
                  <a:close/>
                  <a:moveTo>
                    <a:pt x="1868768" y="1674394"/>
                  </a:moveTo>
                  <a:cubicBezTo>
                    <a:pt x="1881921" y="1671801"/>
                    <a:pt x="1855487" y="1672691"/>
                    <a:pt x="1868768" y="1674394"/>
                  </a:cubicBezTo>
                  <a:close/>
                  <a:moveTo>
                    <a:pt x="1868666" y="1232555"/>
                  </a:moveTo>
                  <a:cubicBezTo>
                    <a:pt x="1866427" y="1235021"/>
                    <a:pt x="1854546" y="1226354"/>
                    <a:pt x="1859227" y="1236520"/>
                  </a:cubicBezTo>
                  <a:cubicBezTo>
                    <a:pt x="1861593" y="1232148"/>
                    <a:pt x="1873500" y="1240790"/>
                    <a:pt x="1868666" y="1232555"/>
                  </a:cubicBezTo>
                  <a:close/>
                  <a:moveTo>
                    <a:pt x="1865129" y="1349801"/>
                  </a:moveTo>
                  <a:cubicBezTo>
                    <a:pt x="1871846" y="1340194"/>
                    <a:pt x="1850144" y="1349496"/>
                    <a:pt x="1865129" y="1349801"/>
                  </a:cubicBezTo>
                  <a:close/>
                  <a:moveTo>
                    <a:pt x="1853070" y="1752803"/>
                  </a:moveTo>
                  <a:cubicBezTo>
                    <a:pt x="1870574" y="1758446"/>
                    <a:pt x="1850628" y="1739078"/>
                    <a:pt x="1853070" y="1752803"/>
                  </a:cubicBezTo>
                  <a:close/>
                  <a:moveTo>
                    <a:pt x="1866071" y="1866872"/>
                  </a:moveTo>
                  <a:cubicBezTo>
                    <a:pt x="1869963" y="1855816"/>
                    <a:pt x="1851543" y="1870583"/>
                    <a:pt x="1866071" y="1866872"/>
                  </a:cubicBezTo>
                  <a:close/>
                  <a:moveTo>
                    <a:pt x="1863476" y="1555674"/>
                  </a:moveTo>
                  <a:cubicBezTo>
                    <a:pt x="1860830" y="1553132"/>
                    <a:pt x="1863679" y="1548760"/>
                    <a:pt x="1859201" y="1550794"/>
                  </a:cubicBezTo>
                  <a:cubicBezTo>
                    <a:pt x="1856759" y="1552980"/>
                    <a:pt x="1859863" y="1557732"/>
                    <a:pt x="1863476" y="1555674"/>
                  </a:cubicBezTo>
                  <a:close/>
                  <a:moveTo>
                    <a:pt x="1882608" y="1744924"/>
                  </a:moveTo>
                  <a:cubicBezTo>
                    <a:pt x="1897568" y="1751049"/>
                    <a:pt x="1890775" y="1731784"/>
                    <a:pt x="1882608" y="1744924"/>
                  </a:cubicBezTo>
                  <a:close/>
                  <a:moveTo>
                    <a:pt x="1888231" y="1639395"/>
                  </a:moveTo>
                  <a:cubicBezTo>
                    <a:pt x="1886017" y="1641784"/>
                    <a:pt x="1889604" y="1646232"/>
                    <a:pt x="1892963" y="1643818"/>
                  </a:cubicBezTo>
                  <a:cubicBezTo>
                    <a:pt x="1890088" y="1641581"/>
                    <a:pt x="1892505" y="1636930"/>
                    <a:pt x="1888231" y="1639395"/>
                  </a:cubicBezTo>
                  <a:close/>
                  <a:moveTo>
                    <a:pt x="1883091" y="1372981"/>
                  </a:moveTo>
                  <a:cubicBezTo>
                    <a:pt x="1884236" y="1374836"/>
                    <a:pt x="1885356" y="1376666"/>
                    <a:pt x="1886475" y="1378496"/>
                  </a:cubicBezTo>
                  <a:cubicBezTo>
                    <a:pt x="1888307" y="1377378"/>
                    <a:pt x="1890164" y="1376259"/>
                    <a:pt x="1891996" y="1375141"/>
                  </a:cubicBezTo>
                  <a:cubicBezTo>
                    <a:pt x="1890877" y="1373286"/>
                    <a:pt x="1889757" y="1371456"/>
                    <a:pt x="1888638" y="1369600"/>
                  </a:cubicBezTo>
                  <a:cubicBezTo>
                    <a:pt x="1886780" y="1370744"/>
                    <a:pt x="1884923" y="1371862"/>
                    <a:pt x="1883091" y="1372981"/>
                  </a:cubicBezTo>
                  <a:close/>
                  <a:moveTo>
                    <a:pt x="1895049" y="1774280"/>
                  </a:moveTo>
                  <a:cubicBezTo>
                    <a:pt x="1898942" y="1763224"/>
                    <a:pt x="1880547" y="1778016"/>
                    <a:pt x="1895049" y="1774280"/>
                  </a:cubicBezTo>
                  <a:close/>
                  <a:moveTo>
                    <a:pt x="1886628" y="1203911"/>
                  </a:moveTo>
                  <a:cubicBezTo>
                    <a:pt x="1892607" y="1206224"/>
                    <a:pt x="1898153" y="1215323"/>
                    <a:pt x="1904335" y="1214230"/>
                  </a:cubicBezTo>
                  <a:cubicBezTo>
                    <a:pt x="1897390" y="1206325"/>
                    <a:pt x="1897924" y="1196642"/>
                    <a:pt x="1886628" y="1203911"/>
                  </a:cubicBezTo>
                  <a:close/>
                  <a:moveTo>
                    <a:pt x="1904437" y="1041373"/>
                  </a:moveTo>
                  <a:cubicBezTo>
                    <a:pt x="1911128" y="1031740"/>
                    <a:pt x="1889452" y="1041068"/>
                    <a:pt x="1904437" y="1041373"/>
                  </a:cubicBezTo>
                  <a:close/>
                  <a:moveTo>
                    <a:pt x="1910111" y="1196261"/>
                  </a:moveTo>
                  <a:cubicBezTo>
                    <a:pt x="1908482" y="1197684"/>
                    <a:pt x="1906854" y="1199107"/>
                    <a:pt x="1905226" y="1200530"/>
                  </a:cubicBezTo>
                  <a:cubicBezTo>
                    <a:pt x="1906650" y="1202157"/>
                    <a:pt x="1908075" y="1203784"/>
                    <a:pt x="1909500" y="1205410"/>
                  </a:cubicBezTo>
                  <a:cubicBezTo>
                    <a:pt x="1911128" y="1203987"/>
                    <a:pt x="1912756" y="1202564"/>
                    <a:pt x="1914385" y="1201140"/>
                  </a:cubicBezTo>
                  <a:cubicBezTo>
                    <a:pt x="1912960" y="1199514"/>
                    <a:pt x="1911535" y="1197887"/>
                    <a:pt x="1910111" y="1196261"/>
                  </a:cubicBezTo>
                  <a:close/>
                  <a:moveTo>
                    <a:pt x="1914588" y="1349979"/>
                  </a:moveTo>
                  <a:cubicBezTo>
                    <a:pt x="1910848" y="1342786"/>
                    <a:pt x="1905048" y="1343930"/>
                    <a:pt x="1899552" y="1343981"/>
                  </a:cubicBezTo>
                  <a:cubicBezTo>
                    <a:pt x="1903292" y="1351173"/>
                    <a:pt x="1909067" y="1350030"/>
                    <a:pt x="1914588" y="1349979"/>
                  </a:cubicBezTo>
                  <a:close/>
                  <a:moveTo>
                    <a:pt x="1904183" y="1390874"/>
                  </a:moveTo>
                  <a:cubicBezTo>
                    <a:pt x="1905811" y="1389451"/>
                    <a:pt x="1907439" y="1388027"/>
                    <a:pt x="1909067" y="1386604"/>
                  </a:cubicBezTo>
                  <a:cubicBezTo>
                    <a:pt x="1907643" y="1384977"/>
                    <a:pt x="1906218" y="1383351"/>
                    <a:pt x="1904768" y="1381724"/>
                  </a:cubicBezTo>
                  <a:cubicBezTo>
                    <a:pt x="1903139" y="1383147"/>
                    <a:pt x="1901511" y="1384596"/>
                    <a:pt x="1899908" y="1386019"/>
                  </a:cubicBezTo>
                  <a:cubicBezTo>
                    <a:pt x="1901333" y="1387621"/>
                    <a:pt x="1902758" y="1389247"/>
                    <a:pt x="1904183" y="1390874"/>
                  </a:cubicBezTo>
                  <a:close/>
                  <a:moveTo>
                    <a:pt x="1896499" y="1749042"/>
                  </a:moveTo>
                  <a:cubicBezTo>
                    <a:pt x="1913647" y="1759818"/>
                    <a:pt x="1913087" y="1743196"/>
                    <a:pt x="1896499" y="1749042"/>
                  </a:cubicBezTo>
                  <a:close/>
                  <a:moveTo>
                    <a:pt x="1922094" y="1759640"/>
                  </a:moveTo>
                  <a:cubicBezTo>
                    <a:pt x="1925961" y="1748584"/>
                    <a:pt x="1907541" y="1763376"/>
                    <a:pt x="1922094" y="1759640"/>
                  </a:cubicBezTo>
                  <a:close/>
                  <a:moveTo>
                    <a:pt x="1921992" y="1299959"/>
                  </a:moveTo>
                  <a:cubicBezTo>
                    <a:pt x="1935349" y="1300976"/>
                    <a:pt x="1909627" y="1294749"/>
                    <a:pt x="1921992" y="1299959"/>
                  </a:cubicBezTo>
                  <a:close/>
                  <a:moveTo>
                    <a:pt x="1921025" y="1865042"/>
                  </a:moveTo>
                  <a:cubicBezTo>
                    <a:pt x="1924943" y="1867939"/>
                    <a:pt x="1928963" y="1874039"/>
                    <a:pt x="1932703" y="1871523"/>
                  </a:cubicBezTo>
                  <a:cubicBezTo>
                    <a:pt x="1928785" y="1868626"/>
                    <a:pt x="1924765" y="1862500"/>
                    <a:pt x="1921025" y="1865042"/>
                  </a:cubicBezTo>
                  <a:close/>
                  <a:moveTo>
                    <a:pt x="1930464" y="1736460"/>
                  </a:moveTo>
                  <a:cubicBezTo>
                    <a:pt x="1942371" y="1732470"/>
                    <a:pt x="1942167" y="1726472"/>
                    <a:pt x="1930311" y="1731886"/>
                  </a:cubicBezTo>
                  <a:cubicBezTo>
                    <a:pt x="1927716" y="1729700"/>
                    <a:pt x="1925605" y="1733156"/>
                    <a:pt x="1930464" y="1736460"/>
                  </a:cubicBezTo>
                  <a:close/>
                  <a:moveTo>
                    <a:pt x="1939241" y="1416112"/>
                  </a:moveTo>
                  <a:cubicBezTo>
                    <a:pt x="1943872" y="1413037"/>
                    <a:pt x="1942880" y="1408081"/>
                    <a:pt x="1937104" y="1413698"/>
                  </a:cubicBezTo>
                  <a:cubicBezTo>
                    <a:pt x="1925757" y="1399058"/>
                    <a:pt x="1930108" y="1417053"/>
                    <a:pt x="1939241" y="1416112"/>
                  </a:cubicBezTo>
                  <a:close/>
                  <a:moveTo>
                    <a:pt x="1932245" y="1146089"/>
                  </a:moveTo>
                  <a:cubicBezTo>
                    <a:pt x="1931151" y="1146089"/>
                    <a:pt x="1931354" y="1146089"/>
                    <a:pt x="1932245" y="1146089"/>
                  </a:cubicBezTo>
                  <a:close/>
                  <a:moveTo>
                    <a:pt x="1932830" y="1146089"/>
                  </a:moveTo>
                  <a:cubicBezTo>
                    <a:pt x="1933975" y="1146063"/>
                    <a:pt x="1935578" y="1146063"/>
                    <a:pt x="1937053" y="1146038"/>
                  </a:cubicBezTo>
                  <a:cubicBezTo>
                    <a:pt x="1937613" y="1146038"/>
                    <a:pt x="1938122" y="1146038"/>
                    <a:pt x="1938605" y="1146038"/>
                  </a:cubicBezTo>
                  <a:cubicBezTo>
                    <a:pt x="1941735" y="1146012"/>
                    <a:pt x="1940768" y="1146012"/>
                    <a:pt x="1938605" y="1146038"/>
                  </a:cubicBezTo>
                  <a:cubicBezTo>
                    <a:pt x="1938376" y="1146038"/>
                    <a:pt x="1938275" y="1146038"/>
                    <a:pt x="1938020" y="1146038"/>
                  </a:cubicBezTo>
                  <a:cubicBezTo>
                    <a:pt x="1937639" y="1146038"/>
                    <a:pt x="1937410" y="1146038"/>
                    <a:pt x="1937053" y="1146038"/>
                  </a:cubicBezTo>
                  <a:cubicBezTo>
                    <a:pt x="1935145" y="1146063"/>
                    <a:pt x="1933721" y="1146063"/>
                    <a:pt x="1932830" y="1146089"/>
                  </a:cubicBezTo>
                  <a:close/>
                  <a:moveTo>
                    <a:pt x="1936697" y="1404777"/>
                  </a:moveTo>
                  <a:cubicBezTo>
                    <a:pt x="1940412" y="1394991"/>
                    <a:pt x="1951148" y="1399897"/>
                    <a:pt x="1951606" y="1391890"/>
                  </a:cubicBezTo>
                  <a:cubicBezTo>
                    <a:pt x="1942727" y="1395068"/>
                    <a:pt x="1931304" y="1390213"/>
                    <a:pt x="1936697" y="1404777"/>
                  </a:cubicBezTo>
                  <a:close/>
                  <a:moveTo>
                    <a:pt x="1952802" y="1210545"/>
                  </a:moveTo>
                  <a:cubicBezTo>
                    <a:pt x="1952547" y="1214433"/>
                    <a:pt x="1960663" y="1215933"/>
                    <a:pt x="1961630" y="1215729"/>
                  </a:cubicBezTo>
                  <a:cubicBezTo>
                    <a:pt x="1967940" y="1214281"/>
                    <a:pt x="1953005" y="1207393"/>
                    <a:pt x="1952802" y="1210545"/>
                  </a:cubicBezTo>
                  <a:close/>
                  <a:moveTo>
                    <a:pt x="1963691" y="1088648"/>
                  </a:moveTo>
                  <a:cubicBezTo>
                    <a:pt x="1961528" y="1085725"/>
                    <a:pt x="1965090" y="1081887"/>
                    <a:pt x="1960333" y="1083132"/>
                  </a:cubicBezTo>
                  <a:cubicBezTo>
                    <a:pt x="1957559" y="1084861"/>
                    <a:pt x="1959798" y="1090096"/>
                    <a:pt x="1963691" y="1088648"/>
                  </a:cubicBezTo>
                  <a:close/>
                  <a:moveTo>
                    <a:pt x="1957432" y="1357985"/>
                  </a:moveTo>
                  <a:cubicBezTo>
                    <a:pt x="1957839" y="1375878"/>
                    <a:pt x="1970611" y="1359129"/>
                    <a:pt x="1957432" y="1357985"/>
                  </a:cubicBezTo>
                  <a:close/>
                  <a:moveTo>
                    <a:pt x="1964480" y="1406784"/>
                  </a:moveTo>
                  <a:cubicBezTo>
                    <a:pt x="1962063" y="1403785"/>
                    <a:pt x="1960180" y="1398651"/>
                    <a:pt x="1956669" y="1400176"/>
                  </a:cubicBezTo>
                  <a:cubicBezTo>
                    <a:pt x="1959086" y="1403150"/>
                    <a:pt x="1960969" y="1408309"/>
                    <a:pt x="1964480" y="1406784"/>
                  </a:cubicBezTo>
                  <a:close/>
                  <a:moveTo>
                    <a:pt x="1955372" y="1511881"/>
                  </a:moveTo>
                  <a:cubicBezTo>
                    <a:pt x="1956364" y="1511449"/>
                    <a:pt x="1956211" y="1511525"/>
                    <a:pt x="1955372" y="1511881"/>
                  </a:cubicBezTo>
                  <a:close/>
                  <a:moveTo>
                    <a:pt x="1959824" y="1523395"/>
                  </a:moveTo>
                  <a:cubicBezTo>
                    <a:pt x="1957407" y="1520421"/>
                    <a:pt x="1955524" y="1515287"/>
                    <a:pt x="1952013" y="1516787"/>
                  </a:cubicBezTo>
                  <a:cubicBezTo>
                    <a:pt x="1954430" y="1519786"/>
                    <a:pt x="1956313" y="1524945"/>
                    <a:pt x="1959824" y="1523395"/>
                  </a:cubicBezTo>
                  <a:close/>
                  <a:moveTo>
                    <a:pt x="1948375" y="1514880"/>
                  </a:moveTo>
                  <a:cubicBezTo>
                    <a:pt x="1948833" y="1514677"/>
                    <a:pt x="1949444" y="1514423"/>
                    <a:pt x="1950309" y="1514042"/>
                  </a:cubicBezTo>
                  <a:cubicBezTo>
                    <a:pt x="1951275" y="1513635"/>
                    <a:pt x="1952064" y="1513279"/>
                    <a:pt x="1952751" y="1513000"/>
                  </a:cubicBezTo>
                  <a:cubicBezTo>
                    <a:pt x="1953362" y="1512720"/>
                    <a:pt x="1953972" y="1512466"/>
                    <a:pt x="1954481" y="1512263"/>
                  </a:cubicBezTo>
                  <a:cubicBezTo>
                    <a:pt x="1954023" y="1512440"/>
                    <a:pt x="1953438" y="1512695"/>
                    <a:pt x="1952751" y="1513000"/>
                  </a:cubicBezTo>
                  <a:cubicBezTo>
                    <a:pt x="1951174" y="1513660"/>
                    <a:pt x="1949444" y="1514423"/>
                    <a:pt x="1948375" y="1514880"/>
                  </a:cubicBezTo>
                  <a:cubicBezTo>
                    <a:pt x="1946925" y="1515516"/>
                    <a:pt x="1947256" y="1515363"/>
                    <a:pt x="1948375" y="1514880"/>
                  </a:cubicBezTo>
                  <a:close/>
                  <a:moveTo>
                    <a:pt x="1947917" y="1641962"/>
                  </a:moveTo>
                  <a:cubicBezTo>
                    <a:pt x="1950665" y="1627246"/>
                    <a:pt x="1937155" y="1646588"/>
                    <a:pt x="1947917" y="1641962"/>
                  </a:cubicBezTo>
                  <a:close/>
                  <a:moveTo>
                    <a:pt x="1952217" y="2111352"/>
                  </a:moveTo>
                  <a:cubicBezTo>
                    <a:pt x="1965370" y="2108760"/>
                    <a:pt x="1938936" y="2109649"/>
                    <a:pt x="1952217" y="2111352"/>
                  </a:cubicBezTo>
                  <a:close/>
                  <a:moveTo>
                    <a:pt x="1953845" y="1749423"/>
                  </a:moveTo>
                  <a:cubicBezTo>
                    <a:pt x="1947866" y="1731733"/>
                    <a:pt x="1937282" y="1749448"/>
                    <a:pt x="1953845" y="1749423"/>
                  </a:cubicBezTo>
                  <a:close/>
                  <a:moveTo>
                    <a:pt x="1966210" y="1216009"/>
                  </a:moveTo>
                  <a:cubicBezTo>
                    <a:pt x="1960689" y="1232377"/>
                    <a:pt x="1980610" y="1229073"/>
                    <a:pt x="1966210" y="1216009"/>
                  </a:cubicBezTo>
                  <a:close/>
                  <a:moveTo>
                    <a:pt x="1974122" y="1200480"/>
                  </a:moveTo>
                  <a:cubicBezTo>
                    <a:pt x="1978218" y="1196591"/>
                    <a:pt x="1982187" y="1194380"/>
                    <a:pt x="1986029" y="1194380"/>
                  </a:cubicBezTo>
                  <a:cubicBezTo>
                    <a:pt x="1983968" y="1184188"/>
                    <a:pt x="1969568" y="1196871"/>
                    <a:pt x="1974122" y="1200480"/>
                  </a:cubicBezTo>
                  <a:close/>
                  <a:moveTo>
                    <a:pt x="1987326" y="1313761"/>
                  </a:moveTo>
                  <a:cubicBezTo>
                    <a:pt x="1984680" y="1311244"/>
                    <a:pt x="1987530" y="1306873"/>
                    <a:pt x="1983052" y="1308881"/>
                  </a:cubicBezTo>
                  <a:cubicBezTo>
                    <a:pt x="1980635" y="1311066"/>
                    <a:pt x="1983739" y="1315845"/>
                    <a:pt x="1987326" y="1313761"/>
                  </a:cubicBezTo>
                  <a:close/>
                  <a:moveTo>
                    <a:pt x="1994043" y="1325300"/>
                  </a:moveTo>
                  <a:cubicBezTo>
                    <a:pt x="1993712" y="1325452"/>
                    <a:pt x="1992109" y="1326138"/>
                    <a:pt x="1988344" y="1327765"/>
                  </a:cubicBezTo>
                  <a:cubicBezTo>
                    <a:pt x="1987072" y="1328299"/>
                    <a:pt x="1986360" y="1328604"/>
                    <a:pt x="1985902" y="1328807"/>
                  </a:cubicBezTo>
                  <a:cubicBezTo>
                    <a:pt x="1987632" y="1328045"/>
                    <a:pt x="1993203" y="1325655"/>
                    <a:pt x="1994043" y="1325300"/>
                  </a:cubicBezTo>
                  <a:cubicBezTo>
                    <a:pt x="1994145" y="1325249"/>
                    <a:pt x="1994170" y="1325249"/>
                    <a:pt x="1994043" y="1325300"/>
                  </a:cubicBezTo>
                  <a:close/>
                  <a:moveTo>
                    <a:pt x="1998292" y="1393746"/>
                  </a:moveTo>
                  <a:cubicBezTo>
                    <a:pt x="1995697" y="1390010"/>
                    <a:pt x="2004398" y="1385689"/>
                    <a:pt x="1997681" y="1386528"/>
                  </a:cubicBezTo>
                  <a:cubicBezTo>
                    <a:pt x="1989794" y="1388027"/>
                    <a:pt x="1999920" y="1404472"/>
                    <a:pt x="1998292" y="1393746"/>
                  </a:cubicBezTo>
                  <a:close/>
                  <a:moveTo>
                    <a:pt x="1994832" y="1232758"/>
                  </a:moveTo>
                  <a:cubicBezTo>
                    <a:pt x="1994399" y="1214357"/>
                    <a:pt x="1995112" y="1244933"/>
                    <a:pt x="1994832" y="1232758"/>
                  </a:cubicBezTo>
                  <a:close/>
                  <a:moveTo>
                    <a:pt x="2010707" y="1736054"/>
                  </a:moveTo>
                  <a:cubicBezTo>
                    <a:pt x="2007833" y="1721109"/>
                    <a:pt x="1992186" y="1735012"/>
                    <a:pt x="2010707" y="1736054"/>
                  </a:cubicBezTo>
                  <a:close/>
                  <a:moveTo>
                    <a:pt x="2001930" y="1816522"/>
                  </a:moveTo>
                  <a:cubicBezTo>
                    <a:pt x="1987148" y="1801908"/>
                    <a:pt x="1992796" y="1832204"/>
                    <a:pt x="2001930" y="1816522"/>
                  </a:cubicBezTo>
                  <a:close/>
                  <a:moveTo>
                    <a:pt x="2000403" y="1770747"/>
                  </a:moveTo>
                  <a:cubicBezTo>
                    <a:pt x="1997274" y="1768536"/>
                    <a:pt x="1994068" y="1764063"/>
                    <a:pt x="1991092" y="1766477"/>
                  </a:cubicBezTo>
                  <a:cubicBezTo>
                    <a:pt x="1994221" y="1768714"/>
                    <a:pt x="1997427" y="1773162"/>
                    <a:pt x="2000403" y="1770747"/>
                  </a:cubicBezTo>
                  <a:close/>
                  <a:moveTo>
                    <a:pt x="1985317" y="1867457"/>
                  </a:moveTo>
                  <a:cubicBezTo>
                    <a:pt x="2002820" y="1873124"/>
                    <a:pt x="1982874" y="1853732"/>
                    <a:pt x="1985317" y="1867457"/>
                  </a:cubicBezTo>
                  <a:close/>
                  <a:moveTo>
                    <a:pt x="1991677" y="1647376"/>
                  </a:moveTo>
                  <a:cubicBezTo>
                    <a:pt x="1981424" y="1655586"/>
                    <a:pt x="2006764" y="1635252"/>
                    <a:pt x="1991677" y="1647376"/>
                  </a:cubicBezTo>
                  <a:close/>
                  <a:moveTo>
                    <a:pt x="2005670" y="1412020"/>
                  </a:moveTo>
                  <a:cubicBezTo>
                    <a:pt x="2007807" y="1404014"/>
                    <a:pt x="1999717" y="1403887"/>
                    <a:pt x="1993382" y="1404345"/>
                  </a:cubicBezTo>
                  <a:cubicBezTo>
                    <a:pt x="1990812" y="1407369"/>
                    <a:pt x="1998368" y="1419696"/>
                    <a:pt x="1996740" y="1409860"/>
                  </a:cubicBezTo>
                  <a:cubicBezTo>
                    <a:pt x="1995875" y="1408081"/>
                    <a:pt x="1995162" y="1406327"/>
                    <a:pt x="1997834" y="1405412"/>
                  </a:cubicBezTo>
                  <a:cubicBezTo>
                    <a:pt x="1999513" y="1408182"/>
                    <a:pt x="2002083" y="1407344"/>
                    <a:pt x="2003965" y="1409250"/>
                  </a:cubicBezTo>
                  <a:cubicBezTo>
                    <a:pt x="2002439" y="1410190"/>
                    <a:pt x="2002210" y="1413393"/>
                    <a:pt x="2005670" y="1412020"/>
                  </a:cubicBezTo>
                  <a:close/>
                  <a:moveTo>
                    <a:pt x="1999055" y="1419849"/>
                  </a:moveTo>
                  <a:cubicBezTo>
                    <a:pt x="2012412" y="1420865"/>
                    <a:pt x="1986690" y="1414638"/>
                    <a:pt x="1999055" y="1419849"/>
                  </a:cubicBezTo>
                  <a:close/>
                  <a:moveTo>
                    <a:pt x="1999538" y="1676884"/>
                  </a:moveTo>
                  <a:cubicBezTo>
                    <a:pt x="1993407" y="1691829"/>
                    <a:pt x="2012717" y="1685043"/>
                    <a:pt x="1999538" y="1676884"/>
                  </a:cubicBezTo>
                  <a:close/>
                  <a:moveTo>
                    <a:pt x="1988293" y="1396059"/>
                  </a:moveTo>
                  <a:cubicBezTo>
                    <a:pt x="1994883" y="1382588"/>
                    <a:pt x="1976666" y="1397609"/>
                    <a:pt x="1988293" y="1396059"/>
                  </a:cubicBezTo>
                  <a:close/>
                  <a:moveTo>
                    <a:pt x="1970408" y="1764876"/>
                  </a:moveTo>
                  <a:cubicBezTo>
                    <a:pt x="1974733" y="1772272"/>
                    <a:pt x="1989947" y="1766223"/>
                    <a:pt x="1986360" y="1762080"/>
                  </a:cubicBezTo>
                  <a:cubicBezTo>
                    <a:pt x="1981144" y="1766248"/>
                    <a:pt x="1975598" y="1760733"/>
                    <a:pt x="1970408" y="1764876"/>
                  </a:cubicBezTo>
                  <a:close/>
                  <a:moveTo>
                    <a:pt x="1981169" y="1743907"/>
                  </a:moveTo>
                  <a:cubicBezTo>
                    <a:pt x="1966490" y="1736105"/>
                    <a:pt x="1966998" y="1751634"/>
                    <a:pt x="1981169" y="1743907"/>
                  </a:cubicBezTo>
                  <a:close/>
                  <a:moveTo>
                    <a:pt x="1976310" y="1620435"/>
                  </a:moveTo>
                  <a:cubicBezTo>
                    <a:pt x="1976514" y="1605744"/>
                    <a:pt x="1960816" y="1620943"/>
                    <a:pt x="1976310" y="1620435"/>
                  </a:cubicBezTo>
                  <a:close/>
                  <a:moveTo>
                    <a:pt x="1972621" y="1451136"/>
                  </a:moveTo>
                  <a:cubicBezTo>
                    <a:pt x="1974453" y="1455076"/>
                    <a:pt x="1986283" y="1463717"/>
                    <a:pt x="1983205" y="1456041"/>
                  </a:cubicBezTo>
                  <a:cubicBezTo>
                    <a:pt x="1979897" y="1453601"/>
                    <a:pt x="1976437" y="1451594"/>
                    <a:pt x="1972621" y="1451136"/>
                  </a:cubicBezTo>
                  <a:close/>
                  <a:moveTo>
                    <a:pt x="1975420" y="1381165"/>
                  </a:moveTo>
                  <a:cubicBezTo>
                    <a:pt x="1982111" y="1371532"/>
                    <a:pt x="1960409" y="1380860"/>
                    <a:pt x="1975420" y="1381165"/>
                  </a:cubicBezTo>
                  <a:close/>
                  <a:moveTo>
                    <a:pt x="2002795" y="1218424"/>
                  </a:moveTo>
                  <a:cubicBezTo>
                    <a:pt x="2005848" y="1221677"/>
                    <a:pt x="2006331" y="1224778"/>
                    <a:pt x="2006764" y="1227879"/>
                  </a:cubicBezTo>
                  <a:cubicBezTo>
                    <a:pt x="2009206" y="1225718"/>
                    <a:pt x="2011649" y="1223583"/>
                    <a:pt x="2014091" y="1221448"/>
                  </a:cubicBezTo>
                  <a:cubicBezTo>
                    <a:pt x="2012666" y="1219847"/>
                    <a:pt x="2011242" y="1218220"/>
                    <a:pt x="2009817" y="1216594"/>
                  </a:cubicBezTo>
                  <a:cubicBezTo>
                    <a:pt x="2007375" y="1218729"/>
                    <a:pt x="2005161" y="1217153"/>
                    <a:pt x="2002795" y="1218424"/>
                  </a:cubicBezTo>
                  <a:close/>
                  <a:moveTo>
                    <a:pt x="2011114" y="1184899"/>
                  </a:moveTo>
                  <a:cubicBezTo>
                    <a:pt x="2024471" y="1185916"/>
                    <a:pt x="1998801" y="1179689"/>
                    <a:pt x="2011114" y="1184899"/>
                  </a:cubicBezTo>
                  <a:close/>
                  <a:moveTo>
                    <a:pt x="2018849" y="1637311"/>
                  </a:moveTo>
                  <a:cubicBezTo>
                    <a:pt x="2022563" y="1634439"/>
                    <a:pt x="2026481" y="1636955"/>
                    <a:pt x="2030221" y="1634617"/>
                  </a:cubicBezTo>
                  <a:cubicBezTo>
                    <a:pt x="2027295" y="1628009"/>
                    <a:pt x="2013837" y="1630830"/>
                    <a:pt x="2018849" y="1637311"/>
                  </a:cubicBezTo>
                  <a:close/>
                  <a:moveTo>
                    <a:pt x="2019638" y="1422441"/>
                  </a:moveTo>
                  <a:cubicBezTo>
                    <a:pt x="2035004" y="1432582"/>
                    <a:pt x="2020960" y="1408589"/>
                    <a:pt x="2019638" y="1422441"/>
                  </a:cubicBezTo>
                  <a:close/>
                  <a:moveTo>
                    <a:pt x="2030679" y="1565332"/>
                  </a:moveTo>
                  <a:cubicBezTo>
                    <a:pt x="2028949" y="1566476"/>
                    <a:pt x="2017958" y="1573643"/>
                    <a:pt x="2025642" y="1568611"/>
                  </a:cubicBezTo>
                  <a:cubicBezTo>
                    <a:pt x="2028644" y="1566679"/>
                    <a:pt x="2030145" y="1565713"/>
                    <a:pt x="2030679" y="1565332"/>
                  </a:cubicBezTo>
                  <a:cubicBezTo>
                    <a:pt x="2030985" y="1565154"/>
                    <a:pt x="2031035" y="1565129"/>
                    <a:pt x="2030679" y="1565332"/>
                  </a:cubicBezTo>
                  <a:close/>
                  <a:moveTo>
                    <a:pt x="2023199" y="1187644"/>
                  </a:moveTo>
                  <a:cubicBezTo>
                    <a:pt x="2026100" y="1190186"/>
                    <a:pt x="2028847" y="1194939"/>
                    <a:pt x="2032053" y="1192804"/>
                  </a:cubicBezTo>
                  <a:cubicBezTo>
                    <a:pt x="2029153" y="1190288"/>
                    <a:pt x="2026380" y="1185535"/>
                    <a:pt x="2023199" y="1187644"/>
                  </a:cubicBezTo>
                  <a:close/>
                  <a:moveTo>
                    <a:pt x="2041492" y="1571966"/>
                  </a:moveTo>
                  <a:cubicBezTo>
                    <a:pt x="2041365" y="1572144"/>
                    <a:pt x="2035793" y="1562409"/>
                    <a:pt x="2037523" y="1562511"/>
                  </a:cubicBezTo>
                  <a:cubicBezTo>
                    <a:pt x="2026558" y="1561799"/>
                    <a:pt x="2038235" y="1576032"/>
                    <a:pt x="2041492" y="1571966"/>
                  </a:cubicBezTo>
                  <a:close/>
                  <a:moveTo>
                    <a:pt x="2037447" y="1426762"/>
                  </a:moveTo>
                  <a:cubicBezTo>
                    <a:pt x="2044036" y="1413317"/>
                    <a:pt x="2025820" y="1428312"/>
                    <a:pt x="2037447" y="1426762"/>
                  </a:cubicBezTo>
                  <a:close/>
                  <a:moveTo>
                    <a:pt x="2037803" y="1327943"/>
                  </a:moveTo>
                  <a:cubicBezTo>
                    <a:pt x="2038922" y="1329773"/>
                    <a:pt x="2040042" y="1331603"/>
                    <a:pt x="2041187" y="1333458"/>
                  </a:cubicBezTo>
                  <a:cubicBezTo>
                    <a:pt x="2043019" y="1332340"/>
                    <a:pt x="2044876" y="1331196"/>
                    <a:pt x="2046708" y="1330078"/>
                  </a:cubicBezTo>
                  <a:cubicBezTo>
                    <a:pt x="2045588" y="1328248"/>
                    <a:pt x="2044469" y="1326392"/>
                    <a:pt x="2043324" y="1324562"/>
                  </a:cubicBezTo>
                  <a:cubicBezTo>
                    <a:pt x="2041492" y="1325681"/>
                    <a:pt x="2039635" y="1326799"/>
                    <a:pt x="2037803" y="1327943"/>
                  </a:cubicBezTo>
                  <a:close/>
                  <a:moveTo>
                    <a:pt x="2052254" y="1326697"/>
                  </a:moveTo>
                  <a:cubicBezTo>
                    <a:pt x="2058843" y="1313252"/>
                    <a:pt x="2040627" y="1328273"/>
                    <a:pt x="2052254" y="1326697"/>
                  </a:cubicBezTo>
                  <a:close/>
                  <a:moveTo>
                    <a:pt x="2057800" y="1255049"/>
                  </a:moveTo>
                  <a:cubicBezTo>
                    <a:pt x="2041594" y="1246255"/>
                    <a:pt x="2068511" y="1260869"/>
                    <a:pt x="2057800" y="1255049"/>
                  </a:cubicBezTo>
                  <a:close/>
                  <a:moveTo>
                    <a:pt x="2060065" y="1333306"/>
                  </a:moveTo>
                  <a:cubicBezTo>
                    <a:pt x="2066654" y="1319860"/>
                    <a:pt x="2048438" y="1334882"/>
                    <a:pt x="2060065" y="1333306"/>
                  </a:cubicBezTo>
                  <a:close/>
                  <a:moveTo>
                    <a:pt x="2044189" y="1506112"/>
                  </a:moveTo>
                  <a:cubicBezTo>
                    <a:pt x="2047700" y="1504511"/>
                    <a:pt x="2053450" y="1507205"/>
                    <a:pt x="2052457" y="1501028"/>
                  </a:cubicBezTo>
                  <a:cubicBezTo>
                    <a:pt x="2048972" y="1502630"/>
                    <a:pt x="2043197" y="1499936"/>
                    <a:pt x="2044189" y="1506112"/>
                  </a:cubicBezTo>
                  <a:close/>
                  <a:moveTo>
                    <a:pt x="2049252" y="1514372"/>
                  </a:moveTo>
                  <a:cubicBezTo>
                    <a:pt x="2051033" y="1513508"/>
                    <a:pt x="2052763" y="1512796"/>
                    <a:pt x="2053704" y="1515465"/>
                  </a:cubicBezTo>
                  <a:cubicBezTo>
                    <a:pt x="2055536" y="1514347"/>
                    <a:pt x="2057393" y="1513203"/>
                    <a:pt x="2059225" y="1512085"/>
                  </a:cubicBezTo>
                  <a:cubicBezTo>
                    <a:pt x="2059378" y="1502655"/>
                    <a:pt x="2044876" y="1509695"/>
                    <a:pt x="2049252" y="1514372"/>
                  </a:cubicBezTo>
                  <a:close/>
                  <a:moveTo>
                    <a:pt x="2046377" y="1428897"/>
                  </a:moveTo>
                  <a:cubicBezTo>
                    <a:pt x="2060802" y="1431616"/>
                    <a:pt x="2048514" y="1413596"/>
                    <a:pt x="2046377" y="1428897"/>
                  </a:cubicBezTo>
                  <a:close/>
                  <a:moveTo>
                    <a:pt x="2038337" y="1739714"/>
                  </a:moveTo>
                  <a:cubicBezTo>
                    <a:pt x="2035004" y="1741823"/>
                    <a:pt x="2020248" y="1733944"/>
                    <a:pt x="2024751" y="1744746"/>
                  </a:cubicBezTo>
                  <a:cubicBezTo>
                    <a:pt x="2028110" y="1744060"/>
                    <a:pt x="2042866" y="1751939"/>
                    <a:pt x="2038337" y="1739714"/>
                  </a:cubicBezTo>
                  <a:close/>
                  <a:moveTo>
                    <a:pt x="2062125" y="1628975"/>
                  </a:moveTo>
                  <a:cubicBezTo>
                    <a:pt x="2057164" y="1625340"/>
                    <a:pt x="2059403" y="1621426"/>
                    <a:pt x="2054874" y="1617766"/>
                  </a:cubicBezTo>
                  <a:cubicBezTo>
                    <a:pt x="2053399" y="1619342"/>
                    <a:pt x="2051923" y="1620918"/>
                    <a:pt x="2050448" y="1622493"/>
                  </a:cubicBezTo>
                  <a:cubicBezTo>
                    <a:pt x="2049226" y="1624069"/>
                    <a:pt x="2048183" y="1625620"/>
                    <a:pt x="2050600" y="1627068"/>
                  </a:cubicBezTo>
                  <a:cubicBezTo>
                    <a:pt x="2055307" y="1622824"/>
                    <a:pt x="2053399" y="1627653"/>
                    <a:pt x="2052737" y="1631542"/>
                  </a:cubicBezTo>
                  <a:cubicBezTo>
                    <a:pt x="2046937" y="1628975"/>
                    <a:pt x="2040144" y="1629178"/>
                    <a:pt x="2035157" y="1633473"/>
                  </a:cubicBezTo>
                  <a:cubicBezTo>
                    <a:pt x="2036785" y="1635379"/>
                    <a:pt x="2038388" y="1637133"/>
                    <a:pt x="2040042" y="1638811"/>
                  </a:cubicBezTo>
                  <a:cubicBezTo>
                    <a:pt x="2038897" y="1638989"/>
                    <a:pt x="2037905" y="1639700"/>
                    <a:pt x="2037320" y="1641251"/>
                  </a:cubicBezTo>
                  <a:cubicBezTo>
                    <a:pt x="2036327" y="1643919"/>
                    <a:pt x="2040932" y="1649994"/>
                    <a:pt x="2044418" y="1647884"/>
                  </a:cubicBezTo>
                  <a:cubicBezTo>
                    <a:pt x="2045970" y="1646969"/>
                    <a:pt x="2046529" y="1645724"/>
                    <a:pt x="2046504" y="1644479"/>
                  </a:cubicBezTo>
                  <a:cubicBezTo>
                    <a:pt x="2051287" y="1647910"/>
                    <a:pt x="2056223" y="1649460"/>
                    <a:pt x="2061337" y="1647884"/>
                  </a:cubicBezTo>
                  <a:cubicBezTo>
                    <a:pt x="2061515" y="1647859"/>
                    <a:pt x="2061693" y="1647757"/>
                    <a:pt x="2061871" y="1647681"/>
                  </a:cubicBezTo>
                  <a:cubicBezTo>
                    <a:pt x="2062609" y="1647427"/>
                    <a:pt x="2063372" y="1647249"/>
                    <a:pt x="2064135" y="1646842"/>
                  </a:cubicBezTo>
                  <a:cubicBezTo>
                    <a:pt x="2063626" y="1641530"/>
                    <a:pt x="2060828" y="1637108"/>
                    <a:pt x="2057012" y="1634109"/>
                  </a:cubicBezTo>
                  <a:cubicBezTo>
                    <a:pt x="2057240" y="1633956"/>
                    <a:pt x="2057444" y="1633880"/>
                    <a:pt x="2057698" y="1633702"/>
                  </a:cubicBezTo>
                  <a:cubicBezTo>
                    <a:pt x="2055307" y="1630525"/>
                    <a:pt x="2058691" y="1629737"/>
                    <a:pt x="2062125" y="1628975"/>
                  </a:cubicBezTo>
                  <a:close/>
                  <a:moveTo>
                    <a:pt x="2064212" y="1759462"/>
                  </a:moveTo>
                  <a:cubicBezTo>
                    <a:pt x="2077365" y="1756870"/>
                    <a:pt x="2050931" y="1757759"/>
                    <a:pt x="2064212" y="1759462"/>
                  </a:cubicBezTo>
                  <a:close/>
                  <a:moveTo>
                    <a:pt x="2065967" y="1743374"/>
                  </a:moveTo>
                  <a:cubicBezTo>
                    <a:pt x="2062838" y="1741137"/>
                    <a:pt x="2059632" y="1736689"/>
                    <a:pt x="2056655" y="1739104"/>
                  </a:cubicBezTo>
                  <a:cubicBezTo>
                    <a:pt x="2059785" y="1741340"/>
                    <a:pt x="2062990" y="1745788"/>
                    <a:pt x="2065967" y="1743374"/>
                  </a:cubicBezTo>
                  <a:close/>
                  <a:moveTo>
                    <a:pt x="2055663" y="1778067"/>
                  </a:moveTo>
                  <a:cubicBezTo>
                    <a:pt x="2058818" y="1780304"/>
                    <a:pt x="2062024" y="1784752"/>
                    <a:pt x="2065000" y="1782337"/>
                  </a:cubicBezTo>
                  <a:cubicBezTo>
                    <a:pt x="2061845" y="1780100"/>
                    <a:pt x="2058640" y="1775653"/>
                    <a:pt x="2055663" y="1778067"/>
                  </a:cubicBezTo>
                  <a:close/>
                  <a:moveTo>
                    <a:pt x="2065916" y="1619443"/>
                  </a:moveTo>
                  <a:cubicBezTo>
                    <a:pt x="2084005" y="1615885"/>
                    <a:pt x="2053984" y="1621807"/>
                    <a:pt x="2065916" y="1619443"/>
                  </a:cubicBezTo>
                  <a:close/>
                  <a:moveTo>
                    <a:pt x="2073650" y="1630881"/>
                  </a:moveTo>
                  <a:cubicBezTo>
                    <a:pt x="2070776" y="1628644"/>
                    <a:pt x="2073192" y="1623993"/>
                    <a:pt x="2068918" y="1626458"/>
                  </a:cubicBezTo>
                  <a:cubicBezTo>
                    <a:pt x="2066705" y="1628873"/>
                    <a:pt x="2070267" y="1633295"/>
                    <a:pt x="2073650" y="1630881"/>
                  </a:cubicBezTo>
                  <a:close/>
                  <a:moveTo>
                    <a:pt x="2074566" y="1658330"/>
                  </a:moveTo>
                  <a:cubicBezTo>
                    <a:pt x="2076551" y="1655662"/>
                    <a:pt x="2089246" y="1663083"/>
                    <a:pt x="2083573" y="1653451"/>
                  </a:cubicBezTo>
                  <a:cubicBezTo>
                    <a:pt x="2081665" y="1658025"/>
                    <a:pt x="2068944" y="1650604"/>
                    <a:pt x="2074566" y="1658330"/>
                  </a:cubicBezTo>
                  <a:close/>
                  <a:moveTo>
                    <a:pt x="2075380" y="1615478"/>
                  </a:moveTo>
                  <a:cubicBezTo>
                    <a:pt x="2078917" y="1619774"/>
                    <a:pt x="2082733" y="1620079"/>
                    <a:pt x="2086651" y="1618503"/>
                  </a:cubicBezTo>
                  <a:cubicBezTo>
                    <a:pt x="2083115" y="1614208"/>
                    <a:pt x="2079299" y="1613928"/>
                    <a:pt x="2075380" y="1615478"/>
                  </a:cubicBezTo>
                  <a:close/>
                  <a:moveTo>
                    <a:pt x="2088203" y="1630093"/>
                  </a:moveTo>
                  <a:cubicBezTo>
                    <a:pt x="2101535" y="1628797"/>
                    <a:pt x="2075152" y="1627068"/>
                    <a:pt x="2088203" y="1630093"/>
                  </a:cubicBezTo>
                  <a:close/>
                  <a:moveTo>
                    <a:pt x="2092834" y="1699200"/>
                  </a:moveTo>
                  <a:cubicBezTo>
                    <a:pt x="2090646" y="1696023"/>
                    <a:pt x="2092325" y="1689898"/>
                    <a:pt x="2086422" y="1691906"/>
                  </a:cubicBezTo>
                  <a:cubicBezTo>
                    <a:pt x="2088585" y="1695083"/>
                    <a:pt x="2086906" y="1701233"/>
                    <a:pt x="2092834" y="1699200"/>
                  </a:cubicBezTo>
                  <a:close/>
                  <a:moveTo>
                    <a:pt x="2084921" y="1761038"/>
                  </a:moveTo>
                  <a:cubicBezTo>
                    <a:pt x="2087872" y="1758573"/>
                    <a:pt x="2094131" y="1759640"/>
                    <a:pt x="2091536" y="1753947"/>
                  </a:cubicBezTo>
                  <a:cubicBezTo>
                    <a:pt x="2088585" y="1756438"/>
                    <a:pt x="2082301" y="1755370"/>
                    <a:pt x="2084921" y="1761038"/>
                  </a:cubicBezTo>
                  <a:close/>
                  <a:moveTo>
                    <a:pt x="2088712" y="1738011"/>
                  </a:moveTo>
                  <a:cubicBezTo>
                    <a:pt x="2082733" y="1724896"/>
                    <a:pt x="2068995" y="1752346"/>
                    <a:pt x="2082072" y="1745102"/>
                  </a:cubicBezTo>
                  <a:cubicBezTo>
                    <a:pt x="2078942" y="1740375"/>
                    <a:pt x="2085430" y="1742535"/>
                    <a:pt x="2088712" y="1738011"/>
                  </a:cubicBezTo>
                  <a:close/>
                  <a:moveTo>
                    <a:pt x="2073294" y="1681866"/>
                  </a:moveTo>
                  <a:cubicBezTo>
                    <a:pt x="2091383" y="1678308"/>
                    <a:pt x="2061337" y="1684230"/>
                    <a:pt x="2073294" y="1681866"/>
                  </a:cubicBezTo>
                  <a:close/>
                  <a:moveTo>
                    <a:pt x="2082250" y="1887103"/>
                  </a:moveTo>
                  <a:cubicBezTo>
                    <a:pt x="2086142" y="1876047"/>
                    <a:pt x="2067748" y="1890840"/>
                    <a:pt x="2082250" y="1887103"/>
                  </a:cubicBezTo>
                  <a:close/>
                  <a:moveTo>
                    <a:pt x="2083471" y="1786302"/>
                  </a:moveTo>
                  <a:cubicBezTo>
                    <a:pt x="2080316" y="1784065"/>
                    <a:pt x="2077111" y="1779618"/>
                    <a:pt x="2074134" y="1782032"/>
                  </a:cubicBezTo>
                  <a:cubicBezTo>
                    <a:pt x="2077289" y="1784269"/>
                    <a:pt x="2080494" y="1788717"/>
                    <a:pt x="2083471" y="1786302"/>
                  </a:cubicBezTo>
                  <a:close/>
                  <a:moveTo>
                    <a:pt x="2086142" y="1469131"/>
                  </a:moveTo>
                  <a:cubicBezTo>
                    <a:pt x="2087262" y="1470961"/>
                    <a:pt x="2088381" y="1472816"/>
                    <a:pt x="2089501" y="1474672"/>
                  </a:cubicBezTo>
                  <a:cubicBezTo>
                    <a:pt x="2091358" y="1473528"/>
                    <a:pt x="2093190" y="1472410"/>
                    <a:pt x="2095047" y="1471291"/>
                  </a:cubicBezTo>
                  <a:cubicBezTo>
                    <a:pt x="2093902" y="1469436"/>
                    <a:pt x="2092783" y="1467606"/>
                    <a:pt x="2091663" y="1465776"/>
                  </a:cubicBezTo>
                  <a:cubicBezTo>
                    <a:pt x="2089806" y="1466894"/>
                    <a:pt x="2087974" y="1468013"/>
                    <a:pt x="2086142" y="1469131"/>
                  </a:cubicBezTo>
                  <a:close/>
                  <a:moveTo>
                    <a:pt x="2092477" y="1355265"/>
                  </a:moveTo>
                  <a:cubicBezTo>
                    <a:pt x="2093597" y="1357095"/>
                    <a:pt x="2094716" y="1358951"/>
                    <a:pt x="2095861" y="1360806"/>
                  </a:cubicBezTo>
                  <a:cubicBezTo>
                    <a:pt x="2097693" y="1359663"/>
                    <a:pt x="2099550" y="1358544"/>
                    <a:pt x="2101382" y="1357426"/>
                  </a:cubicBezTo>
                  <a:cubicBezTo>
                    <a:pt x="2100263" y="1355570"/>
                    <a:pt x="2099143" y="1353740"/>
                    <a:pt x="2097998" y="1351885"/>
                  </a:cubicBezTo>
                  <a:cubicBezTo>
                    <a:pt x="2096166" y="1353003"/>
                    <a:pt x="2094309" y="1354147"/>
                    <a:pt x="2092477" y="1355265"/>
                  </a:cubicBezTo>
                  <a:close/>
                  <a:moveTo>
                    <a:pt x="2103188" y="1447349"/>
                  </a:moveTo>
                  <a:cubicBezTo>
                    <a:pt x="2093419" y="1445951"/>
                    <a:pt x="2122092" y="1450069"/>
                    <a:pt x="2103188" y="1447349"/>
                  </a:cubicBezTo>
                  <a:close/>
                  <a:moveTo>
                    <a:pt x="2099245" y="1706520"/>
                  </a:moveTo>
                  <a:cubicBezTo>
                    <a:pt x="2095734" y="1693202"/>
                    <a:pt x="2104079" y="1725023"/>
                    <a:pt x="2099245" y="1706520"/>
                  </a:cubicBezTo>
                  <a:close/>
                  <a:moveTo>
                    <a:pt x="2096574" y="1767519"/>
                  </a:moveTo>
                  <a:cubicBezTo>
                    <a:pt x="2103112" y="1764596"/>
                    <a:pt x="2108277" y="1750922"/>
                    <a:pt x="2098482" y="1756031"/>
                  </a:cubicBezTo>
                  <a:cubicBezTo>
                    <a:pt x="2102349" y="1759691"/>
                    <a:pt x="2093673" y="1763809"/>
                    <a:pt x="2096574" y="1767519"/>
                  </a:cubicBezTo>
                  <a:close/>
                  <a:moveTo>
                    <a:pt x="2113594" y="1659322"/>
                  </a:moveTo>
                  <a:cubicBezTo>
                    <a:pt x="2109625" y="1655382"/>
                    <a:pt x="2105809" y="1655458"/>
                    <a:pt x="2102044" y="1657416"/>
                  </a:cubicBezTo>
                  <a:cubicBezTo>
                    <a:pt x="2106012" y="1661330"/>
                    <a:pt x="2109829" y="1661253"/>
                    <a:pt x="2113594" y="1659322"/>
                  </a:cubicBezTo>
                  <a:close/>
                  <a:moveTo>
                    <a:pt x="2106903" y="1870252"/>
                  </a:moveTo>
                  <a:cubicBezTo>
                    <a:pt x="2113441" y="1867329"/>
                    <a:pt x="2118606" y="1853630"/>
                    <a:pt x="2108811" y="1858739"/>
                  </a:cubicBezTo>
                  <a:cubicBezTo>
                    <a:pt x="2112678" y="1862424"/>
                    <a:pt x="2104003" y="1866542"/>
                    <a:pt x="2106903" y="1870252"/>
                  </a:cubicBezTo>
                  <a:close/>
                  <a:moveTo>
                    <a:pt x="2108633" y="1716737"/>
                  </a:moveTo>
                  <a:cubicBezTo>
                    <a:pt x="2101433" y="1720296"/>
                    <a:pt x="2115579" y="1733411"/>
                    <a:pt x="2111152" y="1723524"/>
                  </a:cubicBezTo>
                  <a:cubicBezTo>
                    <a:pt x="2107641" y="1720601"/>
                    <a:pt x="2114892" y="1714119"/>
                    <a:pt x="2108633" y="1716737"/>
                  </a:cubicBezTo>
                  <a:close/>
                  <a:moveTo>
                    <a:pt x="2125781" y="1422187"/>
                  </a:moveTo>
                  <a:cubicBezTo>
                    <a:pt x="2113721" y="1427372"/>
                    <a:pt x="2143565" y="1414536"/>
                    <a:pt x="2125781" y="1422187"/>
                  </a:cubicBezTo>
                  <a:close/>
                  <a:moveTo>
                    <a:pt x="2133108" y="1577049"/>
                  </a:moveTo>
                  <a:cubicBezTo>
                    <a:pt x="2133541" y="1583301"/>
                    <a:pt x="2139570" y="1595552"/>
                    <a:pt x="2140919" y="1583632"/>
                  </a:cubicBezTo>
                  <a:cubicBezTo>
                    <a:pt x="2132803" y="1589757"/>
                    <a:pt x="2143081" y="1571356"/>
                    <a:pt x="2133108" y="1577049"/>
                  </a:cubicBezTo>
                  <a:close/>
                  <a:moveTo>
                    <a:pt x="2135449" y="1450424"/>
                  </a:moveTo>
                  <a:cubicBezTo>
                    <a:pt x="2136568" y="1452280"/>
                    <a:pt x="2137713" y="1454110"/>
                    <a:pt x="2138832" y="1455965"/>
                  </a:cubicBezTo>
                  <a:cubicBezTo>
                    <a:pt x="2140664" y="1454821"/>
                    <a:pt x="2142521" y="1453703"/>
                    <a:pt x="2144353" y="1452585"/>
                  </a:cubicBezTo>
                  <a:cubicBezTo>
                    <a:pt x="2143234" y="1450729"/>
                    <a:pt x="2142114" y="1448899"/>
                    <a:pt x="2140995" y="1447069"/>
                  </a:cubicBezTo>
                  <a:cubicBezTo>
                    <a:pt x="2139138" y="1448188"/>
                    <a:pt x="2137280" y="1449306"/>
                    <a:pt x="2135449" y="1450424"/>
                  </a:cubicBezTo>
                  <a:close/>
                  <a:moveTo>
                    <a:pt x="2134304" y="1798324"/>
                  </a:moveTo>
                  <a:cubicBezTo>
                    <a:pt x="2141631" y="1817971"/>
                    <a:pt x="2145982" y="1798324"/>
                    <a:pt x="2134304" y="1798324"/>
                  </a:cubicBezTo>
                  <a:close/>
                  <a:moveTo>
                    <a:pt x="2138629" y="1722609"/>
                  </a:moveTo>
                  <a:cubicBezTo>
                    <a:pt x="2140410" y="1739866"/>
                    <a:pt x="2151350" y="1720219"/>
                    <a:pt x="2138629" y="1722609"/>
                  </a:cubicBezTo>
                  <a:close/>
                  <a:moveTo>
                    <a:pt x="2148958" y="1778550"/>
                  </a:moveTo>
                  <a:cubicBezTo>
                    <a:pt x="2147406" y="1778982"/>
                    <a:pt x="2147737" y="1778906"/>
                    <a:pt x="2148958" y="1778550"/>
                  </a:cubicBezTo>
                  <a:close/>
                  <a:moveTo>
                    <a:pt x="2150943" y="1747390"/>
                  </a:moveTo>
                  <a:cubicBezTo>
                    <a:pt x="2148042" y="1745153"/>
                    <a:pt x="2150459" y="1740502"/>
                    <a:pt x="2146211" y="1742967"/>
                  </a:cubicBezTo>
                  <a:cubicBezTo>
                    <a:pt x="2143997" y="1745382"/>
                    <a:pt x="2147559" y="1749829"/>
                    <a:pt x="2150943" y="1747390"/>
                  </a:cubicBezTo>
                  <a:close/>
                  <a:moveTo>
                    <a:pt x="2154225" y="1777050"/>
                  </a:moveTo>
                  <a:cubicBezTo>
                    <a:pt x="2152342" y="1777584"/>
                    <a:pt x="2151070" y="1777965"/>
                    <a:pt x="2150078" y="1778245"/>
                  </a:cubicBezTo>
                  <a:cubicBezTo>
                    <a:pt x="2151681" y="1777788"/>
                    <a:pt x="2153767" y="1777178"/>
                    <a:pt x="2155191" y="1776771"/>
                  </a:cubicBezTo>
                  <a:cubicBezTo>
                    <a:pt x="2154886" y="1776873"/>
                    <a:pt x="2154632" y="1776949"/>
                    <a:pt x="2154225" y="1777050"/>
                  </a:cubicBezTo>
                  <a:close/>
                  <a:moveTo>
                    <a:pt x="2155980" y="1776542"/>
                  </a:moveTo>
                  <a:cubicBezTo>
                    <a:pt x="2157074" y="1776237"/>
                    <a:pt x="2156845" y="1776313"/>
                    <a:pt x="2155980" y="1776542"/>
                  </a:cubicBezTo>
                  <a:close/>
                  <a:moveTo>
                    <a:pt x="2157507" y="1806711"/>
                  </a:moveTo>
                  <a:cubicBezTo>
                    <a:pt x="2160305" y="1804475"/>
                    <a:pt x="2161705" y="1803356"/>
                    <a:pt x="2162213" y="1802950"/>
                  </a:cubicBezTo>
                  <a:cubicBezTo>
                    <a:pt x="2160636" y="1804195"/>
                    <a:pt x="2150307" y="1812506"/>
                    <a:pt x="2157507" y="1806711"/>
                  </a:cubicBezTo>
                  <a:close/>
                  <a:moveTo>
                    <a:pt x="2154403" y="1705554"/>
                  </a:moveTo>
                  <a:cubicBezTo>
                    <a:pt x="2157303" y="1708096"/>
                    <a:pt x="2160051" y="1712823"/>
                    <a:pt x="2163257" y="1710714"/>
                  </a:cubicBezTo>
                  <a:cubicBezTo>
                    <a:pt x="2160356" y="1708197"/>
                    <a:pt x="2157608" y="1703445"/>
                    <a:pt x="2154403" y="1705554"/>
                  </a:cubicBezTo>
                  <a:close/>
                  <a:moveTo>
                    <a:pt x="2166564" y="1735418"/>
                  </a:moveTo>
                  <a:cubicBezTo>
                    <a:pt x="2168167" y="1736893"/>
                    <a:pt x="2169744" y="1738367"/>
                    <a:pt x="2171296" y="1739841"/>
                  </a:cubicBezTo>
                  <a:cubicBezTo>
                    <a:pt x="2172797" y="1738265"/>
                    <a:pt x="2174247" y="1736664"/>
                    <a:pt x="2175748" y="1735113"/>
                  </a:cubicBezTo>
                  <a:cubicBezTo>
                    <a:pt x="2174171" y="1733639"/>
                    <a:pt x="2172568" y="1732165"/>
                    <a:pt x="2170991" y="1730666"/>
                  </a:cubicBezTo>
                  <a:cubicBezTo>
                    <a:pt x="2169541" y="1732267"/>
                    <a:pt x="2168040" y="1733843"/>
                    <a:pt x="2166564" y="1735418"/>
                  </a:cubicBezTo>
                  <a:close/>
                  <a:moveTo>
                    <a:pt x="2177173" y="1709850"/>
                  </a:moveTo>
                  <a:cubicBezTo>
                    <a:pt x="2190327" y="1707282"/>
                    <a:pt x="2163893" y="1708147"/>
                    <a:pt x="2177173" y="1709850"/>
                  </a:cubicBezTo>
                  <a:close/>
                  <a:moveTo>
                    <a:pt x="2203073" y="1729598"/>
                  </a:moveTo>
                  <a:cubicBezTo>
                    <a:pt x="2202946" y="1729166"/>
                    <a:pt x="2202844" y="1728886"/>
                    <a:pt x="2202717" y="1728505"/>
                  </a:cubicBezTo>
                  <a:cubicBezTo>
                    <a:pt x="2202488" y="1727743"/>
                    <a:pt x="2202259" y="1726980"/>
                    <a:pt x="2202055" y="1726269"/>
                  </a:cubicBezTo>
                  <a:cubicBezTo>
                    <a:pt x="2201750" y="1725277"/>
                    <a:pt x="2201546" y="1724616"/>
                    <a:pt x="2201445" y="1724235"/>
                  </a:cubicBezTo>
                  <a:cubicBezTo>
                    <a:pt x="2201292" y="1723752"/>
                    <a:pt x="2201267" y="1723676"/>
                    <a:pt x="2201445" y="1724235"/>
                  </a:cubicBezTo>
                  <a:cubicBezTo>
                    <a:pt x="2201572" y="1724667"/>
                    <a:pt x="2201801" y="1725404"/>
                    <a:pt x="2202055" y="1726269"/>
                  </a:cubicBezTo>
                  <a:cubicBezTo>
                    <a:pt x="2202233" y="1726878"/>
                    <a:pt x="2202462" y="1727641"/>
                    <a:pt x="2202717" y="1728505"/>
                  </a:cubicBezTo>
                  <a:cubicBezTo>
                    <a:pt x="2203734" y="1731809"/>
                    <a:pt x="2204650" y="1734834"/>
                    <a:pt x="2203073" y="1729598"/>
                  </a:cubicBezTo>
                  <a:close/>
                  <a:moveTo>
                    <a:pt x="2200300" y="1647249"/>
                  </a:moveTo>
                  <a:cubicBezTo>
                    <a:pt x="2207551" y="1644809"/>
                    <a:pt x="2207551" y="1644631"/>
                    <a:pt x="2200147" y="1642674"/>
                  </a:cubicBezTo>
                  <a:cubicBezTo>
                    <a:pt x="2203913" y="1633346"/>
                    <a:pt x="2194194" y="1643919"/>
                    <a:pt x="2200300" y="1647249"/>
                  </a:cubicBezTo>
                  <a:close/>
                  <a:moveTo>
                    <a:pt x="2206380" y="1509390"/>
                  </a:moveTo>
                  <a:cubicBezTo>
                    <a:pt x="2210553" y="1495005"/>
                    <a:pt x="2195186" y="1512923"/>
                    <a:pt x="2206380" y="1509390"/>
                  </a:cubicBezTo>
                  <a:close/>
                  <a:moveTo>
                    <a:pt x="2213759" y="1516456"/>
                  </a:moveTo>
                  <a:cubicBezTo>
                    <a:pt x="2220475" y="1506849"/>
                    <a:pt x="2198773" y="1516151"/>
                    <a:pt x="2213759" y="1516456"/>
                  </a:cubicBezTo>
                  <a:close/>
                  <a:moveTo>
                    <a:pt x="2214038" y="1646791"/>
                  </a:moveTo>
                  <a:cubicBezTo>
                    <a:pt x="2227192" y="1644199"/>
                    <a:pt x="2200758" y="1645089"/>
                    <a:pt x="2214038" y="1646791"/>
                  </a:cubicBezTo>
                  <a:close/>
                  <a:moveTo>
                    <a:pt x="2219025" y="1726777"/>
                  </a:moveTo>
                  <a:cubicBezTo>
                    <a:pt x="2216532" y="1723829"/>
                    <a:pt x="2217600" y="1717576"/>
                    <a:pt x="2211927" y="1720143"/>
                  </a:cubicBezTo>
                  <a:cubicBezTo>
                    <a:pt x="2214395" y="1723091"/>
                    <a:pt x="2213326" y="1729369"/>
                    <a:pt x="2219025" y="1726777"/>
                  </a:cubicBezTo>
                  <a:close/>
                  <a:moveTo>
                    <a:pt x="2217575" y="1752015"/>
                  </a:moveTo>
                  <a:cubicBezTo>
                    <a:pt x="2220704" y="1754252"/>
                    <a:pt x="2223910" y="1758700"/>
                    <a:pt x="2226887" y="1756285"/>
                  </a:cubicBezTo>
                  <a:cubicBezTo>
                    <a:pt x="2223757" y="1754049"/>
                    <a:pt x="2220551" y="1749601"/>
                    <a:pt x="2217575" y="1752015"/>
                  </a:cubicBezTo>
                  <a:close/>
                  <a:moveTo>
                    <a:pt x="2240014" y="1602872"/>
                  </a:moveTo>
                  <a:cubicBezTo>
                    <a:pt x="2237826" y="1599924"/>
                    <a:pt x="2241388" y="1596111"/>
                    <a:pt x="2236631" y="1597331"/>
                  </a:cubicBezTo>
                  <a:cubicBezTo>
                    <a:pt x="2233858" y="1599059"/>
                    <a:pt x="2236096" y="1604295"/>
                    <a:pt x="2240014" y="1602872"/>
                  </a:cubicBezTo>
                  <a:close/>
                  <a:moveTo>
                    <a:pt x="2266779" y="1647325"/>
                  </a:moveTo>
                  <a:cubicBezTo>
                    <a:pt x="2278661" y="1650045"/>
                    <a:pt x="2248817" y="1643157"/>
                    <a:pt x="2266779" y="1647325"/>
                  </a:cubicBezTo>
                  <a:close/>
                  <a:moveTo>
                    <a:pt x="2266245" y="1620994"/>
                  </a:moveTo>
                  <a:cubicBezTo>
                    <a:pt x="2272834" y="1607523"/>
                    <a:pt x="2254618" y="1622544"/>
                    <a:pt x="2266245" y="1620994"/>
                  </a:cubicBezTo>
                  <a:close/>
                  <a:moveTo>
                    <a:pt x="2267492" y="1736613"/>
                  </a:moveTo>
                  <a:cubicBezTo>
                    <a:pt x="2261665" y="1737528"/>
                    <a:pt x="2259554" y="1739993"/>
                    <a:pt x="2263217" y="1745915"/>
                  </a:cubicBezTo>
                  <a:cubicBezTo>
                    <a:pt x="2266169" y="1742560"/>
                    <a:pt x="2269196" y="1741747"/>
                    <a:pt x="2272224" y="1741035"/>
                  </a:cubicBezTo>
                  <a:cubicBezTo>
                    <a:pt x="2270646" y="1739561"/>
                    <a:pt x="2269069" y="1738087"/>
                    <a:pt x="2267492" y="1736613"/>
                  </a:cubicBezTo>
                  <a:close/>
                  <a:moveTo>
                    <a:pt x="10015" y="1978043"/>
                  </a:moveTo>
                  <a:cubicBezTo>
                    <a:pt x="9709" y="1974205"/>
                    <a:pt x="11058" y="1968893"/>
                    <a:pt x="7292" y="1968156"/>
                  </a:cubicBezTo>
                  <a:cubicBezTo>
                    <a:pt x="7598" y="1971994"/>
                    <a:pt x="6249" y="1977306"/>
                    <a:pt x="10015" y="1978043"/>
                  </a:cubicBezTo>
                  <a:close/>
                  <a:moveTo>
                    <a:pt x="2376637" y="1855765"/>
                  </a:moveTo>
                  <a:cubicBezTo>
                    <a:pt x="2415334" y="2011364"/>
                    <a:pt x="2364807" y="2166099"/>
                    <a:pt x="2364807" y="2166099"/>
                  </a:cubicBezTo>
                  <a:lnTo>
                    <a:pt x="967721" y="2166099"/>
                  </a:lnTo>
                  <a:cubicBezTo>
                    <a:pt x="967721" y="2166099"/>
                    <a:pt x="821710" y="1969554"/>
                    <a:pt x="794920" y="1890484"/>
                  </a:cubicBezTo>
                  <a:cubicBezTo>
                    <a:pt x="788738" y="1872235"/>
                    <a:pt x="783242" y="1849487"/>
                    <a:pt x="778535" y="1826231"/>
                  </a:cubicBezTo>
                  <a:cubicBezTo>
                    <a:pt x="780698" y="1825215"/>
                    <a:pt x="782326" y="1824096"/>
                    <a:pt x="780393" y="1820817"/>
                  </a:cubicBezTo>
                  <a:cubicBezTo>
                    <a:pt x="779680" y="1821529"/>
                    <a:pt x="778739" y="1822037"/>
                    <a:pt x="777772" y="1822495"/>
                  </a:cubicBezTo>
                  <a:cubicBezTo>
                    <a:pt x="766908" y="1767697"/>
                    <a:pt x="760446" y="1711400"/>
                    <a:pt x="759861" y="1706164"/>
                  </a:cubicBezTo>
                  <a:cubicBezTo>
                    <a:pt x="752203" y="1720372"/>
                    <a:pt x="690939" y="1829561"/>
                    <a:pt x="617514" y="1938927"/>
                  </a:cubicBezTo>
                  <a:cubicBezTo>
                    <a:pt x="616318" y="1937835"/>
                    <a:pt x="615046" y="1937250"/>
                    <a:pt x="613520" y="1938038"/>
                  </a:cubicBezTo>
                  <a:cubicBezTo>
                    <a:pt x="614385" y="1938953"/>
                    <a:pt x="615199" y="1940097"/>
                    <a:pt x="616013" y="1941139"/>
                  </a:cubicBezTo>
                  <a:cubicBezTo>
                    <a:pt x="607999" y="1953059"/>
                    <a:pt x="599832" y="1964954"/>
                    <a:pt x="591589" y="1976747"/>
                  </a:cubicBezTo>
                  <a:cubicBezTo>
                    <a:pt x="587493" y="1975680"/>
                    <a:pt x="582964" y="1977433"/>
                    <a:pt x="585229" y="1982008"/>
                  </a:cubicBezTo>
                  <a:cubicBezTo>
                    <a:pt x="586323" y="1981474"/>
                    <a:pt x="587366" y="1981322"/>
                    <a:pt x="588383" y="1981322"/>
                  </a:cubicBezTo>
                  <a:cubicBezTo>
                    <a:pt x="571846" y="2004832"/>
                    <a:pt x="554953" y="2027732"/>
                    <a:pt x="538187" y="2049107"/>
                  </a:cubicBezTo>
                  <a:cubicBezTo>
                    <a:pt x="537423" y="2049235"/>
                    <a:pt x="537398" y="2049438"/>
                    <a:pt x="537780" y="2049641"/>
                  </a:cubicBezTo>
                  <a:cubicBezTo>
                    <a:pt x="530580" y="2058817"/>
                    <a:pt x="523405" y="2067687"/>
                    <a:pt x="516256" y="2076201"/>
                  </a:cubicBezTo>
                  <a:cubicBezTo>
                    <a:pt x="515696" y="2074498"/>
                    <a:pt x="513890" y="2073101"/>
                    <a:pt x="511651" y="2074117"/>
                  </a:cubicBezTo>
                  <a:cubicBezTo>
                    <a:pt x="513483" y="2076278"/>
                    <a:pt x="511956" y="2079200"/>
                    <a:pt x="513355" y="2079658"/>
                  </a:cubicBezTo>
                  <a:cubicBezTo>
                    <a:pt x="479416" y="2119816"/>
                    <a:pt x="446774" y="2151358"/>
                    <a:pt x="419195" y="2165820"/>
                  </a:cubicBezTo>
                  <a:cubicBezTo>
                    <a:pt x="347322" y="2165210"/>
                    <a:pt x="200090" y="2168209"/>
                    <a:pt x="122086" y="2167217"/>
                  </a:cubicBezTo>
                  <a:cubicBezTo>
                    <a:pt x="119338" y="2162922"/>
                    <a:pt x="112520" y="2156034"/>
                    <a:pt x="113614" y="2165083"/>
                  </a:cubicBezTo>
                  <a:cubicBezTo>
                    <a:pt x="113639" y="2165311"/>
                    <a:pt x="116641" y="2165057"/>
                    <a:pt x="116845" y="2165260"/>
                  </a:cubicBezTo>
                  <a:cubicBezTo>
                    <a:pt x="117659" y="2166048"/>
                    <a:pt x="118295" y="2166608"/>
                    <a:pt x="118931" y="2167167"/>
                  </a:cubicBezTo>
                  <a:cubicBezTo>
                    <a:pt x="95550" y="2166836"/>
                    <a:pt x="78809" y="2166125"/>
                    <a:pt x="73110" y="2164803"/>
                  </a:cubicBezTo>
                  <a:cubicBezTo>
                    <a:pt x="48534" y="2159084"/>
                    <a:pt x="17851" y="2097043"/>
                    <a:pt x="5893" y="2002341"/>
                  </a:cubicBezTo>
                  <a:cubicBezTo>
                    <a:pt x="4189" y="1988896"/>
                    <a:pt x="4723" y="1975756"/>
                    <a:pt x="6911" y="1962971"/>
                  </a:cubicBezTo>
                  <a:cubicBezTo>
                    <a:pt x="7267" y="1962692"/>
                    <a:pt x="7547" y="1962285"/>
                    <a:pt x="7649" y="1961701"/>
                  </a:cubicBezTo>
                  <a:cubicBezTo>
                    <a:pt x="7445" y="1961650"/>
                    <a:pt x="7318" y="1961573"/>
                    <a:pt x="7140" y="1961523"/>
                  </a:cubicBezTo>
                  <a:cubicBezTo>
                    <a:pt x="8361" y="1954940"/>
                    <a:pt x="9964" y="1948459"/>
                    <a:pt x="12025" y="1942079"/>
                  </a:cubicBezTo>
                  <a:cubicBezTo>
                    <a:pt x="13144" y="1943426"/>
                    <a:pt x="15078" y="1944824"/>
                    <a:pt x="18207" y="1946044"/>
                  </a:cubicBezTo>
                  <a:cubicBezTo>
                    <a:pt x="17113" y="1940884"/>
                    <a:pt x="15179" y="1938419"/>
                    <a:pt x="13551" y="1937657"/>
                  </a:cubicBezTo>
                  <a:cubicBezTo>
                    <a:pt x="36805" y="1871955"/>
                    <a:pt x="101631" y="1817564"/>
                    <a:pt x="143177" y="1781015"/>
                  </a:cubicBezTo>
                  <a:cubicBezTo>
                    <a:pt x="154473" y="1771103"/>
                    <a:pt x="173936" y="1753718"/>
                    <a:pt x="199073" y="1730589"/>
                  </a:cubicBezTo>
                  <a:cubicBezTo>
                    <a:pt x="199225" y="1730945"/>
                    <a:pt x="199429" y="1731326"/>
                    <a:pt x="199811" y="1731657"/>
                  </a:cubicBezTo>
                  <a:cubicBezTo>
                    <a:pt x="203347" y="1728963"/>
                    <a:pt x="206476" y="1728759"/>
                    <a:pt x="209606" y="1728658"/>
                  </a:cubicBezTo>
                  <a:cubicBezTo>
                    <a:pt x="209428" y="1725582"/>
                    <a:pt x="207825" y="1724388"/>
                    <a:pt x="205917" y="1724311"/>
                  </a:cubicBezTo>
                  <a:cubicBezTo>
                    <a:pt x="272778" y="1662550"/>
                    <a:pt x="375842" y="1563654"/>
                    <a:pt x="475880" y="1453627"/>
                  </a:cubicBezTo>
                  <a:cubicBezTo>
                    <a:pt x="478907" y="1455406"/>
                    <a:pt x="482011" y="1456779"/>
                    <a:pt x="485319" y="1456931"/>
                  </a:cubicBezTo>
                  <a:cubicBezTo>
                    <a:pt x="484326" y="1455152"/>
                    <a:pt x="481095" y="1452509"/>
                    <a:pt x="478297" y="1450958"/>
                  </a:cubicBezTo>
                  <a:cubicBezTo>
                    <a:pt x="484682" y="1443918"/>
                    <a:pt x="491043" y="1436827"/>
                    <a:pt x="497378" y="1429710"/>
                  </a:cubicBezTo>
                  <a:cubicBezTo>
                    <a:pt x="502797" y="1430015"/>
                    <a:pt x="512109" y="1436064"/>
                    <a:pt x="507835" y="1429075"/>
                  </a:cubicBezTo>
                  <a:cubicBezTo>
                    <a:pt x="506512" y="1429405"/>
                    <a:pt x="503128" y="1427956"/>
                    <a:pt x="499948" y="1426863"/>
                  </a:cubicBezTo>
                  <a:cubicBezTo>
                    <a:pt x="512719" y="1412478"/>
                    <a:pt x="525389" y="1397965"/>
                    <a:pt x="537881" y="1383351"/>
                  </a:cubicBezTo>
                  <a:cubicBezTo>
                    <a:pt x="539281" y="1384164"/>
                    <a:pt x="541672" y="1384698"/>
                    <a:pt x="545539" y="1384494"/>
                  </a:cubicBezTo>
                  <a:cubicBezTo>
                    <a:pt x="544573" y="1381343"/>
                    <a:pt x="543148" y="1379665"/>
                    <a:pt x="541723" y="1378852"/>
                  </a:cubicBezTo>
                  <a:cubicBezTo>
                    <a:pt x="553375" y="1365178"/>
                    <a:pt x="564850" y="1351402"/>
                    <a:pt x="576069" y="1337601"/>
                  </a:cubicBezTo>
                  <a:cubicBezTo>
                    <a:pt x="580598" y="1336330"/>
                    <a:pt x="584236" y="1332975"/>
                    <a:pt x="581947" y="1330840"/>
                  </a:cubicBezTo>
                  <a:cubicBezTo>
                    <a:pt x="581616" y="1331196"/>
                    <a:pt x="581260" y="1331374"/>
                    <a:pt x="580903" y="1331628"/>
                  </a:cubicBezTo>
                  <a:cubicBezTo>
                    <a:pt x="590520" y="1319708"/>
                    <a:pt x="600010" y="1307788"/>
                    <a:pt x="609220" y="1295867"/>
                  </a:cubicBezTo>
                  <a:cubicBezTo>
                    <a:pt x="670459" y="1216619"/>
                    <a:pt x="717348" y="1167998"/>
                    <a:pt x="756147" y="1136888"/>
                  </a:cubicBezTo>
                  <a:cubicBezTo>
                    <a:pt x="757062" y="1137523"/>
                    <a:pt x="757902" y="1137600"/>
                    <a:pt x="758360" y="1136710"/>
                  </a:cubicBezTo>
                  <a:cubicBezTo>
                    <a:pt x="758029" y="1136329"/>
                    <a:pt x="757902" y="1135973"/>
                    <a:pt x="757699" y="1135617"/>
                  </a:cubicBezTo>
                  <a:cubicBezTo>
                    <a:pt x="808964" y="1094925"/>
                    <a:pt x="846058" y="1084988"/>
                    <a:pt x="883483" y="1075660"/>
                  </a:cubicBezTo>
                  <a:cubicBezTo>
                    <a:pt x="883941" y="1082954"/>
                    <a:pt x="885493" y="1079523"/>
                    <a:pt x="886052" y="1075024"/>
                  </a:cubicBezTo>
                  <a:cubicBezTo>
                    <a:pt x="896255" y="1072457"/>
                    <a:pt x="906482" y="1069916"/>
                    <a:pt x="917091" y="1066739"/>
                  </a:cubicBezTo>
                  <a:cubicBezTo>
                    <a:pt x="997080" y="1042746"/>
                    <a:pt x="1052340" y="1045618"/>
                    <a:pt x="1052340" y="1045618"/>
                  </a:cubicBezTo>
                  <a:cubicBezTo>
                    <a:pt x="1096125" y="976409"/>
                    <a:pt x="1126554" y="970538"/>
                    <a:pt x="1126554" y="970538"/>
                  </a:cubicBezTo>
                  <a:cubicBezTo>
                    <a:pt x="1126554" y="970538"/>
                    <a:pt x="1147213" y="1054717"/>
                    <a:pt x="1208960" y="1039111"/>
                  </a:cubicBezTo>
                  <a:cubicBezTo>
                    <a:pt x="1301975" y="1015601"/>
                    <a:pt x="1381252" y="905624"/>
                    <a:pt x="1383923" y="901913"/>
                  </a:cubicBezTo>
                  <a:cubicBezTo>
                    <a:pt x="1384381" y="902701"/>
                    <a:pt x="1384864" y="903489"/>
                    <a:pt x="1385399" y="904226"/>
                  </a:cubicBezTo>
                  <a:cubicBezTo>
                    <a:pt x="1413868" y="942580"/>
                    <a:pt x="1458111" y="967742"/>
                    <a:pt x="1504873" y="977680"/>
                  </a:cubicBezTo>
                  <a:cubicBezTo>
                    <a:pt x="1551610" y="987592"/>
                    <a:pt x="1600687" y="983068"/>
                    <a:pt x="1646584" y="969775"/>
                  </a:cubicBezTo>
                  <a:cubicBezTo>
                    <a:pt x="1677598" y="960778"/>
                    <a:pt x="1707441" y="947841"/>
                    <a:pt x="1738938" y="940648"/>
                  </a:cubicBezTo>
                  <a:cubicBezTo>
                    <a:pt x="1756467" y="936632"/>
                    <a:pt x="1777304" y="932794"/>
                    <a:pt x="1794605" y="937623"/>
                  </a:cubicBezTo>
                  <a:cubicBezTo>
                    <a:pt x="1808699" y="943545"/>
                    <a:pt x="1817833" y="948425"/>
                    <a:pt x="1817833" y="948425"/>
                  </a:cubicBezTo>
                  <a:cubicBezTo>
                    <a:pt x="1849610" y="943749"/>
                    <a:pt x="1893421" y="980958"/>
                    <a:pt x="1936926" y="1031766"/>
                  </a:cubicBezTo>
                  <a:cubicBezTo>
                    <a:pt x="1933034" y="1028411"/>
                    <a:pt x="1929192" y="1025767"/>
                    <a:pt x="1929930" y="1033392"/>
                  </a:cubicBezTo>
                  <a:cubicBezTo>
                    <a:pt x="1933695" y="1030190"/>
                    <a:pt x="1942167" y="1042390"/>
                    <a:pt x="1943338" y="1039391"/>
                  </a:cubicBezTo>
                  <a:cubicBezTo>
                    <a:pt x="1956465" y="1055123"/>
                    <a:pt x="1969517" y="1071949"/>
                    <a:pt x="1982136" y="1089156"/>
                  </a:cubicBezTo>
                  <a:cubicBezTo>
                    <a:pt x="1981424" y="1089435"/>
                    <a:pt x="1980661" y="1089766"/>
                    <a:pt x="1979847" y="1090198"/>
                  </a:cubicBezTo>
                  <a:cubicBezTo>
                    <a:pt x="1982111" y="1092841"/>
                    <a:pt x="1984070" y="1093807"/>
                    <a:pt x="1985596" y="1093858"/>
                  </a:cubicBezTo>
                  <a:cubicBezTo>
                    <a:pt x="2009308" y="1126467"/>
                    <a:pt x="2031366" y="1160017"/>
                    <a:pt x="2049532" y="1189271"/>
                  </a:cubicBezTo>
                  <a:cubicBezTo>
                    <a:pt x="2044952" y="1187924"/>
                    <a:pt x="2033656" y="1187390"/>
                    <a:pt x="2041187" y="1193414"/>
                  </a:cubicBezTo>
                  <a:cubicBezTo>
                    <a:pt x="2041365" y="1193566"/>
                    <a:pt x="2043324" y="1191279"/>
                    <a:pt x="2043629" y="1191279"/>
                  </a:cubicBezTo>
                  <a:cubicBezTo>
                    <a:pt x="2047395" y="1191279"/>
                    <a:pt x="2049430" y="1191076"/>
                    <a:pt x="2050473" y="1190771"/>
                  </a:cubicBezTo>
                  <a:cubicBezTo>
                    <a:pt x="2051185" y="1191889"/>
                    <a:pt x="2051821" y="1192956"/>
                    <a:pt x="2052508" y="1194075"/>
                  </a:cubicBezTo>
                  <a:cubicBezTo>
                    <a:pt x="2049735" y="1194990"/>
                    <a:pt x="2047954" y="1196871"/>
                    <a:pt x="2050015" y="1198599"/>
                  </a:cubicBezTo>
                  <a:cubicBezTo>
                    <a:pt x="2051923" y="1197125"/>
                    <a:pt x="2053653" y="1198014"/>
                    <a:pt x="2055383" y="1198777"/>
                  </a:cubicBezTo>
                  <a:cubicBezTo>
                    <a:pt x="2064669" y="1213950"/>
                    <a:pt x="2072785" y="1227751"/>
                    <a:pt x="2079324" y="1239290"/>
                  </a:cubicBezTo>
                  <a:cubicBezTo>
                    <a:pt x="2108887" y="1291623"/>
                    <a:pt x="2196178" y="1447247"/>
                    <a:pt x="2269578" y="1596924"/>
                  </a:cubicBezTo>
                  <a:cubicBezTo>
                    <a:pt x="2264261" y="1597128"/>
                    <a:pt x="2260648" y="1596391"/>
                    <a:pt x="2260571" y="1605464"/>
                  </a:cubicBezTo>
                  <a:cubicBezTo>
                    <a:pt x="2265609" y="1601042"/>
                    <a:pt x="2268764" y="1599771"/>
                    <a:pt x="2271079" y="1600000"/>
                  </a:cubicBezTo>
                  <a:cubicBezTo>
                    <a:pt x="2319317" y="1698565"/>
                    <a:pt x="2361321" y="1794232"/>
                    <a:pt x="2376637" y="1855765"/>
                  </a:cubicBezTo>
                  <a:close/>
                  <a:moveTo>
                    <a:pt x="581310" y="2165362"/>
                  </a:moveTo>
                  <a:lnTo>
                    <a:pt x="519003" y="2226819"/>
                  </a:lnTo>
                  <a:lnTo>
                    <a:pt x="47185" y="2226819"/>
                  </a:lnTo>
                  <a:lnTo>
                    <a:pt x="188743" y="2165362"/>
                  </a:lnTo>
                  <a:lnTo>
                    <a:pt x="581310" y="2165362"/>
                  </a:ln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CB26BBCB-EF94-4903-8E8A-07C0E141FC7E}"/>
                </a:ext>
              </a:extLst>
            </p:cNvPr>
            <p:cNvSpPr/>
            <p:nvPr/>
          </p:nvSpPr>
          <p:spPr>
            <a:xfrm>
              <a:off x="4269371" y="4450370"/>
              <a:ext cx="1471961" cy="2010538"/>
            </a:xfrm>
            <a:custGeom>
              <a:avLst/>
              <a:gdLst>
                <a:gd name="connsiteX0" fmla="*/ 853073 w 1471961"/>
                <a:gd name="connsiteY0" fmla="*/ 631064 h 2010538"/>
                <a:gd name="connsiteX1" fmla="*/ 901234 w 1471961"/>
                <a:gd name="connsiteY1" fmla="*/ 612027 h 2010538"/>
                <a:gd name="connsiteX2" fmla="*/ 915329 w 1471961"/>
                <a:gd name="connsiteY2" fmla="*/ 598226 h 2010538"/>
                <a:gd name="connsiteX3" fmla="*/ 908917 w 1471961"/>
                <a:gd name="connsiteY3" fmla="*/ 581730 h 2010538"/>
                <a:gd name="connsiteX4" fmla="*/ 901870 w 1471961"/>
                <a:gd name="connsiteY4" fmla="*/ 575580 h 2010538"/>
                <a:gd name="connsiteX5" fmla="*/ 891363 w 1471961"/>
                <a:gd name="connsiteY5" fmla="*/ 574843 h 2010538"/>
                <a:gd name="connsiteX6" fmla="*/ 867753 w 1471961"/>
                <a:gd name="connsiteY6" fmla="*/ 577130 h 2010538"/>
                <a:gd name="connsiteX7" fmla="*/ 844372 w 1471961"/>
                <a:gd name="connsiteY7" fmla="*/ 580663 h 2010538"/>
                <a:gd name="connsiteX8" fmla="*/ 815317 w 1471961"/>
                <a:gd name="connsiteY8" fmla="*/ 604478 h 2010538"/>
                <a:gd name="connsiteX9" fmla="*/ 823637 w 1471961"/>
                <a:gd name="connsiteY9" fmla="*/ 622397 h 2010538"/>
                <a:gd name="connsiteX10" fmla="*/ 824578 w 1471961"/>
                <a:gd name="connsiteY10" fmla="*/ 629716 h 2010538"/>
                <a:gd name="connsiteX11" fmla="*/ 830557 w 1471961"/>
                <a:gd name="connsiteY11" fmla="*/ 633504 h 2010538"/>
                <a:gd name="connsiteX12" fmla="*/ 853073 w 1471961"/>
                <a:gd name="connsiteY12" fmla="*/ 631064 h 2010538"/>
                <a:gd name="connsiteX13" fmla="*/ 768555 w 1471961"/>
                <a:gd name="connsiteY13" fmla="*/ 437187 h 2010538"/>
                <a:gd name="connsiteX14" fmla="*/ 638191 w 1471961"/>
                <a:gd name="connsiteY14" fmla="*/ 398046 h 2010538"/>
                <a:gd name="connsiteX15" fmla="*/ 768555 w 1471961"/>
                <a:gd name="connsiteY15" fmla="*/ 437187 h 2010538"/>
                <a:gd name="connsiteX16" fmla="*/ 917669 w 1471961"/>
                <a:gd name="connsiteY16" fmla="*/ 402469 h 2010538"/>
                <a:gd name="connsiteX17" fmla="*/ 984760 w 1471961"/>
                <a:gd name="connsiteY17" fmla="*/ 409763 h 2010538"/>
                <a:gd name="connsiteX18" fmla="*/ 1082685 w 1471961"/>
                <a:gd name="connsiteY18" fmla="*/ 311910 h 2010538"/>
                <a:gd name="connsiteX19" fmla="*/ 917669 w 1471961"/>
                <a:gd name="connsiteY19" fmla="*/ 402469 h 2010538"/>
                <a:gd name="connsiteX20" fmla="*/ 1192746 w 1471961"/>
                <a:gd name="connsiteY20" fmla="*/ 415660 h 2010538"/>
                <a:gd name="connsiteX21" fmla="*/ 1211548 w 1471961"/>
                <a:gd name="connsiteY21" fmla="*/ 420946 h 2010538"/>
                <a:gd name="connsiteX22" fmla="*/ 1217552 w 1471961"/>
                <a:gd name="connsiteY22" fmla="*/ 366962 h 2010538"/>
                <a:gd name="connsiteX23" fmla="*/ 1249354 w 1471961"/>
                <a:gd name="connsiteY23" fmla="*/ 335827 h 2010538"/>
                <a:gd name="connsiteX24" fmla="*/ 1203381 w 1471961"/>
                <a:gd name="connsiteY24" fmla="*/ 297524 h 2010538"/>
                <a:gd name="connsiteX25" fmla="*/ 1201829 w 1471961"/>
                <a:gd name="connsiteY25" fmla="*/ 337123 h 2010538"/>
                <a:gd name="connsiteX26" fmla="*/ 1192746 w 1471961"/>
                <a:gd name="connsiteY26" fmla="*/ 415660 h 2010538"/>
                <a:gd name="connsiteX27" fmla="*/ 568862 w 1471961"/>
                <a:gd name="connsiteY27" fmla="*/ 429359 h 2010538"/>
                <a:gd name="connsiteX28" fmla="*/ 573442 w 1471961"/>
                <a:gd name="connsiteY28" fmla="*/ 314807 h 2010538"/>
                <a:gd name="connsiteX29" fmla="*/ 692382 w 1471961"/>
                <a:gd name="connsiteY29" fmla="*/ 158649 h 2010538"/>
                <a:gd name="connsiteX30" fmla="*/ 887394 w 1471961"/>
                <a:gd name="connsiteY30" fmla="*/ 4880 h 2010538"/>
                <a:gd name="connsiteX31" fmla="*/ 1039637 w 1471961"/>
                <a:gd name="connsiteY31" fmla="*/ 160937 h 2010538"/>
                <a:gd name="connsiteX32" fmla="*/ 1067267 w 1471961"/>
                <a:gd name="connsiteY32" fmla="*/ 201272 h 2010538"/>
                <a:gd name="connsiteX33" fmla="*/ 1122705 w 1471961"/>
                <a:gd name="connsiteY33" fmla="*/ 215582 h 2010538"/>
                <a:gd name="connsiteX34" fmla="*/ 1150945 w 1471961"/>
                <a:gd name="connsiteY34" fmla="*/ 222597 h 2010538"/>
                <a:gd name="connsiteX35" fmla="*/ 1203356 w 1471961"/>
                <a:gd name="connsiteY35" fmla="*/ 222597 h 2010538"/>
                <a:gd name="connsiteX36" fmla="*/ 1293267 w 1471961"/>
                <a:gd name="connsiteY36" fmla="*/ 207779 h 2010538"/>
                <a:gd name="connsiteX37" fmla="*/ 1352444 w 1471961"/>
                <a:gd name="connsiteY37" fmla="*/ 374536 h 2010538"/>
                <a:gd name="connsiteX38" fmla="*/ 1217298 w 1471961"/>
                <a:gd name="connsiteY38" fmla="*/ 489316 h 2010538"/>
                <a:gd name="connsiteX39" fmla="*/ 1160257 w 1471961"/>
                <a:gd name="connsiteY39" fmla="*/ 549909 h 2010538"/>
                <a:gd name="connsiteX40" fmla="*/ 1192746 w 1471961"/>
                <a:gd name="connsiteY40" fmla="*/ 727773 h 2010538"/>
                <a:gd name="connsiteX41" fmla="*/ 1016435 w 1471961"/>
                <a:gd name="connsiteY41" fmla="*/ 873663 h 2010538"/>
                <a:gd name="connsiteX42" fmla="*/ 949752 w 1471961"/>
                <a:gd name="connsiteY42" fmla="*/ 839097 h 2010538"/>
                <a:gd name="connsiteX43" fmla="*/ 941381 w 1471961"/>
                <a:gd name="connsiteY43" fmla="*/ 809410 h 2010538"/>
                <a:gd name="connsiteX44" fmla="*/ 929144 w 1471961"/>
                <a:gd name="connsiteY44" fmla="*/ 766075 h 2010538"/>
                <a:gd name="connsiteX45" fmla="*/ 860960 w 1471961"/>
                <a:gd name="connsiteY45" fmla="*/ 798278 h 2010538"/>
                <a:gd name="connsiteX46" fmla="*/ 568862 w 1471961"/>
                <a:gd name="connsiteY46" fmla="*/ 429359 h 2010538"/>
                <a:gd name="connsiteX47" fmla="*/ 1438565 w 1471961"/>
                <a:gd name="connsiteY47" fmla="*/ 1836512 h 2010538"/>
                <a:gd name="connsiteX48" fmla="*/ 1275000 w 1471961"/>
                <a:gd name="connsiteY48" fmla="*/ 1868816 h 2010538"/>
                <a:gd name="connsiteX49" fmla="*/ 1036025 w 1471961"/>
                <a:gd name="connsiteY49" fmla="*/ 1824668 h 2010538"/>
                <a:gd name="connsiteX50" fmla="*/ 947665 w 1471961"/>
                <a:gd name="connsiteY50" fmla="*/ 1846729 h 2010538"/>
                <a:gd name="connsiteX51" fmla="*/ 883399 w 1471961"/>
                <a:gd name="connsiteY51" fmla="*/ 1896876 h 2010538"/>
                <a:gd name="connsiteX52" fmla="*/ 827173 w 1471961"/>
                <a:gd name="connsiteY52" fmla="*/ 1949056 h 2010538"/>
                <a:gd name="connsiteX53" fmla="*/ 771074 w 1471961"/>
                <a:gd name="connsiteY53" fmla="*/ 1990967 h 2010538"/>
                <a:gd name="connsiteX54" fmla="*/ 1066148 w 1471961"/>
                <a:gd name="connsiteY54" fmla="*/ 2005023 h 2010538"/>
                <a:gd name="connsiteX55" fmla="*/ 1276170 w 1471961"/>
                <a:gd name="connsiteY55" fmla="*/ 1996813 h 2010538"/>
                <a:gd name="connsiteX56" fmla="*/ 1397502 w 1471961"/>
                <a:gd name="connsiteY56" fmla="*/ 2002227 h 2010538"/>
                <a:gd name="connsiteX57" fmla="*/ 1466984 w 1471961"/>
                <a:gd name="connsiteY57" fmla="*/ 1989798 h 2010538"/>
                <a:gd name="connsiteX58" fmla="*/ 1438565 w 1471961"/>
                <a:gd name="connsiteY58" fmla="*/ 1836512 h 2010538"/>
                <a:gd name="connsiteX59" fmla="*/ 303377 w 1471961"/>
                <a:gd name="connsiteY59" fmla="*/ 1864851 h 2010538"/>
                <a:gd name="connsiteX60" fmla="*/ 307702 w 1471961"/>
                <a:gd name="connsiteY60" fmla="*/ 1902976 h 2010538"/>
                <a:gd name="connsiteX61" fmla="*/ 261958 w 1471961"/>
                <a:gd name="connsiteY61" fmla="*/ 1896190 h 2010538"/>
                <a:gd name="connsiteX62" fmla="*/ 292920 w 1471961"/>
                <a:gd name="connsiteY62" fmla="*/ 1932256 h 2010538"/>
                <a:gd name="connsiteX63" fmla="*/ 291852 w 1471961"/>
                <a:gd name="connsiteY63" fmla="*/ 1954622 h 2010538"/>
                <a:gd name="connsiteX64" fmla="*/ 297678 w 1471961"/>
                <a:gd name="connsiteY64" fmla="*/ 1992238 h 2010538"/>
                <a:gd name="connsiteX65" fmla="*/ 289944 w 1471961"/>
                <a:gd name="connsiteY65" fmla="*/ 1995898 h 2010538"/>
                <a:gd name="connsiteX66" fmla="*/ 261958 w 1471961"/>
                <a:gd name="connsiteY66" fmla="*/ 1966796 h 2010538"/>
                <a:gd name="connsiteX67" fmla="*/ 255190 w 1471961"/>
                <a:gd name="connsiteY67" fmla="*/ 1966059 h 2010538"/>
                <a:gd name="connsiteX68" fmla="*/ 193392 w 1471961"/>
                <a:gd name="connsiteY68" fmla="*/ 1981995 h 2010538"/>
                <a:gd name="connsiteX69" fmla="*/ 186116 w 1471961"/>
                <a:gd name="connsiteY69" fmla="*/ 2006980 h 2010538"/>
                <a:gd name="connsiteX70" fmla="*/ 109231 w 1471961"/>
                <a:gd name="connsiteY70" fmla="*/ 2010996 h 2010538"/>
                <a:gd name="connsiteX71" fmla="*/ 55930 w 1471961"/>
                <a:gd name="connsiteY71" fmla="*/ 1990840 h 2010538"/>
                <a:gd name="connsiteX72" fmla="*/ 5632 w 1471961"/>
                <a:gd name="connsiteY72" fmla="*/ 1959349 h 2010538"/>
                <a:gd name="connsiteX73" fmla="*/ 5988 w 1471961"/>
                <a:gd name="connsiteY73" fmla="*/ 1916015 h 2010538"/>
                <a:gd name="connsiteX74" fmla="*/ 15808 w 1471961"/>
                <a:gd name="connsiteY74" fmla="*/ 1860251 h 2010538"/>
                <a:gd name="connsiteX75" fmla="*/ 24738 w 1471961"/>
                <a:gd name="connsiteY75" fmla="*/ 1817577 h 2010538"/>
                <a:gd name="connsiteX76" fmla="*/ 40131 w 1471961"/>
                <a:gd name="connsiteY76" fmla="*/ 1796583 h 2010538"/>
                <a:gd name="connsiteX77" fmla="*/ 51834 w 1471961"/>
                <a:gd name="connsiteY77" fmla="*/ 1774369 h 2010538"/>
                <a:gd name="connsiteX78" fmla="*/ 93406 w 1471961"/>
                <a:gd name="connsiteY78" fmla="*/ 1730449 h 2010538"/>
                <a:gd name="connsiteX79" fmla="*/ 158155 w 1471961"/>
                <a:gd name="connsiteY79" fmla="*/ 1744530 h 2010538"/>
                <a:gd name="connsiteX80" fmla="*/ 41886 w 1471961"/>
                <a:gd name="connsiteY80" fmla="*/ 1501677 h 2010538"/>
                <a:gd name="connsiteX81" fmla="*/ 74197 w 1471961"/>
                <a:gd name="connsiteY81" fmla="*/ 1478954 h 2010538"/>
                <a:gd name="connsiteX82" fmla="*/ 199117 w 1471961"/>
                <a:gd name="connsiteY82" fmla="*/ 1756959 h 2010538"/>
                <a:gd name="connsiteX83" fmla="*/ 261958 w 1471961"/>
                <a:gd name="connsiteY83" fmla="*/ 1775233 h 2010538"/>
                <a:gd name="connsiteX84" fmla="*/ 302054 w 1471961"/>
                <a:gd name="connsiteY84" fmla="*/ 1806267 h 2010538"/>
                <a:gd name="connsiteX85" fmla="*/ 303377 w 1471961"/>
                <a:gd name="connsiteY85" fmla="*/ 1864851 h 2010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471961" h="2010538">
                  <a:moveTo>
                    <a:pt x="853073" y="631064"/>
                  </a:moveTo>
                  <a:cubicBezTo>
                    <a:pt x="869610" y="626057"/>
                    <a:pt x="885740" y="619677"/>
                    <a:pt x="901234" y="612027"/>
                  </a:cubicBezTo>
                  <a:cubicBezTo>
                    <a:pt x="907366" y="609028"/>
                    <a:pt x="914057" y="604936"/>
                    <a:pt x="915329" y="598226"/>
                  </a:cubicBezTo>
                  <a:cubicBezTo>
                    <a:pt x="916448" y="592253"/>
                    <a:pt x="912759" y="586483"/>
                    <a:pt x="908917" y="581730"/>
                  </a:cubicBezTo>
                  <a:cubicBezTo>
                    <a:pt x="906933" y="579290"/>
                    <a:pt x="904770" y="576825"/>
                    <a:pt x="901870" y="575580"/>
                  </a:cubicBezTo>
                  <a:cubicBezTo>
                    <a:pt x="898614" y="574182"/>
                    <a:pt x="894899" y="574487"/>
                    <a:pt x="891363" y="574843"/>
                  </a:cubicBezTo>
                  <a:cubicBezTo>
                    <a:pt x="883476" y="575605"/>
                    <a:pt x="875614" y="576367"/>
                    <a:pt x="867753" y="577130"/>
                  </a:cubicBezTo>
                  <a:cubicBezTo>
                    <a:pt x="859891" y="577892"/>
                    <a:pt x="852004" y="578680"/>
                    <a:pt x="844372" y="580663"/>
                  </a:cubicBezTo>
                  <a:cubicBezTo>
                    <a:pt x="831473" y="584018"/>
                    <a:pt x="805140" y="584399"/>
                    <a:pt x="815317" y="604478"/>
                  </a:cubicBezTo>
                  <a:cubicBezTo>
                    <a:pt x="818319" y="610400"/>
                    <a:pt x="823179" y="615763"/>
                    <a:pt x="823637" y="622397"/>
                  </a:cubicBezTo>
                  <a:cubicBezTo>
                    <a:pt x="823815" y="624862"/>
                    <a:pt x="823382" y="627531"/>
                    <a:pt x="824578" y="629716"/>
                  </a:cubicBezTo>
                  <a:cubicBezTo>
                    <a:pt x="825748" y="631851"/>
                    <a:pt x="828191" y="632919"/>
                    <a:pt x="830557" y="633504"/>
                  </a:cubicBezTo>
                  <a:cubicBezTo>
                    <a:pt x="837986" y="635257"/>
                    <a:pt x="845745" y="633300"/>
                    <a:pt x="853073" y="631064"/>
                  </a:cubicBezTo>
                  <a:close/>
                  <a:moveTo>
                    <a:pt x="768555" y="437187"/>
                  </a:moveTo>
                  <a:cubicBezTo>
                    <a:pt x="768555" y="437187"/>
                    <a:pt x="735608" y="327668"/>
                    <a:pt x="638191" y="398046"/>
                  </a:cubicBezTo>
                  <a:cubicBezTo>
                    <a:pt x="638191" y="398046"/>
                    <a:pt x="667220" y="523349"/>
                    <a:pt x="768555" y="437187"/>
                  </a:cubicBezTo>
                  <a:close/>
                  <a:moveTo>
                    <a:pt x="917669" y="402469"/>
                  </a:moveTo>
                  <a:cubicBezTo>
                    <a:pt x="917669" y="402469"/>
                    <a:pt x="950159" y="387549"/>
                    <a:pt x="984760" y="409763"/>
                  </a:cubicBezTo>
                  <a:cubicBezTo>
                    <a:pt x="1028163" y="407145"/>
                    <a:pt x="1077546" y="387270"/>
                    <a:pt x="1082685" y="311910"/>
                  </a:cubicBezTo>
                  <a:cubicBezTo>
                    <a:pt x="1082685" y="311910"/>
                    <a:pt x="946546" y="258002"/>
                    <a:pt x="917669" y="402469"/>
                  </a:cubicBezTo>
                  <a:close/>
                  <a:moveTo>
                    <a:pt x="1192746" y="415660"/>
                  </a:moveTo>
                  <a:cubicBezTo>
                    <a:pt x="1192746" y="415660"/>
                    <a:pt x="1199158" y="423157"/>
                    <a:pt x="1211548" y="420946"/>
                  </a:cubicBezTo>
                  <a:cubicBezTo>
                    <a:pt x="1211548" y="420946"/>
                    <a:pt x="1215033" y="389150"/>
                    <a:pt x="1217552" y="366962"/>
                  </a:cubicBezTo>
                  <a:cubicBezTo>
                    <a:pt x="1226355" y="364598"/>
                    <a:pt x="1245385" y="349984"/>
                    <a:pt x="1249354" y="335827"/>
                  </a:cubicBezTo>
                  <a:cubicBezTo>
                    <a:pt x="1258462" y="303548"/>
                    <a:pt x="1227322" y="283825"/>
                    <a:pt x="1203381" y="297524"/>
                  </a:cubicBezTo>
                  <a:cubicBezTo>
                    <a:pt x="1203381" y="297524"/>
                    <a:pt x="1203127" y="309953"/>
                    <a:pt x="1201829" y="337123"/>
                  </a:cubicBezTo>
                  <a:cubicBezTo>
                    <a:pt x="1200353" y="358320"/>
                    <a:pt x="1197529" y="390574"/>
                    <a:pt x="1192746" y="415660"/>
                  </a:cubicBezTo>
                  <a:close/>
                  <a:moveTo>
                    <a:pt x="568862" y="429359"/>
                  </a:moveTo>
                  <a:cubicBezTo>
                    <a:pt x="564334" y="406332"/>
                    <a:pt x="576622" y="339665"/>
                    <a:pt x="573442" y="314807"/>
                  </a:cubicBezTo>
                  <a:cubicBezTo>
                    <a:pt x="564537" y="258002"/>
                    <a:pt x="598095" y="184803"/>
                    <a:pt x="692382" y="158649"/>
                  </a:cubicBezTo>
                  <a:cubicBezTo>
                    <a:pt x="830938" y="120220"/>
                    <a:pt x="887394" y="4880"/>
                    <a:pt x="887394" y="4880"/>
                  </a:cubicBezTo>
                  <a:cubicBezTo>
                    <a:pt x="887394" y="4880"/>
                    <a:pt x="958580" y="98107"/>
                    <a:pt x="1039637" y="160937"/>
                  </a:cubicBezTo>
                  <a:cubicBezTo>
                    <a:pt x="1039637" y="160937"/>
                    <a:pt x="1067267" y="201272"/>
                    <a:pt x="1067267" y="201272"/>
                  </a:cubicBezTo>
                  <a:cubicBezTo>
                    <a:pt x="1066046" y="200307"/>
                    <a:pt x="1045082" y="216548"/>
                    <a:pt x="1122705" y="215582"/>
                  </a:cubicBezTo>
                  <a:cubicBezTo>
                    <a:pt x="1122705" y="215582"/>
                    <a:pt x="1180840" y="246564"/>
                    <a:pt x="1150945" y="222597"/>
                  </a:cubicBezTo>
                  <a:cubicBezTo>
                    <a:pt x="1165982" y="227019"/>
                    <a:pt x="1188396" y="223385"/>
                    <a:pt x="1203356" y="222597"/>
                  </a:cubicBezTo>
                  <a:cubicBezTo>
                    <a:pt x="1265459" y="219394"/>
                    <a:pt x="1277620" y="222800"/>
                    <a:pt x="1293267" y="207779"/>
                  </a:cubicBezTo>
                  <a:cubicBezTo>
                    <a:pt x="1319090" y="228570"/>
                    <a:pt x="1363486" y="313892"/>
                    <a:pt x="1352444" y="374536"/>
                  </a:cubicBezTo>
                  <a:cubicBezTo>
                    <a:pt x="1331709" y="488630"/>
                    <a:pt x="1217298" y="489316"/>
                    <a:pt x="1217298" y="489316"/>
                  </a:cubicBezTo>
                  <a:cubicBezTo>
                    <a:pt x="1217298" y="489316"/>
                    <a:pt x="1179389" y="526272"/>
                    <a:pt x="1160257" y="549909"/>
                  </a:cubicBezTo>
                  <a:cubicBezTo>
                    <a:pt x="1171299" y="642577"/>
                    <a:pt x="1182671" y="688479"/>
                    <a:pt x="1192746" y="727773"/>
                  </a:cubicBezTo>
                  <a:cubicBezTo>
                    <a:pt x="1192746" y="727773"/>
                    <a:pt x="1149877" y="852694"/>
                    <a:pt x="1016435" y="873663"/>
                  </a:cubicBezTo>
                  <a:cubicBezTo>
                    <a:pt x="978272" y="879661"/>
                    <a:pt x="958682" y="854474"/>
                    <a:pt x="949752" y="839097"/>
                  </a:cubicBezTo>
                  <a:lnTo>
                    <a:pt x="941381" y="809410"/>
                  </a:lnTo>
                  <a:lnTo>
                    <a:pt x="929144" y="766075"/>
                  </a:lnTo>
                  <a:cubicBezTo>
                    <a:pt x="904465" y="782011"/>
                    <a:pt x="881008" y="793754"/>
                    <a:pt x="860960" y="798278"/>
                  </a:cubicBezTo>
                  <a:cubicBezTo>
                    <a:pt x="762449" y="820492"/>
                    <a:pt x="599367" y="584374"/>
                    <a:pt x="568862" y="429359"/>
                  </a:cubicBezTo>
                  <a:close/>
                  <a:moveTo>
                    <a:pt x="1438565" y="1836512"/>
                  </a:moveTo>
                  <a:cubicBezTo>
                    <a:pt x="1365343" y="1854609"/>
                    <a:pt x="1299398" y="1868816"/>
                    <a:pt x="1275000" y="1868816"/>
                  </a:cubicBezTo>
                  <a:cubicBezTo>
                    <a:pt x="1224141" y="1868816"/>
                    <a:pt x="1070168" y="1826676"/>
                    <a:pt x="1036025" y="1824668"/>
                  </a:cubicBezTo>
                  <a:cubicBezTo>
                    <a:pt x="1001882" y="1822660"/>
                    <a:pt x="947665" y="1846729"/>
                    <a:pt x="947665" y="1846729"/>
                  </a:cubicBezTo>
                  <a:cubicBezTo>
                    <a:pt x="915532" y="1854761"/>
                    <a:pt x="883399" y="1896876"/>
                    <a:pt x="883399" y="1896876"/>
                  </a:cubicBezTo>
                  <a:cubicBezTo>
                    <a:pt x="845237" y="1908923"/>
                    <a:pt x="827173" y="1949056"/>
                    <a:pt x="827173" y="1949056"/>
                  </a:cubicBezTo>
                  <a:cubicBezTo>
                    <a:pt x="797050" y="1961103"/>
                    <a:pt x="771074" y="1990967"/>
                    <a:pt x="771074" y="1990967"/>
                  </a:cubicBezTo>
                  <a:cubicBezTo>
                    <a:pt x="771074" y="1990967"/>
                    <a:pt x="847450" y="2015113"/>
                    <a:pt x="1066148" y="2005023"/>
                  </a:cubicBezTo>
                  <a:cubicBezTo>
                    <a:pt x="1120313" y="2002532"/>
                    <a:pt x="1246836" y="1984156"/>
                    <a:pt x="1276170" y="1996813"/>
                  </a:cubicBezTo>
                  <a:cubicBezTo>
                    <a:pt x="1305479" y="2009471"/>
                    <a:pt x="1357355" y="2000219"/>
                    <a:pt x="1397502" y="2002227"/>
                  </a:cubicBezTo>
                  <a:cubicBezTo>
                    <a:pt x="1405542" y="2002608"/>
                    <a:pt x="1430703" y="1988528"/>
                    <a:pt x="1466984" y="1989798"/>
                  </a:cubicBezTo>
                  <a:cubicBezTo>
                    <a:pt x="1484258" y="1872654"/>
                    <a:pt x="1438565" y="1836512"/>
                    <a:pt x="1438565" y="1836512"/>
                  </a:cubicBezTo>
                  <a:close/>
                  <a:moveTo>
                    <a:pt x="303377" y="1864851"/>
                  </a:moveTo>
                  <a:cubicBezTo>
                    <a:pt x="303377" y="1864851"/>
                    <a:pt x="315487" y="1885896"/>
                    <a:pt x="307702" y="1902976"/>
                  </a:cubicBezTo>
                  <a:cubicBezTo>
                    <a:pt x="299917" y="1920056"/>
                    <a:pt x="261958" y="1896190"/>
                    <a:pt x="261958" y="1896190"/>
                  </a:cubicBezTo>
                  <a:cubicBezTo>
                    <a:pt x="261958" y="1896190"/>
                    <a:pt x="287883" y="1915227"/>
                    <a:pt x="292920" y="1932256"/>
                  </a:cubicBezTo>
                  <a:cubicBezTo>
                    <a:pt x="295108" y="1939601"/>
                    <a:pt x="295287" y="1947963"/>
                    <a:pt x="291852" y="1954622"/>
                  </a:cubicBezTo>
                  <a:lnTo>
                    <a:pt x="297678" y="1992238"/>
                  </a:lnTo>
                  <a:cubicBezTo>
                    <a:pt x="298340" y="1996610"/>
                    <a:pt x="292920" y="1999177"/>
                    <a:pt x="289944" y="1995898"/>
                  </a:cubicBezTo>
                  <a:cubicBezTo>
                    <a:pt x="279258" y="1984130"/>
                    <a:pt x="263586" y="1967127"/>
                    <a:pt x="261958" y="1966796"/>
                  </a:cubicBezTo>
                  <a:cubicBezTo>
                    <a:pt x="259821" y="1966669"/>
                    <a:pt x="257582" y="1966415"/>
                    <a:pt x="255190" y="1966059"/>
                  </a:cubicBezTo>
                  <a:cubicBezTo>
                    <a:pt x="255190" y="1966059"/>
                    <a:pt x="243843" y="2000600"/>
                    <a:pt x="193392" y="1981995"/>
                  </a:cubicBezTo>
                  <a:cubicBezTo>
                    <a:pt x="193392" y="1981995"/>
                    <a:pt x="197870" y="2000956"/>
                    <a:pt x="186116" y="2006980"/>
                  </a:cubicBezTo>
                  <a:cubicBezTo>
                    <a:pt x="174362" y="2013003"/>
                    <a:pt x="124038" y="2012902"/>
                    <a:pt x="109231" y="2010996"/>
                  </a:cubicBezTo>
                  <a:cubicBezTo>
                    <a:pt x="94449" y="2009089"/>
                    <a:pt x="79566" y="2005404"/>
                    <a:pt x="55930" y="1990840"/>
                  </a:cubicBezTo>
                  <a:cubicBezTo>
                    <a:pt x="32295" y="1976277"/>
                    <a:pt x="7769" y="1985630"/>
                    <a:pt x="5632" y="1959349"/>
                  </a:cubicBezTo>
                  <a:cubicBezTo>
                    <a:pt x="3520" y="1933094"/>
                    <a:pt x="6624" y="1938051"/>
                    <a:pt x="5988" y="1916015"/>
                  </a:cubicBezTo>
                  <a:cubicBezTo>
                    <a:pt x="5377" y="1893979"/>
                    <a:pt x="10593" y="1879415"/>
                    <a:pt x="15808" y="1860251"/>
                  </a:cubicBezTo>
                  <a:cubicBezTo>
                    <a:pt x="21049" y="1841062"/>
                    <a:pt x="23136" y="1830844"/>
                    <a:pt x="24738" y="1817577"/>
                  </a:cubicBezTo>
                  <a:cubicBezTo>
                    <a:pt x="25298" y="1812875"/>
                    <a:pt x="38579" y="1800929"/>
                    <a:pt x="40131" y="1796583"/>
                  </a:cubicBezTo>
                  <a:cubicBezTo>
                    <a:pt x="43006" y="1788653"/>
                    <a:pt x="47254" y="1781282"/>
                    <a:pt x="51834" y="1774369"/>
                  </a:cubicBezTo>
                  <a:cubicBezTo>
                    <a:pt x="58907" y="1763694"/>
                    <a:pt x="77174" y="1729382"/>
                    <a:pt x="93406" y="1730449"/>
                  </a:cubicBezTo>
                  <a:cubicBezTo>
                    <a:pt x="106508" y="1731288"/>
                    <a:pt x="133477" y="1737363"/>
                    <a:pt x="158155" y="1744530"/>
                  </a:cubicBezTo>
                  <a:lnTo>
                    <a:pt x="41886" y="1501677"/>
                  </a:lnTo>
                  <a:cubicBezTo>
                    <a:pt x="41886" y="1501677"/>
                    <a:pt x="42777" y="1475472"/>
                    <a:pt x="74197" y="1478954"/>
                  </a:cubicBezTo>
                  <a:lnTo>
                    <a:pt x="199117" y="1756959"/>
                  </a:lnTo>
                  <a:cubicBezTo>
                    <a:pt x="223312" y="1763847"/>
                    <a:pt x="249517" y="1770506"/>
                    <a:pt x="261958" y="1775233"/>
                  </a:cubicBezTo>
                  <a:cubicBezTo>
                    <a:pt x="278724" y="1781613"/>
                    <a:pt x="300350" y="1784764"/>
                    <a:pt x="302054" y="1806267"/>
                  </a:cubicBezTo>
                  <a:cubicBezTo>
                    <a:pt x="303759" y="1827769"/>
                    <a:pt x="303377" y="1864851"/>
                    <a:pt x="303377" y="1864851"/>
                  </a:cubicBezTo>
                </a:path>
              </a:pathLst>
            </a:custGeom>
            <a:solidFill>
              <a:srgbClr val="F8CB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="" xmlns:a16="http://schemas.microsoft.com/office/drawing/2014/main" id="{A5C10AF1-307F-4934-A1D2-E85509B39423}"/>
                </a:ext>
              </a:extLst>
            </p:cNvPr>
            <p:cNvSpPr/>
            <p:nvPr/>
          </p:nvSpPr>
          <p:spPr>
            <a:xfrm>
              <a:off x="4220549" y="4715255"/>
              <a:ext cx="1309134" cy="1737261"/>
            </a:xfrm>
            <a:custGeom>
              <a:avLst/>
              <a:gdLst>
                <a:gd name="connsiteX0" fmla="*/ 973920 w 1309133"/>
                <a:gd name="connsiteY0" fmla="*/ 486805 h 1737261"/>
                <a:gd name="connsiteX1" fmla="*/ 987073 w 1309133"/>
                <a:gd name="connsiteY1" fmla="*/ 533393 h 1737261"/>
                <a:gd name="connsiteX2" fmla="*/ 1057369 w 1309133"/>
                <a:gd name="connsiteY2" fmla="*/ 492702 h 1737261"/>
                <a:gd name="connsiteX3" fmla="*/ 1204601 w 1309133"/>
                <a:gd name="connsiteY3" fmla="*/ 307060 h 1737261"/>
                <a:gd name="connsiteX4" fmla="*/ 1216736 w 1309133"/>
                <a:gd name="connsiteY4" fmla="*/ 258363 h 1737261"/>
                <a:gd name="connsiteX5" fmla="*/ 1201624 w 1309133"/>
                <a:gd name="connsiteY5" fmla="*/ 295064 h 1737261"/>
                <a:gd name="connsiteX6" fmla="*/ 973920 w 1309133"/>
                <a:gd name="connsiteY6" fmla="*/ 486805 h 1737261"/>
                <a:gd name="connsiteX7" fmla="*/ 876681 w 1309133"/>
                <a:gd name="connsiteY7" fmla="*/ 261387 h 1737261"/>
                <a:gd name="connsiteX8" fmla="*/ 845846 w 1309133"/>
                <a:gd name="connsiteY8" fmla="*/ 249365 h 1737261"/>
                <a:gd name="connsiteX9" fmla="*/ 835898 w 1309133"/>
                <a:gd name="connsiteY9" fmla="*/ 233607 h 1737261"/>
                <a:gd name="connsiteX10" fmla="*/ 848085 w 1309133"/>
                <a:gd name="connsiteY10" fmla="*/ 219526 h 1737261"/>
                <a:gd name="connsiteX11" fmla="*/ 864902 w 1309133"/>
                <a:gd name="connsiteY11" fmla="*/ 215714 h 1737261"/>
                <a:gd name="connsiteX12" fmla="*/ 819641 w 1309133"/>
                <a:gd name="connsiteY12" fmla="*/ 15306 h 1737261"/>
                <a:gd name="connsiteX13" fmla="*/ 826001 w 1309133"/>
                <a:gd name="connsiteY13" fmla="*/ 13882 h 1737261"/>
                <a:gd name="connsiteX14" fmla="*/ 872687 w 1309133"/>
                <a:gd name="connsiteY14" fmla="*/ 220645 h 1737261"/>
                <a:gd name="connsiteX15" fmla="*/ 849509 w 1309133"/>
                <a:gd name="connsiteY15" fmla="*/ 225880 h 1737261"/>
                <a:gd name="connsiteX16" fmla="*/ 842386 w 1309133"/>
                <a:gd name="connsiteY16" fmla="*/ 234090 h 1737261"/>
                <a:gd name="connsiteX17" fmla="*/ 848186 w 1309133"/>
                <a:gd name="connsiteY17" fmla="*/ 243316 h 1737261"/>
                <a:gd name="connsiteX18" fmla="*/ 879047 w 1309133"/>
                <a:gd name="connsiteY18" fmla="*/ 255338 h 1737261"/>
                <a:gd name="connsiteX19" fmla="*/ 1252101 w 1309133"/>
                <a:gd name="connsiteY19" fmla="*/ 7223 h 1737261"/>
                <a:gd name="connsiteX20" fmla="*/ 1252202 w 1309133"/>
                <a:gd name="connsiteY20" fmla="*/ 32716 h 1737261"/>
                <a:gd name="connsiteX21" fmla="*/ 1252202 w 1309133"/>
                <a:gd name="connsiteY21" fmla="*/ 32640 h 1737261"/>
                <a:gd name="connsiteX22" fmla="*/ 1288839 w 1309133"/>
                <a:gd name="connsiteY22" fmla="*/ 79634 h 1737261"/>
                <a:gd name="connsiteX23" fmla="*/ 1280519 w 1309133"/>
                <a:gd name="connsiteY23" fmla="*/ 94147 h 1737261"/>
                <a:gd name="connsiteX24" fmla="*/ 1307360 w 1309133"/>
                <a:gd name="connsiteY24" fmla="*/ 70002 h 1737261"/>
                <a:gd name="connsiteX25" fmla="*/ 1252101 w 1309133"/>
                <a:gd name="connsiteY25" fmla="*/ 7223 h 1737261"/>
                <a:gd name="connsiteX26" fmla="*/ 895534 w 1309133"/>
                <a:gd name="connsiteY26" fmla="*/ 352784 h 1737261"/>
                <a:gd name="connsiteX27" fmla="*/ 875536 w 1309133"/>
                <a:gd name="connsiteY27" fmla="*/ 344219 h 1737261"/>
                <a:gd name="connsiteX28" fmla="*/ 864317 w 1309133"/>
                <a:gd name="connsiteY28" fmla="*/ 332960 h 1737261"/>
                <a:gd name="connsiteX29" fmla="*/ 893244 w 1309133"/>
                <a:gd name="connsiteY29" fmla="*/ 326606 h 1737261"/>
                <a:gd name="connsiteX30" fmla="*/ 950641 w 1309133"/>
                <a:gd name="connsiteY30" fmla="*/ 321599 h 1737261"/>
                <a:gd name="connsiteX31" fmla="*/ 895534 w 1309133"/>
                <a:gd name="connsiteY31" fmla="*/ 352784 h 1737261"/>
                <a:gd name="connsiteX32" fmla="*/ 944560 w 1309133"/>
                <a:gd name="connsiteY32" fmla="*/ 304214 h 1737261"/>
                <a:gd name="connsiteX33" fmla="*/ 860449 w 1309133"/>
                <a:gd name="connsiteY33" fmla="*/ 309449 h 1737261"/>
                <a:gd name="connsiteX34" fmla="*/ 861594 w 1309133"/>
                <a:gd name="connsiteY34" fmla="*/ 345846 h 1737261"/>
                <a:gd name="connsiteX35" fmla="*/ 897086 w 1309133"/>
                <a:gd name="connsiteY35" fmla="*/ 382039 h 1737261"/>
                <a:gd name="connsiteX36" fmla="*/ 990203 w 1309133"/>
                <a:gd name="connsiteY36" fmla="*/ 304747 h 1737261"/>
                <a:gd name="connsiteX37" fmla="*/ 944560 w 1309133"/>
                <a:gd name="connsiteY37" fmla="*/ 304214 h 1737261"/>
                <a:gd name="connsiteX38" fmla="*/ 710928 w 1309133"/>
                <a:gd name="connsiteY38" fmla="*/ 231497 h 1737261"/>
                <a:gd name="connsiteX39" fmla="*/ 677777 w 1309133"/>
                <a:gd name="connsiteY39" fmla="*/ 238741 h 1737261"/>
                <a:gd name="connsiteX40" fmla="*/ 756113 w 1309133"/>
                <a:gd name="connsiteY40" fmla="*/ 377692 h 1737261"/>
                <a:gd name="connsiteX41" fmla="*/ 791095 w 1309133"/>
                <a:gd name="connsiteY41" fmla="*/ 311559 h 1737261"/>
                <a:gd name="connsiteX42" fmla="*/ 710928 w 1309133"/>
                <a:gd name="connsiteY42" fmla="*/ 231497 h 1737261"/>
                <a:gd name="connsiteX43" fmla="*/ 1122983 w 1309133"/>
                <a:gd name="connsiteY43" fmla="*/ 136237 h 1737261"/>
                <a:gd name="connsiteX44" fmla="*/ 1034700 w 1309133"/>
                <a:gd name="connsiteY44" fmla="*/ 224432 h 1737261"/>
                <a:gd name="connsiteX45" fmla="*/ 1122983 w 1309133"/>
                <a:gd name="connsiteY45" fmla="*/ 312627 h 1737261"/>
                <a:gd name="connsiteX46" fmla="*/ 1211241 w 1309133"/>
                <a:gd name="connsiteY46" fmla="*/ 224432 h 1737261"/>
                <a:gd name="connsiteX47" fmla="*/ 1122983 w 1309133"/>
                <a:gd name="connsiteY47" fmla="*/ 136237 h 1737261"/>
                <a:gd name="connsiteX48" fmla="*/ 1051594 w 1309133"/>
                <a:gd name="connsiteY48" fmla="*/ 1581260 h 1737261"/>
                <a:gd name="connsiteX49" fmla="*/ 1053069 w 1309133"/>
                <a:gd name="connsiteY49" fmla="*/ 1574932 h 1737261"/>
                <a:gd name="connsiteX50" fmla="*/ 1005366 w 1309133"/>
                <a:gd name="connsiteY50" fmla="*/ 1574855 h 1737261"/>
                <a:gd name="connsiteX51" fmla="*/ 1005722 w 1309133"/>
                <a:gd name="connsiteY51" fmla="*/ 1581336 h 1737261"/>
                <a:gd name="connsiteX52" fmla="*/ 1051594 w 1309133"/>
                <a:gd name="connsiteY52" fmla="*/ 1581260 h 1737261"/>
                <a:gd name="connsiteX53" fmla="*/ 1021420 w 1309133"/>
                <a:gd name="connsiteY53" fmla="*/ 1625536 h 1737261"/>
                <a:gd name="connsiteX54" fmla="*/ 1023226 w 1309133"/>
                <a:gd name="connsiteY54" fmla="*/ 1619283 h 1737261"/>
                <a:gd name="connsiteX55" fmla="*/ 931661 w 1309133"/>
                <a:gd name="connsiteY55" fmla="*/ 1628789 h 1737261"/>
                <a:gd name="connsiteX56" fmla="*/ 932780 w 1309133"/>
                <a:gd name="connsiteY56" fmla="*/ 1635219 h 1737261"/>
                <a:gd name="connsiteX57" fmla="*/ 1021420 w 1309133"/>
                <a:gd name="connsiteY57" fmla="*/ 1625536 h 1737261"/>
                <a:gd name="connsiteX58" fmla="*/ 978296 w 1309133"/>
                <a:gd name="connsiteY58" fmla="*/ 1679418 h 1737261"/>
                <a:gd name="connsiteX59" fmla="*/ 978296 w 1309133"/>
                <a:gd name="connsiteY59" fmla="*/ 1672912 h 1737261"/>
                <a:gd name="connsiteX60" fmla="*/ 875664 w 1309133"/>
                <a:gd name="connsiteY60" fmla="*/ 1680943 h 1737261"/>
                <a:gd name="connsiteX61" fmla="*/ 876351 w 1309133"/>
                <a:gd name="connsiteY61" fmla="*/ 1687399 h 1737261"/>
                <a:gd name="connsiteX62" fmla="*/ 978296 w 1309133"/>
                <a:gd name="connsiteY62" fmla="*/ 1679418 h 1737261"/>
                <a:gd name="connsiteX63" fmla="*/ 68497 w 1309133"/>
                <a:gd name="connsiteY63" fmla="*/ 1682087 h 1737261"/>
                <a:gd name="connsiteX64" fmla="*/ 76765 w 1309133"/>
                <a:gd name="connsiteY64" fmla="*/ 1634889 h 1737261"/>
                <a:gd name="connsiteX65" fmla="*/ 78801 w 1309133"/>
                <a:gd name="connsiteY65" fmla="*/ 1582811 h 1737261"/>
                <a:gd name="connsiteX66" fmla="*/ 85696 w 1309133"/>
                <a:gd name="connsiteY66" fmla="*/ 1545245 h 1737261"/>
                <a:gd name="connsiteX67" fmla="*/ 89079 w 1309133"/>
                <a:gd name="connsiteY67" fmla="*/ 1531393 h 1737261"/>
                <a:gd name="connsiteX68" fmla="*/ 39926 w 1309133"/>
                <a:gd name="connsiteY68" fmla="*/ 1580193 h 1737261"/>
                <a:gd name="connsiteX69" fmla="*/ 8531 w 1309133"/>
                <a:gd name="connsiteY69" fmla="*/ 1725956 h 1737261"/>
                <a:gd name="connsiteX70" fmla="*/ 104751 w 1309133"/>
                <a:gd name="connsiteY70" fmla="*/ 1725956 h 1737261"/>
                <a:gd name="connsiteX71" fmla="*/ 68497 w 1309133"/>
                <a:gd name="connsiteY71" fmla="*/ 1682087 h 1737261"/>
                <a:gd name="connsiteX72" fmla="*/ 331641 w 1309133"/>
                <a:gd name="connsiteY72" fmla="*/ 1571729 h 1737261"/>
                <a:gd name="connsiteX73" fmla="*/ 325179 w 1309133"/>
                <a:gd name="connsiteY73" fmla="*/ 1570814 h 1737261"/>
                <a:gd name="connsiteX74" fmla="*/ 302002 w 1309133"/>
                <a:gd name="connsiteY74" fmla="*/ 1588123 h 1737261"/>
                <a:gd name="connsiteX75" fmla="*/ 303452 w 1309133"/>
                <a:gd name="connsiteY75" fmla="*/ 1594477 h 1737261"/>
                <a:gd name="connsiteX76" fmla="*/ 331641 w 1309133"/>
                <a:gd name="connsiteY76" fmla="*/ 1571729 h 1737261"/>
                <a:gd name="connsiteX77" fmla="*/ 280478 w 1309133"/>
                <a:gd name="connsiteY77" fmla="*/ 1604160 h 1737261"/>
                <a:gd name="connsiteX78" fmla="*/ 274168 w 1309133"/>
                <a:gd name="connsiteY78" fmla="*/ 1602508 h 1737261"/>
                <a:gd name="connsiteX79" fmla="*/ 260074 w 1309133"/>
                <a:gd name="connsiteY79" fmla="*/ 1635855 h 1737261"/>
                <a:gd name="connsiteX80" fmla="*/ 264831 w 1309133"/>
                <a:gd name="connsiteY80" fmla="*/ 1640303 h 1737261"/>
                <a:gd name="connsiteX81" fmla="*/ 280478 w 1309133"/>
                <a:gd name="connsiteY81" fmla="*/ 1604160 h 1737261"/>
                <a:gd name="connsiteX82" fmla="*/ 223056 w 1309133"/>
                <a:gd name="connsiteY82" fmla="*/ 1735156 h 1737261"/>
                <a:gd name="connsiteX83" fmla="*/ 223005 w 1309133"/>
                <a:gd name="connsiteY83" fmla="*/ 1715306 h 1737261"/>
                <a:gd name="connsiteX84" fmla="*/ 216492 w 1309133"/>
                <a:gd name="connsiteY84" fmla="*/ 1715179 h 1737261"/>
                <a:gd name="connsiteX85" fmla="*/ 216543 w 1309133"/>
                <a:gd name="connsiteY85" fmla="*/ 1735360 h 1737261"/>
                <a:gd name="connsiteX86" fmla="*/ 272489 w 1309133"/>
                <a:gd name="connsiteY86" fmla="*/ 1715230 h 1737261"/>
                <a:gd name="connsiteX87" fmla="*/ 284142 w 1309133"/>
                <a:gd name="connsiteY87" fmla="*/ 1699269 h 1737261"/>
                <a:gd name="connsiteX88" fmla="*/ 279333 w 1309133"/>
                <a:gd name="connsiteY88" fmla="*/ 1694897 h 1737261"/>
                <a:gd name="connsiteX89" fmla="*/ 266002 w 1309133"/>
                <a:gd name="connsiteY89" fmla="*/ 1715332 h 1737261"/>
                <a:gd name="connsiteX90" fmla="*/ 308184 w 1309133"/>
                <a:gd name="connsiteY90" fmla="*/ 1689407 h 1737261"/>
                <a:gd name="connsiteX91" fmla="*/ 328614 w 1309133"/>
                <a:gd name="connsiteY91" fmla="*/ 1665668 h 1737261"/>
                <a:gd name="connsiteX92" fmla="*/ 325764 w 1309133"/>
                <a:gd name="connsiteY92" fmla="*/ 1659822 h 1737261"/>
                <a:gd name="connsiteX93" fmla="*/ 301696 w 1309133"/>
                <a:gd name="connsiteY93" fmla="*/ 1690042 h 1737261"/>
                <a:gd name="connsiteX94" fmla="*/ 343014 w 1309133"/>
                <a:gd name="connsiteY94" fmla="*/ 1608329 h 1737261"/>
                <a:gd name="connsiteX95" fmla="*/ 341742 w 1309133"/>
                <a:gd name="connsiteY95" fmla="*/ 1605330 h 1737261"/>
                <a:gd name="connsiteX96" fmla="*/ 342989 w 1309133"/>
                <a:gd name="connsiteY96" fmla="*/ 1608354 h 1737261"/>
                <a:gd name="connsiteX97" fmla="*/ 340521 w 1309133"/>
                <a:gd name="connsiteY97" fmla="*/ 1602330 h 1737261"/>
                <a:gd name="connsiteX98" fmla="*/ 325154 w 1309133"/>
                <a:gd name="connsiteY98" fmla="*/ 1625688 h 1737261"/>
                <a:gd name="connsiteX99" fmla="*/ 331667 w 1309133"/>
                <a:gd name="connsiteY99" fmla="*/ 1626146 h 1737261"/>
                <a:gd name="connsiteX100" fmla="*/ 343014 w 1309133"/>
                <a:gd name="connsiteY100" fmla="*/ 1608329 h 1737261"/>
                <a:gd name="connsiteX101" fmla="*/ 355175 w 1309133"/>
                <a:gd name="connsiteY101" fmla="*/ 1598645 h 1737261"/>
                <a:gd name="connsiteX102" fmla="*/ 280071 w 1309133"/>
                <a:gd name="connsiteY102" fmla="*/ 1504096 h 1737261"/>
                <a:gd name="connsiteX103" fmla="*/ 277196 w 1309133"/>
                <a:gd name="connsiteY103" fmla="*/ 1509942 h 1737261"/>
                <a:gd name="connsiteX104" fmla="*/ 349222 w 1309133"/>
                <a:gd name="connsiteY104" fmla="*/ 1601288 h 1737261"/>
                <a:gd name="connsiteX105" fmla="*/ 313323 w 1309133"/>
                <a:gd name="connsiteY105" fmla="*/ 1629297 h 1737261"/>
                <a:gd name="connsiteX106" fmla="*/ 260837 w 1309133"/>
                <a:gd name="connsiteY106" fmla="*/ 1573661 h 1737261"/>
                <a:gd name="connsiteX107" fmla="*/ 154007 w 1309133"/>
                <a:gd name="connsiteY107" fmla="*/ 1525878 h 1737261"/>
                <a:gd name="connsiteX108" fmla="*/ 152811 w 1309133"/>
                <a:gd name="connsiteY108" fmla="*/ 1532257 h 1737261"/>
                <a:gd name="connsiteX109" fmla="*/ 256715 w 1309133"/>
                <a:gd name="connsiteY109" fmla="*/ 1578693 h 1737261"/>
                <a:gd name="connsiteX110" fmla="*/ 308210 w 1309133"/>
                <a:gd name="connsiteY110" fmla="*/ 1633338 h 1737261"/>
                <a:gd name="connsiteX111" fmla="*/ 305513 w 1309133"/>
                <a:gd name="connsiteY111" fmla="*/ 1698277 h 1737261"/>
                <a:gd name="connsiteX112" fmla="*/ 244859 w 1309133"/>
                <a:gd name="connsiteY112" fmla="*/ 1661576 h 1737261"/>
                <a:gd name="connsiteX113" fmla="*/ 137648 w 1309133"/>
                <a:gd name="connsiteY113" fmla="*/ 1609015 h 1737261"/>
                <a:gd name="connsiteX114" fmla="*/ 132636 w 1309133"/>
                <a:gd name="connsiteY114" fmla="*/ 1606905 h 1737261"/>
                <a:gd name="connsiteX115" fmla="*/ 129939 w 1309133"/>
                <a:gd name="connsiteY115" fmla="*/ 1612827 h 1737261"/>
                <a:gd name="connsiteX116" fmla="*/ 135129 w 1309133"/>
                <a:gd name="connsiteY116" fmla="*/ 1615013 h 1737261"/>
                <a:gd name="connsiteX117" fmla="*/ 241170 w 1309133"/>
                <a:gd name="connsiteY117" fmla="*/ 1666939 h 1737261"/>
                <a:gd name="connsiteX118" fmla="*/ 302536 w 1309133"/>
                <a:gd name="connsiteY118" fmla="*/ 1704072 h 1737261"/>
                <a:gd name="connsiteX119" fmla="*/ 241069 w 1309133"/>
                <a:gd name="connsiteY119" fmla="*/ 1720161 h 1737261"/>
                <a:gd name="connsiteX120" fmla="*/ 117498 w 1309133"/>
                <a:gd name="connsiteY120" fmla="*/ 1681579 h 1737261"/>
                <a:gd name="connsiteX121" fmla="*/ 112359 w 1309133"/>
                <a:gd name="connsiteY121" fmla="*/ 1679977 h 1737261"/>
                <a:gd name="connsiteX122" fmla="*/ 115284 w 1309133"/>
                <a:gd name="connsiteY122" fmla="*/ 1674157 h 1737261"/>
                <a:gd name="connsiteX123" fmla="*/ 113809 w 1309133"/>
                <a:gd name="connsiteY123" fmla="*/ 1677055 h 1737261"/>
                <a:gd name="connsiteX124" fmla="*/ 114826 w 1309133"/>
                <a:gd name="connsiteY124" fmla="*/ 1673979 h 1737261"/>
                <a:gd name="connsiteX125" fmla="*/ 119355 w 1309133"/>
                <a:gd name="connsiteY125" fmla="*/ 1675352 h 1737261"/>
                <a:gd name="connsiteX126" fmla="*/ 243358 w 1309133"/>
                <a:gd name="connsiteY126" fmla="*/ 1714061 h 1737261"/>
                <a:gd name="connsiteX127" fmla="*/ 241069 w 1309133"/>
                <a:gd name="connsiteY127" fmla="*/ 1720161 h 1737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</a:cxnLst>
              <a:rect l="l" t="t" r="r" b="b"/>
              <a:pathLst>
                <a:path w="1309133" h="1737261">
                  <a:moveTo>
                    <a:pt x="973920" y="486805"/>
                  </a:moveTo>
                  <a:lnTo>
                    <a:pt x="987073" y="533393"/>
                  </a:lnTo>
                  <a:cubicBezTo>
                    <a:pt x="1007071" y="528844"/>
                    <a:pt x="1030121" y="514077"/>
                    <a:pt x="1057369" y="492702"/>
                  </a:cubicBezTo>
                  <a:cubicBezTo>
                    <a:pt x="1145779" y="423366"/>
                    <a:pt x="1169262" y="353852"/>
                    <a:pt x="1204601" y="307060"/>
                  </a:cubicBezTo>
                  <a:cubicBezTo>
                    <a:pt x="1206967" y="292141"/>
                    <a:pt x="1210885" y="275976"/>
                    <a:pt x="1216736" y="258363"/>
                  </a:cubicBezTo>
                  <a:cubicBezTo>
                    <a:pt x="1211241" y="274578"/>
                    <a:pt x="1205822" y="288557"/>
                    <a:pt x="1201624" y="295064"/>
                  </a:cubicBezTo>
                  <a:cubicBezTo>
                    <a:pt x="1189616" y="313643"/>
                    <a:pt x="1069657" y="441564"/>
                    <a:pt x="973920" y="486805"/>
                  </a:cubicBezTo>
                  <a:close/>
                  <a:moveTo>
                    <a:pt x="876681" y="261387"/>
                  </a:moveTo>
                  <a:lnTo>
                    <a:pt x="845846" y="249365"/>
                  </a:lnTo>
                  <a:cubicBezTo>
                    <a:pt x="839282" y="246824"/>
                    <a:pt x="835364" y="240622"/>
                    <a:pt x="835898" y="233607"/>
                  </a:cubicBezTo>
                  <a:cubicBezTo>
                    <a:pt x="836432" y="226592"/>
                    <a:pt x="841215" y="221077"/>
                    <a:pt x="848085" y="219526"/>
                  </a:cubicBezTo>
                  <a:lnTo>
                    <a:pt x="864902" y="215714"/>
                  </a:lnTo>
                  <a:lnTo>
                    <a:pt x="819641" y="15306"/>
                  </a:lnTo>
                  <a:lnTo>
                    <a:pt x="826001" y="13882"/>
                  </a:lnTo>
                  <a:lnTo>
                    <a:pt x="872687" y="220645"/>
                  </a:lnTo>
                  <a:lnTo>
                    <a:pt x="849509" y="225880"/>
                  </a:lnTo>
                  <a:cubicBezTo>
                    <a:pt x="844625" y="226973"/>
                    <a:pt x="842640" y="230837"/>
                    <a:pt x="842386" y="234090"/>
                  </a:cubicBezTo>
                  <a:cubicBezTo>
                    <a:pt x="842157" y="237369"/>
                    <a:pt x="843556" y="241486"/>
                    <a:pt x="848186" y="243316"/>
                  </a:cubicBezTo>
                  <a:lnTo>
                    <a:pt x="879047" y="255338"/>
                  </a:lnTo>
                  <a:close/>
                  <a:moveTo>
                    <a:pt x="1252101" y="7223"/>
                  </a:moveTo>
                  <a:cubicBezTo>
                    <a:pt x="1252101" y="7223"/>
                    <a:pt x="1252279" y="18254"/>
                    <a:pt x="1252202" y="32716"/>
                  </a:cubicBezTo>
                  <a:lnTo>
                    <a:pt x="1252202" y="32640"/>
                  </a:lnTo>
                  <a:cubicBezTo>
                    <a:pt x="1271589" y="29539"/>
                    <a:pt x="1297947" y="47356"/>
                    <a:pt x="1288839" y="79634"/>
                  </a:cubicBezTo>
                  <a:cubicBezTo>
                    <a:pt x="1287032" y="86039"/>
                    <a:pt x="1284030" y="90691"/>
                    <a:pt x="1280519" y="94147"/>
                  </a:cubicBezTo>
                  <a:cubicBezTo>
                    <a:pt x="1292375" y="92139"/>
                    <a:pt x="1303875" y="85887"/>
                    <a:pt x="1307360" y="70002"/>
                  </a:cubicBezTo>
                  <a:cubicBezTo>
                    <a:pt x="1317130" y="25421"/>
                    <a:pt x="1282122" y="-3833"/>
                    <a:pt x="1252101" y="7223"/>
                  </a:cubicBezTo>
                  <a:close/>
                  <a:moveTo>
                    <a:pt x="895534" y="352784"/>
                  </a:moveTo>
                  <a:cubicBezTo>
                    <a:pt x="869405" y="358681"/>
                    <a:pt x="875536" y="344219"/>
                    <a:pt x="875536" y="344219"/>
                  </a:cubicBezTo>
                  <a:cubicBezTo>
                    <a:pt x="867802" y="345185"/>
                    <a:pt x="864317" y="332960"/>
                    <a:pt x="864317" y="332960"/>
                  </a:cubicBezTo>
                  <a:cubicBezTo>
                    <a:pt x="864317" y="332960"/>
                    <a:pt x="871542" y="332934"/>
                    <a:pt x="893244" y="326606"/>
                  </a:cubicBezTo>
                  <a:cubicBezTo>
                    <a:pt x="914946" y="320277"/>
                    <a:pt x="950641" y="321599"/>
                    <a:pt x="950641" y="321599"/>
                  </a:cubicBezTo>
                  <a:cubicBezTo>
                    <a:pt x="932984" y="345795"/>
                    <a:pt x="921688" y="346913"/>
                    <a:pt x="895534" y="352784"/>
                  </a:cubicBezTo>
                  <a:close/>
                  <a:moveTo>
                    <a:pt x="944560" y="304214"/>
                  </a:moveTo>
                  <a:cubicBezTo>
                    <a:pt x="921968" y="297021"/>
                    <a:pt x="884110" y="292573"/>
                    <a:pt x="860449" y="309449"/>
                  </a:cubicBezTo>
                  <a:cubicBezTo>
                    <a:pt x="842284" y="322412"/>
                    <a:pt x="844981" y="337103"/>
                    <a:pt x="861594" y="345846"/>
                  </a:cubicBezTo>
                  <a:cubicBezTo>
                    <a:pt x="861594" y="345846"/>
                    <a:pt x="853071" y="391977"/>
                    <a:pt x="897086" y="382039"/>
                  </a:cubicBezTo>
                  <a:cubicBezTo>
                    <a:pt x="941100" y="372126"/>
                    <a:pt x="975599" y="352073"/>
                    <a:pt x="990203" y="304747"/>
                  </a:cubicBezTo>
                  <a:cubicBezTo>
                    <a:pt x="990203" y="304747"/>
                    <a:pt x="967127" y="311381"/>
                    <a:pt x="944560" y="304214"/>
                  </a:cubicBezTo>
                  <a:close/>
                  <a:moveTo>
                    <a:pt x="710928" y="231497"/>
                  </a:moveTo>
                  <a:cubicBezTo>
                    <a:pt x="699097" y="231497"/>
                    <a:pt x="687878" y="234141"/>
                    <a:pt x="677777" y="238741"/>
                  </a:cubicBezTo>
                  <a:cubicBezTo>
                    <a:pt x="697444" y="286854"/>
                    <a:pt x="724997" y="335501"/>
                    <a:pt x="756113" y="377692"/>
                  </a:cubicBezTo>
                  <a:cubicBezTo>
                    <a:pt x="777229" y="363256"/>
                    <a:pt x="791095" y="339034"/>
                    <a:pt x="791095" y="311559"/>
                  </a:cubicBezTo>
                  <a:cubicBezTo>
                    <a:pt x="791095" y="267360"/>
                    <a:pt x="755197" y="231497"/>
                    <a:pt x="710928" y="231497"/>
                  </a:cubicBezTo>
                  <a:close/>
                  <a:moveTo>
                    <a:pt x="1122983" y="136237"/>
                  </a:moveTo>
                  <a:cubicBezTo>
                    <a:pt x="1074211" y="136237"/>
                    <a:pt x="1034700" y="175734"/>
                    <a:pt x="1034700" y="224432"/>
                  </a:cubicBezTo>
                  <a:cubicBezTo>
                    <a:pt x="1034700" y="273155"/>
                    <a:pt x="1074211" y="312627"/>
                    <a:pt x="1122983" y="312627"/>
                  </a:cubicBezTo>
                  <a:cubicBezTo>
                    <a:pt x="1171730" y="312627"/>
                    <a:pt x="1211241" y="273155"/>
                    <a:pt x="1211241" y="224432"/>
                  </a:cubicBezTo>
                  <a:cubicBezTo>
                    <a:pt x="1211241" y="175734"/>
                    <a:pt x="1171730" y="136237"/>
                    <a:pt x="1122983" y="136237"/>
                  </a:cubicBezTo>
                  <a:close/>
                  <a:moveTo>
                    <a:pt x="1051594" y="1581260"/>
                  </a:moveTo>
                  <a:lnTo>
                    <a:pt x="1053069" y="1574932"/>
                  </a:lnTo>
                  <a:cubicBezTo>
                    <a:pt x="1043885" y="1572771"/>
                    <a:pt x="1009284" y="1574627"/>
                    <a:pt x="1005366" y="1574855"/>
                  </a:cubicBezTo>
                  <a:lnTo>
                    <a:pt x="1005722" y="1581336"/>
                  </a:lnTo>
                  <a:cubicBezTo>
                    <a:pt x="1016102" y="1580777"/>
                    <a:pt x="1044572" y="1579634"/>
                    <a:pt x="1051594" y="1581260"/>
                  </a:cubicBezTo>
                  <a:close/>
                  <a:moveTo>
                    <a:pt x="1021420" y="1625536"/>
                  </a:moveTo>
                  <a:lnTo>
                    <a:pt x="1023226" y="1619283"/>
                  </a:lnTo>
                  <a:cubicBezTo>
                    <a:pt x="1009869" y="1615420"/>
                    <a:pt x="939624" y="1627416"/>
                    <a:pt x="931661" y="1628789"/>
                  </a:cubicBezTo>
                  <a:lnTo>
                    <a:pt x="932780" y="1635219"/>
                  </a:lnTo>
                  <a:cubicBezTo>
                    <a:pt x="963463" y="1629882"/>
                    <a:pt x="1012388" y="1622918"/>
                    <a:pt x="1021420" y="1625536"/>
                  </a:cubicBezTo>
                  <a:close/>
                  <a:moveTo>
                    <a:pt x="978296" y="1679418"/>
                  </a:moveTo>
                  <a:lnTo>
                    <a:pt x="978296" y="1672912"/>
                  </a:lnTo>
                  <a:cubicBezTo>
                    <a:pt x="952422" y="1672912"/>
                    <a:pt x="878793" y="1680613"/>
                    <a:pt x="875664" y="1680943"/>
                  </a:cubicBezTo>
                  <a:lnTo>
                    <a:pt x="876351" y="1687399"/>
                  </a:lnTo>
                  <a:cubicBezTo>
                    <a:pt x="877088" y="1687323"/>
                    <a:pt x="952778" y="1679418"/>
                    <a:pt x="978296" y="1679418"/>
                  </a:cubicBezTo>
                  <a:close/>
                  <a:moveTo>
                    <a:pt x="68497" y="1682087"/>
                  </a:moveTo>
                  <a:cubicBezTo>
                    <a:pt x="66385" y="1655807"/>
                    <a:pt x="77376" y="1656925"/>
                    <a:pt x="76765" y="1634889"/>
                  </a:cubicBezTo>
                  <a:cubicBezTo>
                    <a:pt x="76129" y="1612853"/>
                    <a:pt x="73560" y="1602000"/>
                    <a:pt x="78801" y="1582811"/>
                  </a:cubicBezTo>
                  <a:cubicBezTo>
                    <a:pt x="84042" y="1563647"/>
                    <a:pt x="84118" y="1558513"/>
                    <a:pt x="85696" y="1545245"/>
                  </a:cubicBezTo>
                  <a:cubicBezTo>
                    <a:pt x="86255" y="1540442"/>
                    <a:pt x="87476" y="1535841"/>
                    <a:pt x="89079" y="1531393"/>
                  </a:cubicBezTo>
                  <a:cubicBezTo>
                    <a:pt x="89079" y="1531393"/>
                    <a:pt x="65393" y="1538891"/>
                    <a:pt x="39926" y="1580193"/>
                  </a:cubicBezTo>
                  <a:cubicBezTo>
                    <a:pt x="-1188" y="1646835"/>
                    <a:pt x="2577" y="1691669"/>
                    <a:pt x="8531" y="1725956"/>
                  </a:cubicBezTo>
                  <a:lnTo>
                    <a:pt x="104751" y="1725956"/>
                  </a:lnTo>
                  <a:cubicBezTo>
                    <a:pt x="81116" y="1711392"/>
                    <a:pt x="70609" y="1708368"/>
                    <a:pt x="68497" y="1682087"/>
                  </a:cubicBezTo>
                  <a:close/>
                  <a:moveTo>
                    <a:pt x="331641" y="1571729"/>
                  </a:moveTo>
                  <a:lnTo>
                    <a:pt x="325179" y="1570814"/>
                  </a:lnTo>
                  <a:cubicBezTo>
                    <a:pt x="323449" y="1583090"/>
                    <a:pt x="302205" y="1588072"/>
                    <a:pt x="302002" y="1588123"/>
                  </a:cubicBezTo>
                  <a:lnTo>
                    <a:pt x="303452" y="1594477"/>
                  </a:lnTo>
                  <a:cubicBezTo>
                    <a:pt x="304495" y="1594248"/>
                    <a:pt x="329275" y="1588428"/>
                    <a:pt x="331641" y="1571729"/>
                  </a:cubicBezTo>
                  <a:close/>
                  <a:moveTo>
                    <a:pt x="280478" y="1604160"/>
                  </a:moveTo>
                  <a:lnTo>
                    <a:pt x="274168" y="1602508"/>
                  </a:lnTo>
                  <a:cubicBezTo>
                    <a:pt x="272311" y="1609549"/>
                    <a:pt x="266205" y="1629297"/>
                    <a:pt x="260074" y="1635855"/>
                  </a:cubicBezTo>
                  <a:lnTo>
                    <a:pt x="264831" y="1640303"/>
                  </a:lnTo>
                  <a:cubicBezTo>
                    <a:pt x="273329" y="1631178"/>
                    <a:pt x="280173" y="1605253"/>
                    <a:pt x="280478" y="1604160"/>
                  </a:cubicBezTo>
                  <a:close/>
                  <a:moveTo>
                    <a:pt x="223056" y="1735156"/>
                  </a:moveTo>
                  <a:cubicBezTo>
                    <a:pt x="222751" y="1726235"/>
                    <a:pt x="223005" y="1715433"/>
                    <a:pt x="223005" y="1715306"/>
                  </a:cubicBezTo>
                  <a:lnTo>
                    <a:pt x="216492" y="1715179"/>
                  </a:lnTo>
                  <a:cubicBezTo>
                    <a:pt x="216492" y="1715281"/>
                    <a:pt x="216237" y="1726261"/>
                    <a:pt x="216543" y="1735360"/>
                  </a:cubicBezTo>
                  <a:close/>
                  <a:moveTo>
                    <a:pt x="272489" y="1715230"/>
                  </a:moveTo>
                  <a:cubicBezTo>
                    <a:pt x="272744" y="1713273"/>
                    <a:pt x="278061" y="1705953"/>
                    <a:pt x="284142" y="1699269"/>
                  </a:cubicBezTo>
                  <a:lnTo>
                    <a:pt x="279333" y="1694897"/>
                  </a:lnTo>
                  <a:cubicBezTo>
                    <a:pt x="274270" y="1700463"/>
                    <a:pt x="265849" y="1710477"/>
                    <a:pt x="266002" y="1715332"/>
                  </a:cubicBezTo>
                  <a:close/>
                  <a:moveTo>
                    <a:pt x="308184" y="1689407"/>
                  </a:moveTo>
                  <a:cubicBezTo>
                    <a:pt x="307116" y="1678605"/>
                    <a:pt x="322559" y="1668616"/>
                    <a:pt x="328614" y="1665668"/>
                  </a:cubicBezTo>
                  <a:lnTo>
                    <a:pt x="325764" y="1659822"/>
                  </a:lnTo>
                  <a:cubicBezTo>
                    <a:pt x="324721" y="1660331"/>
                    <a:pt x="299992" y="1672505"/>
                    <a:pt x="301696" y="1690042"/>
                  </a:cubicBezTo>
                  <a:close/>
                  <a:moveTo>
                    <a:pt x="343014" y="1608329"/>
                  </a:moveTo>
                  <a:lnTo>
                    <a:pt x="341742" y="1605330"/>
                  </a:lnTo>
                  <a:lnTo>
                    <a:pt x="342989" y="1608354"/>
                  </a:lnTo>
                  <a:lnTo>
                    <a:pt x="340521" y="1602330"/>
                  </a:lnTo>
                  <a:cubicBezTo>
                    <a:pt x="339936" y="1602559"/>
                    <a:pt x="326426" y="1608303"/>
                    <a:pt x="325154" y="1625688"/>
                  </a:cubicBezTo>
                  <a:lnTo>
                    <a:pt x="331667" y="1626146"/>
                  </a:lnTo>
                  <a:cubicBezTo>
                    <a:pt x="332608" y="1612904"/>
                    <a:pt x="342581" y="1608532"/>
                    <a:pt x="343014" y="1608329"/>
                  </a:cubicBezTo>
                  <a:close/>
                  <a:moveTo>
                    <a:pt x="355175" y="1598645"/>
                  </a:moveTo>
                  <a:cubicBezTo>
                    <a:pt x="322737" y="1525649"/>
                    <a:pt x="281801" y="1504935"/>
                    <a:pt x="280071" y="1504096"/>
                  </a:cubicBezTo>
                  <a:lnTo>
                    <a:pt x="277196" y="1509942"/>
                  </a:lnTo>
                  <a:cubicBezTo>
                    <a:pt x="277603" y="1510145"/>
                    <a:pt x="317750" y="1530427"/>
                    <a:pt x="349222" y="1601288"/>
                  </a:cubicBezTo>
                  <a:close/>
                  <a:moveTo>
                    <a:pt x="313323" y="1629297"/>
                  </a:moveTo>
                  <a:cubicBezTo>
                    <a:pt x="312179" y="1627848"/>
                    <a:pt x="284854" y="1593282"/>
                    <a:pt x="260837" y="1573661"/>
                  </a:cubicBezTo>
                  <a:cubicBezTo>
                    <a:pt x="236133" y="1553480"/>
                    <a:pt x="158764" y="1526767"/>
                    <a:pt x="154007" y="1525878"/>
                  </a:cubicBezTo>
                  <a:lnTo>
                    <a:pt x="152811" y="1532257"/>
                  </a:lnTo>
                  <a:cubicBezTo>
                    <a:pt x="157365" y="1533147"/>
                    <a:pt x="233614" y="1559809"/>
                    <a:pt x="256715" y="1578693"/>
                  </a:cubicBezTo>
                  <a:cubicBezTo>
                    <a:pt x="280173" y="1597857"/>
                    <a:pt x="307930" y="1632983"/>
                    <a:pt x="308210" y="1633338"/>
                  </a:cubicBezTo>
                  <a:close/>
                  <a:moveTo>
                    <a:pt x="305513" y="1698277"/>
                  </a:moveTo>
                  <a:cubicBezTo>
                    <a:pt x="305233" y="1698125"/>
                    <a:pt x="277374" y="1683790"/>
                    <a:pt x="244859" y="1661576"/>
                  </a:cubicBezTo>
                  <a:cubicBezTo>
                    <a:pt x="215729" y="1641675"/>
                    <a:pt x="156958" y="1617097"/>
                    <a:pt x="137648" y="1609015"/>
                  </a:cubicBezTo>
                  <a:cubicBezTo>
                    <a:pt x="135027" y="1607922"/>
                    <a:pt x="133297" y="1607210"/>
                    <a:pt x="132636" y="1606905"/>
                  </a:cubicBezTo>
                  <a:lnTo>
                    <a:pt x="129939" y="1612827"/>
                  </a:lnTo>
                  <a:cubicBezTo>
                    <a:pt x="130626" y="1613132"/>
                    <a:pt x="132432" y="1613895"/>
                    <a:pt x="135129" y="1615013"/>
                  </a:cubicBezTo>
                  <a:cubicBezTo>
                    <a:pt x="186521" y="1636515"/>
                    <a:pt x="222216" y="1653977"/>
                    <a:pt x="241170" y="1666939"/>
                  </a:cubicBezTo>
                  <a:cubicBezTo>
                    <a:pt x="274016" y="1689407"/>
                    <a:pt x="302256" y="1703920"/>
                    <a:pt x="302536" y="1704072"/>
                  </a:cubicBezTo>
                  <a:close/>
                  <a:moveTo>
                    <a:pt x="241069" y="1720161"/>
                  </a:moveTo>
                  <a:cubicBezTo>
                    <a:pt x="231579" y="1716628"/>
                    <a:pt x="202423" y="1707071"/>
                    <a:pt x="117498" y="1681579"/>
                  </a:cubicBezTo>
                  <a:cubicBezTo>
                    <a:pt x="112638" y="1680105"/>
                    <a:pt x="112638" y="1680105"/>
                    <a:pt x="112359" y="1679977"/>
                  </a:cubicBezTo>
                  <a:lnTo>
                    <a:pt x="115284" y="1674157"/>
                  </a:lnTo>
                  <a:lnTo>
                    <a:pt x="113809" y="1677055"/>
                  </a:lnTo>
                  <a:lnTo>
                    <a:pt x="114826" y="1673979"/>
                  </a:lnTo>
                  <a:cubicBezTo>
                    <a:pt x="115055" y="1674030"/>
                    <a:pt x="116658" y="1674538"/>
                    <a:pt x="119355" y="1675352"/>
                  </a:cubicBezTo>
                  <a:cubicBezTo>
                    <a:pt x="204483" y="1700870"/>
                    <a:pt x="233767" y="1710503"/>
                    <a:pt x="243358" y="1714061"/>
                  </a:cubicBezTo>
                  <a:lnTo>
                    <a:pt x="241069" y="1720161"/>
                  </a:lnTo>
                </a:path>
              </a:pathLst>
            </a:custGeom>
            <a:solidFill>
              <a:srgbClr val="EE867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="" xmlns:a16="http://schemas.microsoft.com/office/drawing/2014/main" id="{A4446008-A503-444A-A454-B6C6720A42F2}"/>
                </a:ext>
              </a:extLst>
            </p:cNvPr>
            <p:cNvSpPr/>
            <p:nvPr/>
          </p:nvSpPr>
          <p:spPr>
            <a:xfrm>
              <a:off x="5324299" y="4146924"/>
              <a:ext cx="39079" cy="39040"/>
            </a:xfrm>
            <a:custGeom>
              <a:avLst/>
              <a:gdLst>
                <a:gd name="connsiteX0" fmla="*/ 22643 w 39078"/>
                <a:gd name="connsiteY0" fmla="*/ 40336 h 39039"/>
                <a:gd name="connsiteX1" fmla="*/ 40402 w 39078"/>
                <a:gd name="connsiteY1" fmla="*/ 22595 h 39039"/>
                <a:gd name="connsiteX2" fmla="*/ 22643 w 39078"/>
                <a:gd name="connsiteY2" fmla="*/ 4880 h 39039"/>
                <a:gd name="connsiteX3" fmla="*/ 4885 w 39078"/>
                <a:gd name="connsiteY3" fmla="*/ 22595 h 39039"/>
                <a:gd name="connsiteX4" fmla="*/ 22643 w 39078"/>
                <a:gd name="connsiteY4" fmla="*/ 40336 h 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78" h="39039">
                  <a:moveTo>
                    <a:pt x="22643" y="40336"/>
                  </a:moveTo>
                  <a:cubicBezTo>
                    <a:pt x="32464" y="40336"/>
                    <a:pt x="40402" y="32406"/>
                    <a:pt x="40402" y="22595"/>
                  </a:cubicBezTo>
                  <a:cubicBezTo>
                    <a:pt x="40402" y="12810"/>
                    <a:pt x="32464" y="4880"/>
                    <a:pt x="22643" y="4880"/>
                  </a:cubicBezTo>
                  <a:cubicBezTo>
                    <a:pt x="12848" y="4880"/>
                    <a:pt x="4885" y="12810"/>
                    <a:pt x="4885" y="22595"/>
                  </a:cubicBezTo>
                  <a:cubicBezTo>
                    <a:pt x="4885" y="32406"/>
                    <a:pt x="12848" y="40336"/>
                    <a:pt x="22643" y="40336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8" name="Полилиния: фигура 47">
              <a:extLst>
                <a:ext uri="{FF2B5EF4-FFF2-40B4-BE49-F238E27FC236}">
                  <a16:creationId xmlns="" xmlns:a16="http://schemas.microsoft.com/office/drawing/2014/main" id="{926B9339-DE87-43EB-B2EF-EB5289FBA899}"/>
                </a:ext>
              </a:extLst>
            </p:cNvPr>
            <p:cNvSpPr/>
            <p:nvPr/>
          </p:nvSpPr>
          <p:spPr>
            <a:xfrm>
              <a:off x="5252274" y="5318136"/>
              <a:ext cx="19539" cy="97599"/>
            </a:xfrm>
            <a:custGeom>
              <a:avLst/>
              <a:gdLst>
                <a:gd name="connsiteX0" fmla="*/ 4910 w 19539"/>
                <a:gd name="connsiteY0" fmla="*/ 25111 h 97598"/>
                <a:gd name="connsiteX1" fmla="*/ 11524 w 19539"/>
                <a:gd name="connsiteY1" fmla="*/ 93431 h 97598"/>
                <a:gd name="connsiteX2" fmla="*/ 17936 w 19539"/>
                <a:gd name="connsiteY2" fmla="*/ 92312 h 97598"/>
                <a:gd name="connsiteX3" fmla="*/ 11423 w 19539"/>
                <a:gd name="connsiteY3" fmla="*/ 24984 h 97598"/>
                <a:gd name="connsiteX4" fmla="*/ 13636 w 19539"/>
                <a:gd name="connsiteY4" fmla="*/ 6202 h 97598"/>
                <a:gd name="connsiteX5" fmla="*/ 7199 w 19539"/>
                <a:gd name="connsiteY5" fmla="*/ 4880 h 97598"/>
                <a:gd name="connsiteX6" fmla="*/ 4910 w 19539"/>
                <a:gd name="connsiteY6" fmla="*/ 25111 h 9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39" h="97598">
                  <a:moveTo>
                    <a:pt x="4910" y="25111"/>
                  </a:moveTo>
                  <a:cubicBezTo>
                    <a:pt x="5342" y="47961"/>
                    <a:pt x="7556" y="70937"/>
                    <a:pt x="11524" y="93431"/>
                  </a:cubicBezTo>
                  <a:lnTo>
                    <a:pt x="17936" y="92312"/>
                  </a:lnTo>
                  <a:cubicBezTo>
                    <a:pt x="14043" y="70149"/>
                    <a:pt x="11855" y="47503"/>
                    <a:pt x="11423" y="24984"/>
                  </a:cubicBezTo>
                  <a:cubicBezTo>
                    <a:pt x="11295" y="18732"/>
                    <a:pt x="11474" y="11920"/>
                    <a:pt x="13636" y="6202"/>
                  </a:cubicBezTo>
                  <a:cubicBezTo>
                    <a:pt x="11397" y="5871"/>
                    <a:pt x="9260" y="5414"/>
                    <a:pt x="7199" y="4880"/>
                  </a:cubicBezTo>
                  <a:cubicBezTo>
                    <a:pt x="5088" y="11107"/>
                    <a:pt x="4782" y="18147"/>
                    <a:pt x="4910" y="25111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9" name="Полилиния: фигура 48">
              <a:extLst>
                <a:ext uri="{FF2B5EF4-FFF2-40B4-BE49-F238E27FC236}">
                  <a16:creationId xmlns="" xmlns:a16="http://schemas.microsoft.com/office/drawing/2014/main" id="{059B1140-DD48-4B9F-9E7D-B121361E9175}"/>
                </a:ext>
              </a:extLst>
            </p:cNvPr>
            <p:cNvSpPr/>
            <p:nvPr/>
          </p:nvSpPr>
          <p:spPr>
            <a:xfrm>
              <a:off x="4741274" y="5779139"/>
              <a:ext cx="104210" cy="208211"/>
            </a:xfrm>
            <a:custGeom>
              <a:avLst/>
              <a:gdLst>
                <a:gd name="connsiteX0" fmla="*/ 57702 w 104209"/>
                <a:gd name="connsiteY0" fmla="*/ 128277 h 208211"/>
                <a:gd name="connsiteX1" fmla="*/ 97671 w 104209"/>
                <a:gd name="connsiteY1" fmla="*/ 205492 h 208211"/>
                <a:gd name="connsiteX2" fmla="*/ 103955 w 104209"/>
                <a:gd name="connsiteY2" fmla="*/ 203763 h 208211"/>
                <a:gd name="connsiteX3" fmla="*/ 63147 w 104209"/>
                <a:gd name="connsiteY3" fmla="*/ 124718 h 208211"/>
                <a:gd name="connsiteX4" fmla="*/ 38086 w 104209"/>
                <a:gd name="connsiteY4" fmla="*/ 84001 h 208211"/>
                <a:gd name="connsiteX5" fmla="*/ 11322 w 104209"/>
                <a:gd name="connsiteY5" fmla="*/ 4880 h 208211"/>
                <a:gd name="connsiteX6" fmla="*/ 4885 w 104209"/>
                <a:gd name="connsiteY6" fmla="*/ 5922 h 208211"/>
                <a:gd name="connsiteX7" fmla="*/ 32337 w 104209"/>
                <a:gd name="connsiteY7" fmla="*/ 87077 h 208211"/>
                <a:gd name="connsiteX8" fmla="*/ 57702 w 104209"/>
                <a:gd name="connsiteY8" fmla="*/ 128277 h 208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209" h="208211">
                  <a:moveTo>
                    <a:pt x="57702" y="128277"/>
                  </a:moveTo>
                  <a:cubicBezTo>
                    <a:pt x="73629" y="152473"/>
                    <a:pt x="90089" y="177483"/>
                    <a:pt x="97671" y="205492"/>
                  </a:cubicBezTo>
                  <a:lnTo>
                    <a:pt x="103955" y="203763"/>
                  </a:lnTo>
                  <a:cubicBezTo>
                    <a:pt x="96119" y="174763"/>
                    <a:pt x="79353" y="149321"/>
                    <a:pt x="63147" y="124718"/>
                  </a:cubicBezTo>
                  <a:cubicBezTo>
                    <a:pt x="54471" y="111553"/>
                    <a:pt x="45515" y="97955"/>
                    <a:pt x="38086" y="84001"/>
                  </a:cubicBezTo>
                  <a:cubicBezTo>
                    <a:pt x="24831" y="59220"/>
                    <a:pt x="15825" y="32609"/>
                    <a:pt x="11322" y="4880"/>
                  </a:cubicBezTo>
                  <a:lnTo>
                    <a:pt x="4885" y="5922"/>
                  </a:lnTo>
                  <a:cubicBezTo>
                    <a:pt x="9515" y="34363"/>
                    <a:pt x="18751" y="61660"/>
                    <a:pt x="32337" y="87077"/>
                  </a:cubicBezTo>
                  <a:cubicBezTo>
                    <a:pt x="39918" y="101284"/>
                    <a:pt x="48975" y="115009"/>
                    <a:pt x="57702" y="128277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0" name="Полилиния: фигура 49">
              <a:extLst>
                <a:ext uri="{FF2B5EF4-FFF2-40B4-BE49-F238E27FC236}">
                  <a16:creationId xmlns="" xmlns:a16="http://schemas.microsoft.com/office/drawing/2014/main" id="{57B9A984-7AC3-46CD-9A42-B79FB076D006}"/>
                </a:ext>
              </a:extLst>
            </p:cNvPr>
            <p:cNvSpPr/>
            <p:nvPr/>
          </p:nvSpPr>
          <p:spPr>
            <a:xfrm>
              <a:off x="4754784" y="6103644"/>
              <a:ext cx="110723" cy="13013"/>
            </a:xfrm>
            <a:custGeom>
              <a:avLst/>
              <a:gdLst>
                <a:gd name="connsiteX0" fmla="*/ 8956 w 110722"/>
                <a:gd name="connsiteY0" fmla="*/ 5831 h 13013"/>
                <a:gd name="connsiteX1" fmla="*/ 4885 w 110722"/>
                <a:gd name="connsiteY1" fmla="*/ 12414 h 13013"/>
                <a:gd name="connsiteX2" fmla="*/ 106805 w 110722"/>
                <a:gd name="connsiteY2" fmla="*/ 11474 h 13013"/>
                <a:gd name="connsiteX3" fmla="*/ 105380 w 110722"/>
                <a:gd name="connsiteY3" fmla="*/ 4967 h 13013"/>
                <a:gd name="connsiteX4" fmla="*/ 8956 w 110722"/>
                <a:gd name="connsiteY4" fmla="*/ 5831 h 1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722" h="13013">
                  <a:moveTo>
                    <a:pt x="8956" y="5831"/>
                  </a:moveTo>
                  <a:cubicBezTo>
                    <a:pt x="7607" y="8017"/>
                    <a:pt x="6259" y="10203"/>
                    <a:pt x="4885" y="12414"/>
                  </a:cubicBezTo>
                  <a:cubicBezTo>
                    <a:pt x="38901" y="11525"/>
                    <a:pt x="72891" y="11169"/>
                    <a:pt x="106805" y="11474"/>
                  </a:cubicBezTo>
                  <a:cubicBezTo>
                    <a:pt x="106321" y="9313"/>
                    <a:pt x="105838" y="7153"/>
                    <a:pt x="105380" y="4967"/>
                  </a:cubicBezTo>
                  <a:cubicBezTo>
                    <a:pt x="73298" y="4713"/>
                    <a:pt x="41139" y="5018"/>
                    <a:pt x="8956" y="5831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1" name="Полилиния: фигура 50">
              <a:extLst>
                <a:ext uri="{FF2B5EF4-FFF2-40B4-BE49-F238E27FC236}">
                  <a16:creationId xmlns="" xmlns:a16="http://schemas.microsoft.com/office/drawing/2014/main" id="{BCCEAC54-3603-4884-B140-D5FA8B7E8BCB}"/>
                </a:ext>
              </a:extLst>
            </p:cNvPr>
            <p:cNvSpPr/>
            <p:nvPr/>
          </p:nvSpPr>
          <p:spPr>
            <a:xfrm>
              <a:off x="5411717" y="5242040"/>
              <a:ext cx="84670" cy="84586"/>
            </a:xfrm>
            <a:custGeom>
              <a:avLst/>
              <a:gdLst>
                <a:gd name="connsiteX0" fmla="*/ 62053 w 84670"/>
                <a:gd name="connsiteY0" fmla="*/ 53247 h 84585"/>
                <a:gd name="connsiteX1" fmla="*/ 70499 w 84670"/>
                <a:gd name="connsiteY1" fmla="*/ 67531 h 84585"/>
                <a:gd name="connsiteX2" fmla="*/ 77547 w 84670"/>
                <a:gd name="connsiteY2" fmla="*/ 79782 h 84585"/>
                <a:gd name="connsiteX3" fmla="*/ 82991 w 84670"/>
                <a:gd name="connsiteY3" fmla="*/ 76224 h 84585"/>
                <a:gd name="connsiteX4" fmla="*/ 76249 w 84670"/>
                <a:gd name="connsiteY4" fmla="*/ 64456 h 84585"/>
                <a:gd name="connsiteX5" fmla="*/ 67344 w 84670"/>
                <a:gd name="connsiteY5" fmla="*/ 49460 h 84585"/>
                <a:gd name="connsiteX6" fmla="*/ 26434 w 84670"/>
                <a:gd name="connsiteY6" fmla="*/ 15656 h 84585"/>
                <a:gd name="connsiteX7" fmla="*/ 9210 w 84670"/>
                <a:gd name="connsiteY7" fmla="*/ 4880 h 84585"/>
                <a:gd name="connsiteX8" fmla="*/ 4885 w 84670"/>
                <a:gd name="connsiteY8" fmla="*/ 9862 h 84585"/>
                <a:gd name="connsiteX9" fmla="*/ 22974 w 84670"/>
                <a:gd name="connsiteY9" fmla="*/ 21172 h 84585"/>
                <a:gd name="connsiteX10" fmla="*/ 62053 w 84670"/>
                <a:gd name="connsiteY10" fmla="*/ 53247 h 84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670" h="84585">
                  <a:moveTo>
                    <a:pt x="62053" y="53247"/>
                  </a:moveTo>
                  <a:cubicBezTo>
                    <a:pt x="65233" y="57695"/>
                    <a:pt x="67802" y="62473"/>
                    <a:pt x="70499" y="67531"/>
                  </a:cubicBezTo>
                  <a:cubicBezTo>
                    <a:pt x="72687" y="71598"/>
                    <a:pt x="74926" y="75792"/>
                    <a:pt x="77547" y="79782"/>
                  </a:cubicBezTo>
                  <a:lnTo>
                    <a:pt x="82991" y="76224"/>
                  </a:lnTo>
                  <a:cubicBezTo>
                    <a:pt x="80549" y="72488"/>
                    <a:pt x="78361" y="68396"/>
                    <a:pt x="76249" y="64456"/>
                  </a:cubicBezTo>
                  <a:cubicBezTo>
                    <a:pt x="73552" y="59449"/>
                    <a:pt x="70779" y="54264"/>
                    <a:pt x="67344" y="49460"/>
                  </a:cubicBezTo>
                  <a:cubicBezTo>
                    <a:pt x="56710" y="34592"/>
                    <a:pt x="40631" y="24527"/>
                    <a:pt x="26434" y="15656"/>
                  </a:cubicBezTo>
                  <a:lnTo>
                    <a:pt x="9210" y="4880"/>
                  </a:lnTo>
                  <a:cubicBezTo>
                    <a:pt x="7811" y="6532"/>
                    <a:pt x="6360" y="8184"/>
                    <a:pt x="4885" y="9862"/>
                  </a:cubicBezTo>
                  <a:lnTo>
                    <a:pt x="22974" y="21172"/>
                  </a:lnTo>
                  <a:cubicBezTo>
                    <a:pt x="36662" y="29712"/>
                    <a:pt x="52156" y="39421"/>
                    <a:pt x="62053" y="53247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2" name="Полилиния: фигура 51">
              <a:extLst>
                <a:ext uri="{FF2B5EF4-FFF2-40B4-BE49-F238E27FC236}">
                  <a16:creationId xmlns="" xmlns:a16="http://schemas.microsoft.com/office/drawing/2014/main" id="{444CEBDE-5925-4ACE-B921-A2D18EEFF38E}"/>
                </a:ext>
              </a:extLst>
            </p:cNvPr>
            <p:cNvSpPr/>
            <p:nvPr/>
          </p:nvSpPr>
          <p:spPr>
            <a:xfrm>
              <a:off x="4194843" y="6249876"/>
              <a:ext cx="97697" cy="182185"/>
            </a:xfrm>
            <a:custGeom>
              <a:avLst/>
              <a:gdLst>
                <a:gd name="connsiteX0" fmla="*/ 18183 w 97696"/>
                <a:gd name="connsiteY0" fmla="*/ 76757 h 182184"/>
                <a:gd name="connsiteX1" fmla="*/ 8184 w 97696"/>
                <a:gd name="connsiteY1" fmla="*/ 179058 h 182184"/>
                <a:gd name="connsiteX2" fmla="*/ 14570 w 97696"/>
                <a:gd name="connsiteY2" fmla="*/ 177864 h 182184"/>
                <a:gd name="connsiteX3" fmla="*/ 24162 w 97696"/>
                <a:gd name="connsiteY3" fmla="*/ 79350 h 182184"/>
                <a:gd name="connsiteX4" fmla="*/ 93312 w 97696"/>
                <a:gd name="connsiteY4" fmla="*/ 10929 h 182184"/>
                <a:gd name="connsiteX5" fmla="*/ 90972 w 97696"/>
                <a:gd name="connsiteY5" fmla="*/ 4880 h 182184"/>
                <a:gd name="connsiteX6" fmla="*/ 18183 w 97696"/>
                <a:gd name="connsiteY6" fmla="*/ 76757 h 182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7696" h="182184">
                  <a:moveTo>
                    <a:pt x="18183" y="76757"/>
                  </a:moveTo>
                  <a:cubicBezTo>
                    <a:pt x="5055" y="106851"/>
                    <a:pt x="1493" y="143171"/>
                    <a:pt x="8184" y="179058"/>
                  </a:cubicBezTo>
                  <a:lnTo>
                    <a:pt x="14570" y="177864"/>
                  </a:lnTo>
                  <a:cubicBezTo>
                    <a:pt x="8133" y="143247"/>
                    <a:pt x="11517" y="108274"/>
                    <a:pt x="24162" y="79350"/>
                  </a:cubicBezTo>
                  <a:cubicBezTo>
                    <a:pt x="38104" y="47427"/>
                    <a:pt x="63291" y="22494"/>
                    <a:pt x="93312" y="10929"/>
                  </a:cubicBezTo>
                  <a:lnTo>
                    <a:pt x="90972" y="4880"/>
                  </a:lnTo>
                  <a:cubicBezTo>
                    <a:pt x="59348" y="17029"/>
                    <a:pt x="32812" y="43233"/>
                    <a:pt x="18183" y="76757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3" name="Полилиния: фигура 52">
              <a:extLst>
                <a:ext uri="{FF2B5EF4-FFF2-40B4-BE49-F238E27FC236}">
                  <a16:creationId xmlns="" xmlns:a16="http://schemas.microsoft.com/office/drawing/2014/main" id="{A1AB261A-F116-4B5F-BE1D-CDB08D0766E4}"/>
                </a:ext>
              </a:extLst>
            </p:cNvPr>
            <p:cNvSpPr/>
            <p:nvPr/>
          </p:nvSpPr>
          <p:spPr>
            <a:xfrm>
              <a:off x="6686173" y="4604139"/>
              <a:ext cx="52105" cy="65066"/>
            </a:xfrm>
            <a:custGeom>
              <a:avLst/>
              <a:gdLst>
                <a:gd name="connsiteX0" fmla="*/ 50731 w 52104"/>
                <a:gd name="connsiteY0" fmla="*/ 53400 h 65065"/>
                <a:gd name="connsiteX1" fmla="*/ 50731 w 52104"/>
                <a:gd name="connsiteY1" fmla="*/ 28568 h 65065"/>
                <a:gd name="connsiteX2" fmla="*/ 27019 w 52104"/>
                <a:gd name="connsiteY2" fmla="*/ 4880 h 65065"/>
                <a:gd name="connsiteX3" fmla="*/ 4885 w 52104"/>
                <a:gd name="connsiteY3" fmla="*/ 20003 h 65065"/>
                <a:gd name="connsiteX4" fmla="*/ 48467 w 52104"/>
                <a:gd name="connsiteY4" fmla="*/ 63541 h 65065"/>
                <a:gd name="connsiteX5" fmla="*/ 50731 w 52104"/>
                <a:gd name="connsiteY5" fmla="*/ 53400 h 65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104" h="65065">
                  <a:moveTo>
                    <a:pt x="50731" y="53400"/>
                  </a:moveTo>
                  <a:lnTo>
                    <a:pt x="50731" y="28568"/>
                  </a:lnTo>
                  <a:cubicBezTo>
                    <a:pt x="50731" y="15479"/>
                    <a:pt x="40122" y="4880"/>
                    <a:pt x="27019" y="4880"/>
                  </a:cubicBezTo>
                  <a:cubicBezTo>
                    <a:pt x="16944" y="4880"/>
                    <a:pt x="8345" y="11158"/>
                    <a:pt x="4885" y="20003"/>
                  </a:cubicBezTo>
                  <a:lnTo>
                    <a:pt x="48467" y="63541"/>
                  </a:lnTo>
                  <a:cubicBezTo>
                    <a:pt x="49917" y="60466"/>
                    <a:pt x="50731" y="57034"/>
                    <a:pt x="50731" y="53400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4" name="Полилиния: фигура 53">
              <a:extLst>
                <a:ext uri="{FF2B5EF4-FFF2-40B4-BE49-F238E27FC236}">
                  <a16:creationId xmlns="" xmlns:a16="http://schemas.microsoft.com/office/drawing/2014/main" id="{2555C3DA-305A-4765-B830-B4498D0D5836}"/>
                </a:ext>
              </a:extLst>
            </p:cNvPr>
            <p:cNvSpPr/>
            <p:nvPr/>
          </p:nvSpPr>
          <p:spPr>
            <a:xfrm>
              <a:off x="4582899" y="5698289"/>
              <a:ext cx="6513" cy="6507"/>
            </a:xfrm>
            <a:custGeom>
              <a:avLst/>
              <a:gdLst>
                <a:gd name="connsiteX0" fmla="*/ 5012 w 6513"/>
                <a:gd name="connsiteY0" fmla="*/ 8006 h 6506"/>
                <a:gd name="connsiteX1" fmla="*/ 4885 w 6513"/>
                <a:gd name="connsiteY1" fmla="*/ 4880 h 6506"/>
                <a:gd name="connsiteX2" fmla="*/ 5012 w 6513"/>
                <a:gd name="connsiteY2" fmla="*/ 8006 h 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13" h="6506">
                  <a:moveTo>
                    <a:pt x="5012" y="8006"/>
                  </a:moveTo>
                  <a:cubicBezTo>
                    <a:pt x="6055" y="7955"/>
                    <a:pt x="6259" y="7167"/>
                    <a:pt x="4885" y="4880"/>
                  </a:cubicBezTo>
                  <a:cubicBezTo>
                    <a:pt x="4936" y="5922"/>
                    <a:pt x="4961" y="6964"/>
                    <a:pt x="5012" y="8006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5" name="Полилиния: фигура 54">
              <a:extLst>
                <a:ext uri="{FF2B5EF4-FFF2-40B4-BE49-F238E27FC236}">
                  <a16:creationId xmlns="" xmlns:a16="http://schemas.microsoft.com/office/drawing/2014/main" id="{E2B4765E-6003-4F44-A471-BC055631462A}"/>
                </a:ext>
              </a:extLst>
            </p:cNvPr>
            <p:cNvSpPr/>
            <p:nvPr/>
          </p:nvSpPr>
          <p:spPr>
            <a:xfrm>
              <a:off x="6655477" y="4604692"/>
              <a:ext cx="110723" cy="117119"/>
            </a:xfrm>
            <a:custGeom>
              <a:avLst/>
              <a:gdLst>
                <a:gd name="connsiteX0" fmla="*/ 90713 w 110722"/>
                <a:gd name="connsiteY0" fmla="*/ 54448 h 117118"/>
                <a:gd name="connsiteX1" fmla="*/ 80536 w 110722"/>
                <a:gd name="connsiteY1" fmla="*/ 75112 h 117118"/>
                <a:gd name="connsiteX2" fmla="*/ 11360 w 110722"/>
                <a:gd name="connsiteY2" fmla="*/ 6005 h 117118"/>
                <a:gd name="connsiteX3" fmla="*/ 5992 w 110722"/>
                <a:gd name="connsiteY3" fmla="*/ 6005 h 117118"/>
                <a:gd name="connsiteX4" fmla="*/ 5992 w 110722"/>
                <a:gd name="connsiteY4" fmla="*/ 11393 h 117118"/>
                <a:gd name="connsiteX5" fmla="*/ 33978 w 110722"/>
                <a:gd name="connsiteY5" fmla="*/ 39351 h 117118"/>
                <a:gd name="connsiteX6" fmla="*/ 33978 w 110722"/>
                <a:gd name="connsiteY6" fmla="*/ 52847 h 117118"/>
                <a:gd name="connsiteX7" fmla="*/ 57715 w 110722"/>
                <a:gd name="connsiteY7" fmla="*/ 76561 h 117118"/>
                <a:gd name="connsiteX8" fmla="*/ 68578 w 110722"/>
                <a:gd name="connsiteY8" fmla="*/ 73917 h 117118"/>
                <a:gd name="connsiteX9" fmla="*/ 74379 w 110722"/>
                <a:gd name="connsiteY9" fmla="*/ 79712 h 117118"/>
                <a:gd name="connsiteX10" fmla="*/ 57664 w 110722"/>
                <a:gd name="connsiteY10" fmla="*/ 84236 h 117118"/>
                <a:gd name="connsiteX11" fmla="*/ 24615 w 110722"/>
                <a:gd name="connsiteY11" fmla="*/ 54448 h 117118"/>
                <a:gd name="connsiteX12" fmla="*/ 20824 w 110722"/>
                <a:gd name="connsiteY12" fmla="*/ 51042 h 117118"/>
                <a:gd name="connsiteX13" fmla="*/ 17033 w 110722"/>
                <a:gd name="connsiteY13" fmla="*/ 55185 h 117118"/>
                <a:gd name="connsiteX14" fmla="*/ 53873 w 110722"/>
                <a:gd name="connsiteY14" fmla="*/ 91658 h 117118"/>
                <a:gd name="connsiteX15" fmla="*/ 53873 w 110722"/>
                <a:gd name="connsiteY15" fmla="*/ 110593 h 117118"/>
                <a:gd name="connsiteX16" fmla="*/ 37768 w 110722"/>
                <a:gd name="connsiteY16" fmla="*/ 110593 h 117118"/>
                <a:gd name="connsiteX17" fmla="*/ 33952 w 110722"/>
                <a:gd name="connsiteY17" fmla="*/ 114406 h 117118"/>
                <a:gd name="connsiteX18" fmla="*/ 37768 w 110722"/>
                <a:gd name="connsiteY18" fmla="*/ 118193 h 117118"/>
                <a:gd name="connsiteX19" fmla="*/ 77585 w 110722"/>
                <a:gd name="connsiteY19" fmla="*/ 118193 h 117118"/>
                <a:gd name="connsiteX20" fmla="*/ 81376 w 110722"/>
                <a:gd name="connsiteY20" fmla="*/ 114406 h 117118"/>
                <a:gd name="connsiteX21" fmla="*/ 77585 w 110722"/>
                <a:gd name="connsiteY21" fmla="*/ 110593 h 117118"/>
                <a:gd name="connsiteX22" fmla="*/ 61480 w 110722"/>
                <a:gd name="connsiteY22" fmla="*/ 110593 h 117118"/>
                <a:gd name="connsiteX23" fmla="*/ 61480 w 110722"/>
                <a:gd name="connsiteY23" fmla="*/ 91658 h 117118"/>
                <a:gd name="connsiteX24" fmla="*/ 79925 w 110722"/>
                <a:gd name="connsiteY24" fmla="*/ 85228 h 117118"/>
                <a:gd name="connsiteX25" fmla="*/ 103968 w 110722"/>
                <a:gd name="connsiteY25" fmla="*/ 109271 h 117118"/>
                <a:gd name="connsiteX26" fmla="*/ 109362 w 110722"/>
                <a:gd name="connsiteY26" fmla="*/ 109271 h 117118"/>
                <a:gd name="connsiteX27" fmla="*/ 109362 w 110722"/>
                <a:gd name="connsiteY27" fmla="*/ 103883 h 117118"/>
                <a:gd name="connsiteX28" fmla="*/ 85930 w 110722"/>
                <a:gd name="connsiteY28" fmla="*/ 80475 h 117118"/>
                <a:gd name="connsiteX29" fmla="*/ 98294 w 110722"/>
                <a:gd name="connsiteY29" fmla="*/ 55185 h 117118"/>
                <a:gd name="connsiteX30" fmla="*/ 94504 w 110722"/>
                <a:gd name="connsiteY30" fmla="*/ 51042 h 117118"/>
                <a:gd name="connsiteX31" fmla="*/ 90713 w 110722"/>
                <a:gd name="connsiteY31" fmla="*/ 54448 h 117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0722" h="117118">
                  <a:moveTo>
                    <a:pt x="90713" y="54448"/>
                  </a:moveTo>
                  <a:cubicBezTo>
                    <a:pt x="89899" y="62556"/>
                    <a:pt x="86133" y="69774"/>
                    <a:pt x="80536" y="75112"/>
                  </a:cubicBezTo>
                  <a:lnTo>
                    <a:pt x="11360" y="6005"/>
                  </a:lnTo>
                  <a:cubicBezTo>
                    <a:pt x="9884" y="4505"/>
                    <a:pt x="7467" y="4505"/>
                    <a:pt x="5992" y="6005"/>
                  </a:cubicBezTo>
                  <a:cubicBezTo>
                    <a:pt x="4516" y="7479"/>
                    <a:pt x="4516" y="9893"/>
                    <a:pt x="5992" y="11393"/>
                  </a:cubicBezTo>
                  <a:lnTo>
                    <a:pt x="33978" y="39351"/>
                  </a:lnTo>
                  <a:lnTo>
                    <a:pt x="33978" y="52847"/>
                  </a:lnTo>
                  <a:cubicBezTo>
                    <a:pt x="33978" y="65936"/>
                    <a:pt x="44612" y="76561"/>
                    <a:pt x="57715" y="76561"/>
                  </a:cubicBezTo>
                  <a:cubicBezTo>
                    <a:pt x="61633" y="76561"/>
                    <a:pt x="65322" y="75595"/>
                    <a:pt x="68578" y="73917"/>
                  </a:cubicBezTo>
                  <a:lnTo>
                    <a:pt x="74379" y="79712"/>
                  </a:lnTo>
                  <a:cubicBezTo>
                    <a:pt x="69469" y="82584"/>
                    <a:pt x="63770" y="84236"/>
                    <a:pt x="57664" y="84236"/>
                  </a:cubicBezTo>
                  <a:cubicBezTo>
                    <a:pt x="40491" y="84236"/>
                    <a:pt x="26345" y="71172"/>
                    <a:pt x="24615" y="54448"/>
                  </a:cubicBezTo>
                  <a:cubicBezTo>
                    <a:pt x="24411" y="52517"/>
                    <a:pt x="22783" y="51042"/>
                    <a:pt x="20824" y="51042"/>
                  </a:cubicBezTo>
                  <a:cubicBezTo>
                    <a:pt x="18585" y="51042"/>
                    <a:pt x="16804" y="52974"/>
                    <a:pt x="17033" y="55185"/>
                  </a:cubicBezTo>
                  <a:cubicBezTo>
                    <a:pt x="18992" y="74502"/>
                    <a:pt x="34486" y="89853"/>
                    <a:pt x="53873" y="91658"/>
                  </a:cubicBezTo>
                  <a:lnTo>
                    <a:pt x="53873" y="110593"/>
                  </a:lnTo>
                  <a:lnTo>
                    <a:pt x="37768" y="110593"/>
                  </a:lnTo>
                  <a:cubicBezTo>
                    <a:pt x="35657" y="110593"/>
                    <a:pt x="33952" y="112296"/>
                    <a:pt x="33952" y="114406"/>
                  </a:cubicBezTo>
                  <a:cubicBezTo>
                    <a:pt x="33952" y="116490"/>
                    <a:pt x="35657" y="118193"/>
                    <a:pt x="37768" y="118193"/>
                  </a:cubicBezTo>
                  <a:lnTo>
                    <a:pt x="77585" y="118193"/>
                  </a:lnTo>
                  <a:cubicBezTo>
                    <a:pt x="79696" y="118193"/>
                    <a:pt x="81376" y="116490"/>
                    <a:pt x="81376" y="114406"/>
                  </a:cubicBezTo>
                  <a:cubicBezTo>
                    <a:pt x="81376" y="112296"/>
                    <a:pt x="79696" y="110593"/>
                    <a:pt x="77585" y="110593"/>
                  </a:cubicBezTo>
                  <a:lnTo>
                    <a:pt x="61480" y="110593"/>
                  </a:lnTo>
                  <a:lnTo>
                    <a:pt x="61480" y="91658"/>
                  </a:lnTo>
                  <a:cubicBezTo>
                    <a:pt x="68248" y="91048"/>
                    <a:pt x="74532" y="88760"/>
                    <a:pt x="79925" y="85228"/>
                  </a:cubicBezTo>
                  <a:lnTo>
                    <a:pt x="103968" y="109271"/>
                  </a:lnTo>
                  <a:cubicBezTo>
                    <a:pt x="105469" y="110746"/>
                    <a:pt x="107861" y="110746"/>
                    <a:pt x="109362" y="109271"/>
                  </a:cubicBezTo>
                  <a:cubicBezTo>
                    <a:pt x="110837" y="107772"/>
                    <a:pt x="110837" y="105383"/>
                    <a:pt x="109362" y="103883"/>
                  </a:cubicBezTo>
                  <a:lnTo>
                    <a:pt x="85930" y="80475"/>
                  </a:lnTo>
                  <a:cubicBezTo>
                    <a:pt x="92748" y="73943"/>
                    <a:pt x="97302" y="65098"/>
                    <a:pt x="98294" y="55185"/>
                  </a:cubicBezTo>
                  <a:cubicBezTo>
                    <a:pt x="98523" y="52974"/>
                    <a:pt x="96742" y="51042"/>
                    <a:pt x="94504" y="51042"/>
                  </a:cubicBezTo>
                  <a:cubicBezTo>
                    <a:pt x="92545" y="51042"/>
                    <a:pt x="90916" y="52517"/>
                    <a:pt x="90713" y="54448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6" name="Полилиния: фигура 55">
              <a:extLst>
                <a:ext uri="{FF2B5EF4-FFF2-40B4-BE49-F238E27FC236}">
                  <a16:creationId xmlns="" xmlns:a16="http://schemas.microsoft.com/office/drawing/2014/main" id="{192CC6F9-645D-4F2C-8258-F8AC7DD9A114}"/>
                </a:ext>
              </a:extLst>
            </p:cNvPr>
            <p:cNvSpPr/>
            <p:nvPr/>
          </p:nvSpPr>
          <p:spPr>
            <a:xfrm>
              <a:off x="6653716" y="4325780"/>
              <a:ext cx="130262" cy="130132"/>
            </a:xfrm>
            <a:custGeom>
              <a:avLst/>
              <a:gdLst>
                <a:gd name="connsiteX0" fmla="*/ 123793 w 130262"/>
                <a:gd name="connsiteY0" fmla="*/ 14741 h 130131"/>
                <a:gd name="connsiteX1" fmla="*/ 95578 w 130262"/>
                <a:gd name="connsiteY1" fmla="*/ 5184 h 130131"/>
                <a:gd name="connsiteX2" fmla="*/ 37520 w 130262"/>
                <a:gd name="connsiteY2" fmla="*/ 37488 h 130131"/>
                <a:gd name="connsiteX3" fmla="*/ 5183 w 130262"/>
                <a:gd name="connsiteY3" fmla="*/ 95488 h 130131"/>
                <a:gd name="connsiteX4" fmla="*/ 14749 w 130262"/>
                <a:gd name="connsiteY4" fmla="*/ 123675 h 130131"/>
                <a:gd name="connsiteX5" fmla="*/ 23476 w 130262"/>
                <a:gd name="connsiteY5" fmla="*/ 128225 h 130131"/>
                <a:gd name="connsiteX6" fmla="*/ 34517 w 130262"/>
                <a:gd name="connsiteY6" fmla="*/ 127894 h 130131"/>
                <a:gd name="connsiteX7" fmla="*/ 49706 w 130262"/>
                <a:gd name="connsiteY7" fmla="*/ 101360 h 130131"/>
                <a:gd name="connsiteX8" fmla="*/ 40216 w 130262"/>
                <a:gd name="connsiteY8" fmla="*/ 88601 h 130131"/>
                <a:gd name="connsiteX9" fmla="*/ 34187 w 130262"/>
                <a:gd name="connsiteY9" fmla="*/ 79629 h 130131"/>
                <a:gd name="connsiteX10" fmla="*/ 52886 w 130262"/>
                <a:gd name="connsiteY10" fmla="*/ 52840 h 130131"/>
                <a:gd name="connsiteX11" fmla="*/ 79702 w 130262"/>
                <a:gd name="connsiteY11" fmla="*/ 34133 h 130131"/>
                <a:gd name="connsiteX12" fmla="*/ 88683 w 130262"/>
                <a:gd name="connsiteY12" fmla="*/ 40182 h 130131"/>
                <a:gd name="connsiteX13" fmla="*/ 101429 w 130262"/>
                <a:gd name="connsiteY13" fmla="*/ 49663 h 130131"/>
                <a:gd name="connsiteX14" fmla="*/ 128016 w 130262"/>
                <a:gd name="connsiteY14" fmla="*/ 34489 h 130131"/>
                <a:gd name="connsiteX15" fmla="*/ 128372 w 130262"/>
                <a:gd name="connsiteY15" fmla="*/ 23458 h 130131"/>
                <a:gd name="connsiteX16" fmla="*/ 123793 w 130262"/>
                <a:gd name="connsiteY16" fmla="*/ 14741 h 130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0262" h="130131">
                  <a:moveTo>
                    <a:pt x="123793" y="14741"/>
                  </a:moveTo>
                  <a:cubicBezTo>
                    <a:pt x="121020" y="12326"/>
                    <a:pt x="110080" y="3100"/>
                    <a:pt x="95578" y="5184"/>
                  </a:cubicBezTo>
                  <a:cubicBezTo>
                    <a:pt x="81076" y="7243"/>
                    <a:pt x="63165" y="11894"/>
                    <a:pt x="37520" y="37488"/>
                  </a:cubicBezTo>
                  <a:cubicBezTo>
                    <a:pt x="11900" y="63108"/>
                    <a:pt x="7244" y="81001"/>
                    <a:pt x="5183" y="95488"/>
                  </a:cubicBezTo>
                  <a:cubicBezTo>
                    <a:pt x="3122" y="109950"/>
                    <a:pt x="12332" y="120905"/>
                    <a:pt x="14749" y="123675"/>
                  </a:cubicBezTo>
                  <a:cubicBezTo>
                    <a:pt x="17192" y="126420"/>
                    <a:pt x="20881" y="127716"/>
                    <a:pt x="23476" y="128225"/>
                  </a:cubicBezTo>
                  <a:cubicBezTo>
                    <a:pt x="26071" y="128758"/>
                    <a:pt x="32889" y="130919"/>
                    <a:pt x="34517" y="127894"/>
                  </a:cubicBezTo>
                  <a:cubicBezTo>
                    <a:pt x="36171" y="124870"/>
                    <a:pt x="47213" y="105553"/>
                    <a:pt x="49706" y="101360"/>
                  </a:cubicBezTo>
                  <a:cubicBezTo>
                    <a:pt x="52199" y="97115"/>
                    <a:pt x="42964" y="90659"/>
                    <a:pt x="40216" y="88601"/>
                  </a:cubicBezTo>
                  <a:cubicBezTo>
                    <a:pt x="37443" y="86516"/>
                    <a:pt x="32711" y="82806"/>
                    <a:pt x="34187" y="79629"/>
                  </a:cubicBezTo>
                  <a:cubicBezTo>
                    <a:pt x="35637" y="76426"/>
                    <a:pt x="42023" y="63693"/>
                    <a:pt x="52886" y="52840"/>
                  </a:cubicBezTo>
                  <a:cubicBezTo>
                    <a:pt x="63750" y="41987"/>
                    <a:pt x="76522" y="35607"/>
                    <a:pt x="79702" y="34133"/>
                  </a:cubicBezTo>
                  <a:cubicBezTo>
                    <a:pt x="82882" y="32659"/>
                    <a:pt x="86597" y="37412"/>
                    <a:pt x="88683" y="40182"/>
                  </a:cubicBezTo>
                  <a:cubicBezTo>
                    <a:pt x="90744" y="42927"/>
                    <a:pt x="97231" y="52153"/>
                    <a:pt x="101429" y="49663"/>
                  </a:cubicBezTo>
                  <a:cubicBezTo>
                    <a:pt x="105678" y="47146"/>
                    <a:pt x="124988" y="36116"/>
                    <a:pt x="128016" y="34489"/>
                  </a:cubicBezTo>
                  <a:cubicBezTo>
                    <a:pt x="131044" y="32837"/>
                    <a:pt x="128881" y="26025"/>
                    <a:pt x="128372" y="23458"/>
                  </a:cubicBezTo>
                  <a:cubicBezTo>
                    <a:pt x="127838" y="20866"/>
                    <a:pt x="126540" y="17155"/>
                    <a:pt x="123793" y="14741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7" name="Полилиния: фигура 56">
              <a:extLst>
                <a:ext uri="{FF2B5EF4-FFF2-40B4-BE49-F238E27FC236}">
                  <a16:creationId xmlns="" xmlns:a16="http://schemas.microsoft.com/office/drawing/2014/main" id="{B6A6C6AD-1456-4275-9D21-27F3A8EDB2C2}"/>
                </a:ext>
              </a:extLst>
            </p:cNvPr>
            <p:cNvSpPr/>
            <p:nvPr/>
          </p:nvSpPr>
          <p:spPr>
            <a:xfrm>
              <a:off x="3692919" y="4072504"/>
              <a:ext cx="3263064" cy="2967008"/>
            </a:xfrm>
            <a:custGeom>
              <a:avLst/>
              <a:gdLst>
                <a:gd name="connsiteX0" fmla="*/ 3174145 w 3263064"/>
                <a:gd name="connsiteY0" fmla="*/ 461104 h 2967007"/>
                <a:gd name="connsiteX1" fmla="*/ 2943871 w 3263064"/>
                <a:gd name="connsiteY1" fmla="*/ 459579 h 2967007"/>
                <a:gd name="connsiteX2" fmla="*/ 2935374 w 3263064"/>
                <a:gd name="connsiteY2" fmla="*/ 376671 h 2967007"/>
                <a:gd name="connsiteX3" fmla="*/ 2927436 w 3263064"/>
                <a:gd name="connsiteY3" fmla="*/ 364598 h 2967007"/>
                <a:gd name="connsiteX4" fmla="*/ 2937384 w 3263064"/>
                <a:gd name="connsiteY4" fmla="*/ 460011 h 2967007"/>
                <a:gd name="connsiteX5" fmla="*/ 2843274 w 3263064"/>
                <a:gd name="connsiteY5" fmla="*/ 467458 h 2967007"/>
                <a:gd name="connsiteX6" fmla="*/ 2807300 w 3263064"/>
                <a:gd name="connsiteY6" fmla="*/ 470457 h 2967007"/>
                <a:gd name="connsiteX7" fmla="*/ 2439767 w 3263064"/>
                <a:gd name="connsiteY7" fmla="*/ 492366 h 2967007"/>
                <a:gd name="connsiteX8" fmla="*/ 2423663 w 3263064"/>
                <a:gd name="connsiteY8" fmla="*/ 152092 h 2967007"/>
                <a:gd name="connsiteX9" fmla="*/ 2896626 w 3263064"/>
                <a:gd name="connsiteY9" fmla="*/ 152092 h 2967007"/>
                <a:gd name="connsiteX10" fmla="*/ 2917463 w 3263064"/>
                <a:gd name="connsiteY10" fmla="*/ 285248 h 2967007"/>
                <a:gd name="connsiteX11" fmla="*/ 2922093 w 3263064"/>
                <a:gd name="connsiteY11" fmla="*/ 271523 h 2967007"/>
                <a:gd name="connsiteX12" fmla="*/ 2903241 w 3263064"/>
                <a:gd name="connsiteY12" fmla="*/ 152092 h 2967007"/>
                <a:gd name="connsiteX13" fmla="*/ 3026659 w 3263064"/>
                <a:gd name="connsiteY13" fmla="*/ 152092 h 2967007"/>
                <a:gd name="connsiteX14" fmla="*/ 3174145 w 3263064"/>
                <a:gd name="connsiteY14" fmla="*/ 299430 h 2967007"/>
                <a:gd name="connsiteX15" fmla="*/ 3174145 w 3263064"/>
                <a:gd name="connsiteY15" fmla="*/ 1095624 h 2967007"/>
                <a:gd name="connsiteX16" fmla="*/ 2967532 w 3263064"/>
                <a:gd name="connsiteY16" fmla="*/ 1084670 h 2967007"/>
                <a:gd name="connsiteX17" fmla="*/ 2967023 w 3263064"/>
                <a:gd name="connsiteY17" fmla="*/ 966280 h 2967007"/>
                <a:gd name="connsiteX18" fmla="*/ 2960485 w 3263064"/>
                <a:gd name="connsiteY18" fmla="*/ 962265 h 2967007"/>
                <a:gd name="connsiteX19" fmla="*/ 2961019 w 3263064"/>
                <a:gd name="connsiteY19" fmla="*/ 1084517 h 2967007"/>
                <a:gd name="connsiteX20" fmla="*/ 2468160 w 3263064"/>
                <a:gd name="connsiteY20" fmla="*/ 1092600 h 2967007"/>
                <a:gd name="connsiteX21" fmla="*/ 2440073 w 3263064"/>
                <a:gd name="connsiteY21" fmla="*/ 498873 h 2967007"/>
                <a:gd name="connsiteX22" fmla="*/ 2807834 w 3263064"/>
                <a:gd name="connsiteY22" fmla="*/ 476964 h 2967007"/>
                <a:gd name="connsiteX23" fmla="*/ 2843834 w 3263064"/>
                <a:gd name="connsiteY23" fmla="*/ 473939 h 2967007"/>
                <a:gd name="connsiteX24" fmla="*/ 2937994 w 3263064"/>
                <a:gd name="connsiteY24" fmla="*/ 466492 h 2967007"/>
                <a:gd name="connsiteX25" fmla="*/ 2942497 w 3263064"/>
                <a:gd name="connsiteY25" fmla="*/ 520960 h 2967007"/>
                <a:gd name="connsiteX26" fmla="*/ 2948553 w 3263064"/>
                <a:gd name="connsiteY26" fmla="*/ 514987 h 2967007"/>
                <a:gd name="connsiteX27" fmla="*/ 2944507 w 3263064"/>
                <a:gd name="connsiteY27" fmla="*/ 466060 h 2967007"/>
                <a:gd name="connsiteX28" fmla="*/ 3174145 w 3263064"/>
                <a:gd name="connsiteY28" fmla="*/ 467662 h 2967007"/>
                <a:gd name="connsiteX29" fmla="*/ 3174145 w 3263064"/>
                <a:gd name="connsiteY29" fmla="*/ 1732737 h 2967007"/>
                <a:gd name="connsiteX30" fmla="*/ 2957966 w 3263064"/>
                <a:gd name="connsiteY30" fmla="*/ 1723689 h 2967007"/>
                <a:gd name="connsiteX31" fmla="*/ 2966107 w 3263064"/>
                <a:gd name="connsiteY31" fmla="*/ 1277555 h 2967007"/>
                <a:gd name="connsiteX32" fmla="*/ 2967532 w 3263064"/>
                <a:gd name="connsiteY32" fmla="*/ 1091176 h 2967007"/>
                <a:gd name="connsiteX33" fmla="*/ 3174145 w 3263064"/>
                <a:gd name="connsiteY33" fmla="*/ 1102156 h 2967007"/>
                <a:gd name="connsiteX34" fmla="*/ 3174145 w 3263064"/>
                <a:gd name="connsiteY34" fmla="*/ 2151447 h 2967007"/>
                <a:gd name="connsiteX35" fmla="*/ 2944940 w 3263064"/>
                <a:gd name="connsiteY35" fmla="*/ 2150532 h 2967007"/>
                <a:gd name="connsiteX36" fmla="*/ 2957788 w 3263064"/>
                <a:gd name="connsiteY36" fmla="*/ 1730221 h 2967007"/>
                <a:gd name="connsiteX37" fmla="*/ 3174145 w 3263064"/>
                <a:gd name="connsiteY37" fmla="*/ 1739244 h 2967007"/>
                <a:gd name="connsiteX38" fmla="*/ 3174145 w 3263064"/>
                <a:gd name="connsiteY38" fmla="*/ 2287399 h 2967007"/>
                <a:gd name="connsiteX39" fmla="*/ 3026659 w 3263064"/>
                <a:gd name="connsiteY39" fmla="*/ 2434738 h 2967007"/>
                <a:gd name="connsiteX40" fmla="*/ 2933389 w 3263064"/>
                <a:gd name="connsiteY40" fmla="*/ 2434738 h 2967007"/>
                <a:gd name="connsiteX41" fmla="*/ 2933669 w 3263064"/>
                <a:gd name="connsiteY41" fmla="*/ 2428231 h 2967007"/>
                <a:gd name="connsiteX42" fmla="*/ 3026659 w 3263064"/>
                <a:gd name="connsiteY42" fmla="*/ 2428231 h 2967007"/>
                <a:gd name="connsiteX43" fmla="*/ 3142496 w 3263064"/>
                <a:gd name="connsiteY43" fmla="*/ 2367511 h 2967007"/>
                <a:gd name="connsiteX44" fmla="*/ 2936264 w 3263064"/>
                <a:gd name="connsiteY44" fmla="*/ 2367511 h 2967007"/>
                <a:gd name="connsiteX45" fmla="*/ 2944685 w 3263064"/>
                <a:gd name="connsiteY45" fmla="*/ 2157038 h 2967007"/>
                <a:gd name="connsiteX46" fmla="*/ 3174145 w 3263064"/>
                <a:gd name="connsiteY46" fmla="*/ 2157953 h 2967007"/>
                <a:gd name="connsiteX47" fmla="*/ 967501 w 3263064"/>
                <a:gd name="connsiteY47" fmla="*/ 2367511 h 2967007"/>
                <a:gd name="connsiteX48" fmla="*/ 905957 w 3263064"/>
                <a:gd name="connsiteY48" fmla="*/ 2428231 h 2967007"/>
                <a:gd name="connsiteX49" fmla="*/ 2927156 w 3263064"/>
                <a:gd name="connsiteY49" fmla="*/ 2428231 h 2967007"/>
                <a:gd name="connsiteX50" fmla="*/ 2926876 w 3263064"/>
                <a:gd name="connsiteY50" fmla="*/ 2434738 h 2967007"/>
                <a:gd name="connsiteX51" fmla="*/ 239662 w 3263064"/>
                <a:gd name="connsiteY51" fmla="*/ 2434738 h 2967007"/>
                <a:gd name="connsiteX52" fmla="*/ 92176 w 3263064"/>
                <a:gd name="connsiteY52" fmla="*/ 2287399 h 2967007"/>
                <a:gd name="connsiteX53" fmla="*/ 92176 w 3263064"/>
                <a:gd name="connsiteY53" fmla="*/ 2099826 h 2967007"/>
                <a:gd name="connsiteX54" fmla="*/ 425972 w 3263064"/>
                <a:gd name="connsiteY54" fmla="*/ 2090269 h 2967007"/>
                <a:gd name="connsiteX55" fmla="*/ 430806 w 3263064"/>
                <a:gd name="connsiteY55" fmla="*/ 2083407 h 2967007"/>
                <a:gd name="connsiteX56" fmla="*/ 92176 w 3263064"/>
                <a:gd name="connsiteY56" fmla="*/ 2093319 h 2967007"/>
                <a:gd name="connsiteX57" fmla="*/ 92176 w 3263064"/>
                <a:gd name="connsiteY57" fmla="*/ 1648812 h 2967007"/>
                <a:gd name="connsiteX58" fmla="*/ 453271 w 3263064"/>
                <a:gd name="connsiteY58" fmla="*/ 1640348 h 2967007"/>
                <a:gd name="connsiteX59" fmla="*/ 445740 w 3263064"/>
                <a:gd name="connsiteY59" fmla="*/ 2064345 h 2967007"/>
                <a:gd name="connsiteX60" fmla="*/ 452457 w 3263064"/>
                <a:gd name="connsiteY60" fmla="*/ 2056542 h 2967007"/>
                <a:gd name="connsiteX61" fmla="*/ 459784 w 3263064"/>
                <a:gd name="connsiteY61" fmla="*/ 1640450 h 2967007"/>
                <a:gd name="connsiteX62" fmla="*/ 835865 w 3263064"/>
                <a:gd name="connsiteY62" fmla="*/ 1653107 h 2967007"/>
                <a:gd name="connsiteX63" fmla="*/ 868481 w 3263064"/>
                <a:gd name="connsiteY63" fmla="*/ 1654531 h 2967007"/>
                <a:gd name="connsiteX64" fmla="*/ 865250 w 3263064"/>
                <a:gd name="connsiteY64" fmla="*/ 1652370 h 2967007"/>
                <a:gd name="connsiteX65" fmla="*/ 869143 w 3263064"/>
                <a:gd name="connsiteY65" fmla="*/ 1648050 h 2967007"/>
                <a:gd name="connsiteX66" fmla="*/ 836145 w 3263064"/>
                <a:gd name="connsiteY66" fmla="*/ 1646626 h 2967007"/>
                <a:gd name="connsiteX67" fmla="*/ 459810 w 3263064"/>
                <a:gd name="connsiteY67" fmla="*/ 1633918 h 2967007"/>
                <a:gd name="connsiteX68" fmla="*/ 458512 w 3263064"/>
                <a:gd name="connsiteY68" fmla="*/ 1384380 h 2967007"/>
                <a:gd name="connsiteX69" fmla="*/ 445995 w 3263064"/>
                <a:gd name="connsiteY69" fmla="*/ 1039327 h 2967007"/>
                <a:gd name="connsiteX70" fmla="*/ 891379 w 3263064"/>
                <a:gd name="connsiteY70" fmla="*/ 1063727 h 2967007"/>
                <a:gd name="connsiteX71" fmla="*/ 894483 w 3263064"/>
                <a:gd name="connsiteY71" fmla="*/ 1619558 h 2967007"/>
                <a:gd name="connsiteX72" fmla="*/ 900793 w 3263064"/>
                <a:gd name="connsiteY72" fmla="*/ 1612340 h 2967007"/>
                <a:gd name="connsiteX73" fmla="*/ 897892 w 3263064"/>
                <a:gd name="connsiteY73" fmla="*/ 1064083 h 2967007"/>
                <a:gd name="connsiteX74" fmla="*/ 1170679 w 3263064"/>
                <a:gd name="connsiteY74" fmla="*/ 1079027 h 2967007"/>
                <a:gd name="connsiteX75" fmla="*/ 1171137 w 3263064"/>
                <a:gd name="connsiteY75" fmla="*/ 1079053 h 2967007"/>
                <a:gd name="connsiteX76" fmla="*/ 1170577 w 3263064"/>
                <a:gd name="connsiteY76" fmla="*/ 1160360 h 2967007"/>
                <a:gd name="connsiteX77" fmla="*/ 1166354 w 3263064"/>
                <a:gd name="connsiteY77" fmla="*/ 1188140 h 2967007"/>
                <a:gd name="connsiteX78" fmla="*/ 1114911 w 3263064"/>
                <a:gd name="connsiteY78" fmla="*/ 1362725 h 2967007"/>
                <a:gd name="connsiteX79" fmla="*/ 1304045 w 3263064"/>
                <a:gd name="connsiteY79" fmla="*/ 1268151 h 2967007"/>
                <a:gd name="connsiteX80" fmla="*/ 1439294 w 3263064"/>
                <a:gd name="connsiteY80" fmla="*/ 1247030 h 2967007"/>
                <a:gd name="connsiteX81" fmla="*/ 1513508 w 3263064"/>
                <a:gd name="connsiteY81" fmla="*/ 1171950 h 2967007"/>
                <a:gd name="connsiteX82" fmla="*/ 1501524 w 3263064"/>
                <a:gd name="connsiteY82" fmla="*/ 1129530 h 2967007"/>
                <a:gd name="connsiteX83" fmla="*/ 1464608 w 3263064"/>
                <a:gd name="connsiteY83" fmla="*/ 1142873 h 2967007"/>
                <a:gd name="connsiteX84" fmla="*/ 1179940 w 3263064"/>
                <a:gd name="connsiteY84" fmla="*/ 799320 h 2967007"/>
                <a:gd name="connsiteX85" fmla="*/ 1168084 w 3263064"/>
                <a:gd name="connsiteY85" fmla="*/ 727138 h 2967007"/>
                <a:gd name="connsiteX86" fmla="*/ 1286185 w 3263064"/>
                <a:gd name="connsiteY86" fmla="*/ 597844 h 2967007"/>
                <a:gd name="connsiteX87" fmla="*/ 1461479 w 3263064"/>
                <a:gd name="connsiteY87" fmla="*/ 436882 h 2967007"/>
                <a:gd name="connsiteX88" fmla="*/ 1575153 w 3263064"/>
                <a:gd name="connsiteY88" fmla="*/ 570013 h 2967007"/>
                <a:gd name="connsiteX89" fmla="*/ 1480739 w 3263064"/>
                <a:gd name="connsiteY89" fmla="*/ 581222 h 2967007"/>
                <a:gd name="connsiteX90" fmla="*/ 1494884 w 3263064"/>
                <a:gd name="connsiteY90" fmla="*/ 619499 h 2967007"/>
                <a:gd name="connsiteX91" fmla="*/ 1476337 w 3263064"/>
                <a:gd name="connsiteY91" fmla="*/ 582112 h 2967007"/>
                <a:gd name="connsiteX92" fmla="*/ 1496283 w 3263064"/>
                <a:gd name="connsiteY92" fmla="*/ 625980 h 2967007"/>
                <a:gd name="connsiteX93" fmla="*/ 1594998 w 3263064"/>
                <a:gd name="connsiteY93" fmla="*/ 620973 h 2967007"/>
                <a:gd name="connsiteX94" fmla="*/ 1635755 w 3263064"/>
                <a:gd name="connsiteY94" fmla="*/ 625396 h 2967007"/>
                <a:gd name="connsiteX95" fmla="*/ 1755968 w 3263064"/>
                <a:gd name="connsiteY95" fmla="*/ 679939 h 2967007"/>
                <a:gd name="connsiteX96" fmla="*/ 1691626 w 3263064"/>
                <a:gd name="connsiteY96" fmla="*/ 642908 h 2967007"/>
                <a:gd name="connsiteX97" fmla="*/ 1736709 w 3263064"/>
                <a:gd name="connsiteY97" fmla="*/ 648804 h 2967007"/>
                <a:gd name="connsiteX98" fmla="*/ 1845676 w 3263064"/>
                <a:gd name="connsiteY98" fmla="*/ 615483 h 2967007"/>
                <a:gd name="connsiteX99" fmla="*/ 1879539 w 3263064"/>
                <a:gd name="connsiteY99" fmla="*/ 734559 h 2967007"/>
                <a:gd name="connsiteX100" fmla="*/ 1769223 w 3263064"/>
                <a:gd name="connsiteY100" fmla="*/ 817442 h 2967007"/>
                <a:gd name="connsiteX101" fmla="*/ 1744367 w 3263064"/>
                <a:gd name="connsiteY101" fmla="*/ 901113 h 2967007"/>
                <a:gd name="connsiteX102" fmla="*/ 1766857 w 3263064"/>
                <a:gd name="connsiteY102" fmla="*/ 1101521 h 2967007"/>
                <a:gd name="connsiteX103" fmla="*/ 1769198 w 3263064"/>
                <a:gd name="connsiteY103" fmla="*/ 1105638 h 2967007"/>
                <a:gd name="connsiteX104" fmla="*/ 1770877 w 3263064"/>
                <a:gd name="connsiteY104" fmla="*/ 1103326 h 2967007"/>
                <a:gd name="connsiteX105" fmla="*/ 1772353 w 3263064"/>
                <a:gd name="connsiteY105" fmla="*/ 1105638 h 2967007"/>
                <a:gd name="connsiteX106" fmla="*/ 1868650 w 3263064"/>
                <a:gd name="connsiteY106" fmla="*/ 1172661 h 2967007"/>
                <a:gd name="connsiteX107" fmla="*/ 1838654 w 3263064"/>
                <a:gd name="connsiteY107" fmla="*/ 1243726 h 2967007"/>
                <a:gd name="connsiteX108" fmla="*/ 1668092 w 3263064"/>
                <a:gd name="connsiteY108" fmla="*/ 1326736 h 2967007"/>
                <a:gd name="connsiteX109" fmla="*/ 1635552 w 3263064"/>
                <a:gd name="connsiteY109" fmla="*/ 1240396 h 2967007"/>
                <a:gd name="connsiteX110" fmla="*/ 1629420 w 3263064"/>
                <a:gd name="connsiteY110" fmla="*/ 1242607 h 2967007"/>
                <a:gd name="connsiteX111" fmla="*/ 1661808 w 3263064"/>
                <a:gd name="connsiteY111" fmla="*/ 1328438 h 2967007"/>
                <a:gd name="connsiteX112" fmla="*/ 1547981 w 3263064"/>
                <a:gd name="connsiteY112" fmla="*/ 1337639 h 2967007"/>
                <a:gd name="connsiteX113" fmla="*/ 1464176 w 3263064"/>
                <a:gd name="connsiteY113" fmla="*/ 1292551 h 2967007"/>
                <a:gd name="connsiteX114" fmla="*/ 1469875 w 3263064"/>
                <a:gd name="connsiteY114" fmla="*/ 1294914 h 2967007"/>
                <a:gd name="connsiteX115" fmla="*/ 1498777 w 3263064"/>
                <a:gd name="connsiteY115" fmla="*/ 1246623 h 2967007"/>
                <a:gd name="connsiteX116" fmla="*/ 1530681 w 3263064"/>
                <a:gd name="connsiteY116" fmla="*/ 1223977 h 2967007"/>
                <a:gd name="connsiteX117" fmla="*/ 1526941 w 3263064"/>
                <a:gd name="connsiteY117" fmla="*/ 1218182 h 2967007"/>
                <a:gd name="connsiteX118" fmla="*/ 1493739 w 3263064"/>
                <a:gd name="connsiteY118" fmla="*/ 1242506 h 2967007"/>
                <a:gd name="connsiteX119" fmla="*/ 1463922 w 3263064"/>
                <a:gd name="connsiteY119" fmla="*/ 1292246 h 2967007"/>
                <a:gd name="connsiteX120" fmla="*/ 1438174 w 3263064"/>
                <a:gd name="connsiteY120" fmla="*/ 1247208 h 2967007"/>
                <a:gd name="connsiteX121" fmla="*/ 1432068 w 3263064"/>
                <a:gd name="connsiteY121" fmla="*/ 1249495 h 2967007"/>
                <a:gd name="connsiteX122" fmla="*/ 1546964 w 3263064"/>
                <a:gd name="connsiteY122" fmla="*/ 1344070 h 2967007"/>
                <a:gd name="connsiteX123" fmla="*/ 1580903 w 3263064"/>
                <a:gd name="connsiteY123" fmla="*/ 1346611 h 2967007"/>
                <a:gd name="connsiteX124" fmla="*/ 1843768 w 3263064"/>
                <a:gd name="connsiteY124" fmla="*/ 1247792 h 2967007"/>
                <a:gd name="connsiteX125" fmla="*/ 1874985 w 3263064"/>
                <a:gd name="connsiteY125" fmla="*/ 1174796 h 2967007"/>
                <a:gd name="connsiteX126" fmla="*/ 1891827 w 3263064"/>
                <a:gd name="connsiteY126" fmla="*/ 1179092 h 2967007"/>
                <a:gd name="connsiteX127" fmla="*/ 2033538 w 3263064"/>
                <a:gd name="connsiteY127" fmla="*/ 1171187 h 2967007"/>
                <a:gd name="connsiteX128" fmla="*/ 2125866 w 3263064"/>
                <a:gd name="connsiteY128" fmla="*/ 1142060 h 2967007"/>
                <a:gd name="connsiteX129" fmla="*/ 2181559 w 3263064"/>
                <a:gd name="connsiteY129" fmla="*/ 1139036 h 2967007"/>
                <a:gd name="connsiteX130" fmla="*/ 2204787 w 3263064"/>
                <a:gd name="connsiteY130" fmla="*/ 1149838 h 2967007"/>
                <a:gd name="connsiteX131" fmla="*/ 2466278 w 3263064"/>
                <a:gd name="connsiteY131" fmla="*/ 1440703 h 2967007"/>
                <a:gd name="connsiteX132" fmla="*/ 2485588 w 3263064"/>
                <a:gd name="connsiteY132" fmla="*/ 1475066 h 2967007"/>
                <a:gd name="connsiteX133" fmla="*/ 2486326 w 3263064"/>
                <a:gd name="connsiteY133" fmla="*/ 1476387 h 2967007"/>
                <a:gd name="connsiteX134" fmla="*/ 2586847 w 3263064"/>
                <a:gd name="connsiteY134" fmla="*/ 1661495 h 2967007"/>
                <a:gd name="connsiteX135" fmla="*/ 2600051 w 3263064"/>
                <a:gd name="connsiteY135" fmla="*/ 1635113 h 2967007"/>
                <a:gd name="connsiteX136" fmla="*/ 2548913 w 3263064"/>
                <a:gd name="connsiteY136" fmla="*/ 1502439 h 2967007"/>
                <a:gd name="connsiteX137" fmla="*/ 2572014 w 3263064"/>
                <a:gd name="connsiteY137" fmla="*/ 1524348 h 2967007"/>
                <a:gd name="connsiteX138" fmla="*/ 2610736 w 3263064"/>
                <a:gd name="connsiteY138" fmla="*/ 1590634 h 2967007"/>
                <a:gd name="connsiteX139" fmla="*/ 2582954 w 3263064"/>
                <a:gd name="connsiteY139" fmla="*/ 1502439 h 2967007"/>
                <a:gd name="connsiteX140" fmla="*/ 2483171 w 3263064"/>
                <a:gd name="connsiteY140" fmla="*/ 1409313 h 2967007"/>
                <a:gd name="connsiteX141" fmla="*/ 2468491 w 3263064"/>
                <a:gd name="connsiteY141" fmla="*/ 1099081 h 2967007"/>
                <a:gd name="connsiteX142" fmla="*/ 2961019 w 3263064"/>
                <a:gd name="connsiteY142" fmla="*/ 1091024 h 2967007"/>
                <a:gd name="connsiteX143" fmla="*/ 2959594 w 3263064"/>
                <a:gd name="connsiteY143" fmla="*/ 1277479 h 2967007"/>
                <a:gd name="connsiteX144" fmla="*/ 2951453 w 3263064"/>
                <a:gd name="connsiteY144" fmla="*/ 1723435 h 2967007"/>
                <a:gd name="connsiteX145" fmla="*/ 2612085 w 3263064"/>
                <a:gd name="connsiteY145" fmla="*/ 1710015 h 2967007"/>
                <a:gd name="connsiteX146" fmla="*/ 2615494 w 3263064"/>
                <a:gd name="connsiteY146" fmla="*/ 1716648 h 2967007"/>
                <a:gd name="connsiteX147" fmla="*/ 2951275 w 3263064"/>
                <a:gd name="connsiteY147" fmla="*/ 1729941 h 2967007"/>
                <a:gd name="connsiteX148" fmla="*/ 2938427 w 3263064"/>
                <a:gd name="connsiteY148" fmla="*/ 2150481 h 2967007"/>
                <a:gd name="connsiteX149" fmla="*/ 2777151 w 3263064"/>
                <a:gd name="connsiteY149" fmla="*/ 2148752 h 2967007"/>
                <a:gd name="connsiteX150" fmla="*/ 2777507 w 3263064"/>
                <a:gd name="connsiteY150" fmla="*/ 2155259 h 2967007"/>
                <a:gd name="connsiteX151" fmla="*/ 2938172 w 3263064"/>
                <a:gd name="connsiteY151" fmla="*/ 2156987 h 2967007"/>
                <a:gd name="connsiteX152" fmla="*/ 2929751 w 3263064"/>
                <a:gd name="connsiteY152" fmla="*/ 2367511 h 2967007"/>
                <a:gd name="connsiteX153" fmla="*/ 2043460 w 3263064"/>
                <a:gd name="connsiteY153" fmla="*/ 2367511 h 2967007"/>
                <a:gd name="connsiteX154" fmla="*/ 2043435 w 3263064"/>
                <a:gd name="connsiteY154" fmla="*/ 2367664 h 2967007"/>
                <a:gd name="connsiteX155" fmla="*/ 2039542 w 3263064"/>
                <a:gd name="connsiteY155" fmla="*/ 2367511 h 2967007"/>
                <a:gd name="connsiteX156" fmla="*/ 1934468 w 3263064"/>
                <a:gd name="connsiteY156" fmla="*/ 2367511 h 2967007"/>
                <a:gd name="connsiteX157" fmla="*/ 1851451 w 3263064"/>
                <a:gd name="connsiteY157" fmla="*/ 2369062 h 2967007"/>
                <a:gd name="connsiteX158" fmla="*/ 1846643 w 3263064"/>
                <a:gd name="connsiteY158" fmla="*/ 2367511 h 2967007"/>
                <a:gd name="connsiteX159" fmla="*/ 1783242 w 3263064"/>
                <a:gd name="connsiteY159" fmla="*/ 2367511 h 2967007"/>
                <a:gd name="connsiteX160" fmla="*/ 1642599 w 3263064"/>
                <a:gd name="connsiteY160" fmla="*/ 2382888 h 2967007"/>
                <a:gd name="connsiteX161" fmla="*/ 1347525 w 3263064"/>
                <a:gd name="connsiteY161" fmla="*/ 2368833 h 2967007"/>
                <a:gd name="connsiteX162" fmla="*/ 1348696 w 3263064"/>
                <a:gd name="connsiteY162" fmla="*/ 2367511 h 2967007"/>
                <a:gd name="connsiteX163" fmla="*/ 92176 w 3263064"/>
                <a:gd name="connsiteY163" fmla="*/ 1019934 h 2967007"/>
                <a:gd name="connsiteX164" fmla="*/ 439456 w 3263064"/>
                <a:gd name="connsiteY164" fmla="*/ 1038971 h 2967007"/>
                <a:gd name="connsiteX165" fmla="*/ 451999 w 3263064"/>
                <a:gd name="connsiteY165" fmla="*/ 1384507 h 2967007"/>
                <a:gd name="connsiteX166" fmla="*/ 453297 w 3263064"/>
                <a:gd name="connsiteY166" fmla="*/ 1633842 h 2967007"/>
                <a:gd name="connsiteX167" fmla="*/ 92176 w 3263064"/>
                <a:gd name="connsiteY167" fmla="*/ 1642280 h 2967007"/>
                <a:gd name="connsiteX168" fmla="*/ 92176 w 3263064"/>
                <a:gd name="connsiteY168" fmla="*/ 535345 h 2967007"/>
                <a:gd name="connsiteX169" fmla="*/ 401294 w 3263064"/>
                <a:gd name="connsiteY169" fmla="*/ 516207 h 2967007"/>
                <a:gd name="connsiteX170" fmla="*/ 439100 w 3263064"/>
                <a:gd name="connsiteY170" fmla="*/ 1032439 h 2967007"/>
                <a:gd name="connsiteX171" fmla="*/ 92176 w 3263064"/>
                <a:gd name="connsiteY171" fmla="*/ 1013428 h 2967007"/>
                <a:gd name="connsiteX172" fmla="*/ 92176 w 3263064"/>
                <a:gd name="connsiteY172" fmla="*/ 299430 h 2967007"/>
                <a:gd name="connsiteX173" fmla="*/ 239662 w 3263064"/>
                <a:gd name="connsiteY173" fmla="*/ 152092 h 2967007"/>
                <a:gd name="connsiteX174" fmla="*/ 365344 w 3263064"/>
                <a:gd name="connsiteY174" fmla="*/ 152092 h 2967007"/>
                <a:gd name="connsiteX175" fmla="*/ 400708 w 3263064"/>
                <a:gd name="connsiteY175" fmla="*/ 509700 h 2967007"/>
                <a:gd name="connsiteX176" fmla="*/ 92176 w 3263064"/>
                <a:gd name="connsiteY176" fmla="*/ 528813 h 2967007"/>
                <a:gd name="connsiteX177" fmla="*/ 928066 w 3263064"/>
                <a:gd name="connsiteY177" fmla="*/ 152092 h 2967007"/>
                <a:gd name="connsiteX178" fmla="*/ 910715 w 3263064"/>
                <a:gd name="connsiteY178" fmla="*/ 498085 h 2967007"/>
                <a:gd name="connsiteX179" fmla="*/ 407222 w 3263064"/>
                <a:gd name="connsiteY179" fmla="*/ 509446 h 2967007"/>
                <a:gd name="connsiteX180" fmla="*/ 371883 w 3263064"/>
                <a:gd name="connsiteY180" fmla="*/ 152092 h 2967007"/>
                <a:gd name="connsiteX181" fmla="*/ 891481 w 3263064"/>
                <a:gd name="connsiteY181" fmla="*/ 1057220 h 2967007"/>
                <a:gd name="connsiteX182" fmla="*/ 445639 w 3263064"/>
                <a:gd name="connsiteY182" fmla="*/ 1032795 h 2967007"/>
                <a:gd name="connsiteX183" fmla="*/ 407807 w 3263064"/>
                <a:gd name="connsiteY183" fmla="*/ 515927 h 2967007"/>
                <a:gd name="connsiteX184" fmla="*/ 910435 w 3263064"/>
                <a:gd name="connsiteY184" fmla="*/ 504592 h 2967007"/>
                <a:gd name="connsiteX185" fmla="*/ 891481 w 3263064"/>
                <a:gd name="connsiteY185" fmla="*/ 1057220 h 2967007"/>
                <a:gd name="connsiteX186" fmla="*/ 916948 w 3263064"/>
                <a:gd name="connsiteY186" fmla="*/ 504566 h 2967007"/>
                <a:gd name="connsiteX187" fmla="*/ 1136104 w 3263064"/>
                <a:gd name="connsiteY187" fmla="*/ 504515 h 2967007"/>
                <a:gd name="connsiteX188" fmla="*/ 1138648 w 3263064"/>
                <a:gd name="connsiteY188" fmla="*/ 884312 h 2967007"/>
                <a:gd name="connsiteX189" fmla="*/ 1150707 w 3263064"/>
                <a:gd name="connsiteY189" fmla="*/ 947853 h 2967007"/>
                <a:gd name="connsiteX190" fmla="*/ 1170552 w 3263064"/>
                <a:gd name="connsiteY190" fmla="*/ 1072521 h 2967007"/>
                <a:gd name="connsiteX191" fmla="*/ 897994 w 3263064"/>
                <a:gd name="connsiteY191" fmla="*/ 1057576 h 2967007"/>
                <a:gd name="connsiteX192" fmla="*/ 916948 w 3263064"/>
                <a:gd name="connsiteY192" fmla="*/ 504566 h 2967007"/>
                <a:gd name="connsiteX193" fmla="*/ 1379124 w 3263064"/>
                <a:gd name="connsiteY193" fmla="*/ 152092 h 2967007"/>
                <a:gd name="connsiteX194" fmla="*/ 1387851 w 3263064"/>
                <a:gd name="connsiteY194" fmla="*/ 301998 h 2967007"/>
                <a:gd name="connsiteX195" fmla="*/ 1195943 w 3263064"/>
                <a:gd name="connsiteY195" fmla="*/ 396623 h 2967007"/>
                <a:gd name="connsiteX196" fmla="*/ 1138266 w 3263064"/>
                <a:gd name="connsiteY196" fmla="*/ 498034 h 2967007"/>
                <a:gd name="connsiteX197" fmla="*/ 1138266 w 3263064"/>
                <a:gd name="connsiteY197" fmla="*/ 498009 h 2967007"/>
                <a:gd name="connsiteX198" fmla="*/ 917253 w 3263064"/>
                <a:gd name="connsiteY198" fmla="*/ 498060 h 2967007"/>
                <a:gd name="connsiteX199" fmla="*/ 934579 w 3263064"/>
                <a:gd name="connsiteY199" fmla="*/ 152092 h 2967007"/>
                <a:gd name="connsiteX200" fmla="*/ 1526610 w 3263064"/>
                <a:gd name="connsiteY200" fmla="*/ 152092 h 2967007"/>
                <a:gd name="connsiteX201" fmla="*/ 1629955 w 3263064"/>
                <a:gd name="connsiteY201" fmla="*/ 224655 h 2967007"/>
                <a:gd name="connsiteX202" fmla="*/ 1733299 w 3263064"/>
                <a:gd name="connsiteY202" fmla="*/ 152092 h 2967007"/>
                <a:gd name="connsiteX203" fmla="*/ 1972758 w 3263064"/>
                <a:gd name="connsiteY203" fmla="*/ 152092 h 2967007"/>
                <a:gd name="connsiteX204" fmla="*/ 1991050 w 3263064"/>
                <a:gd name="connsiteY204" fmla="*/ 501948 h 2967007"/>
                <a:gd name="connsiteX205" fmla="*/ 1913020 w 3263064"/>
                <a:gd name="connsiteY205" fmla="*/ 502177 h 2967007"/>
                <a:gd name="connsiteX206" fmla="*/ 1913046 w 3263064"/>
                <a:gd name="connsiteY206" fmla="*/ 502202 h 2967007"/>
                <a:gd name="connsiteX207" fmla="*/ 1890530 w 3263064"/>
                <a:gd name="connsiteY207" fmla="*/ 461638 h 2967007"/>
                <a:gd name="connsiteX208" fmla="*/ 1883126 w 3263064"/>
                <a:gd name="connsiteY208" fmla="*/ 450175 h 2967007"/>
                <a:gd name="connsiteX209" fmla="*/ 1851527 w 3263064"/>
                <a:gd name="connsiteY209" fmla="*/ 409407 h 2967007"/>
                <a:gd name="connsiteX210" fmla="*/ 1801534 w 3263064"/>
                <a:gd name="connsiteY210" fmla="*/ 362971 h 2967007"/>
                <a:gd name="connsiteX211" fmla="*/ 1800440 w 3263064"/>
                <a:gd name="connsiteY211" fmla="*/ 362641 h 2967007"/>
                <a:gd name="connsiteX212" fmla="*/ 1798888 w 3263064"/>
                <a:gd name="connsiteY212" fmla="*/ 362133 h 2967007"/>
                <a:gd name="connsiteX213" fmla="*/ 1801534 w 3263064"/>
                <a:gd name="connsiteY213" fmla="*/ 362971 h 2967007"/>
                <a:gd name="connsiteX214" fmla="*/ 1455780 w 3263064"/>
                <a:gd name="connsiteY214" fmla="*/ 311681 h 2967007"/>
                <a:gd name="connsiteX215" fmla="*/ 1394364 w 3263064"/>
                <a:gd name="connsiteY215" fmla="*/ 302048 h 2967007"/>
                <a:gd name="connsiteX216" fmla="*/ 1394389 w 3263064"/>
                <a:gd name="connsiteY216" fmla="*/ 302048 h 2967007"/>
                <a:gd name="connsiteX217" fmla="*/ 1385637 w 3263064"/>
                <a:gd name="connsiteY217" fmla="*/ 152092 h 2967007"/>
                <a:gd name="connsiteX218" fmla="*/ 1633160 w 3263064"/>
                <a:gd name="connsiteY218" fmla="*/ 65117 h 2967007"/>
                <a:gd name="connsiteX219" fmla="*/ 1682874 w 3263064"/>
                <a:gd name="connsiteY219" fmla="*/ 114755 h 2967007"/>
                <a:gd name="connsiteX220" fmla="*/ 1633160 w 3263064"/>
                <a:gd name="connsiteY220" fmla="*/ 164419 h 2967007"/>
                <a:gd name="connsiteX221" fmla="*/ 1583447 w 3263064"/>
                <a:gd name="connsiteY221" fmla="*/ 114755 h 2967007"/>
                <a:gd name="connsiteX222" fmla="*/ 1633160 w 3263064"/>
                <a:gd name="connsiteY222" fmla="*/ 65117 h 2967007"/>
                <a:gd name="connsiteX223" fmla="*/ 2004814 w 3263064"/>
                <a:gd name="connsiteY223" fmla="*/ 765415 h 2967007"/>
                <a:gd name="connsiteX224" fmla="*/ 1949478 w 3263064"/>
                <a:gd name="connsiteY224" fmla="*/ 591363 h 2967007"/>
                <a:gd name="connsiteX225" fmla="*/ 1948435 w 3263064"/>
                <a:gd name="connsiteY225" fmla="*/ 588288 h 2967007"/>
                <a:gd name="connsiteX226" fmla="*/ 1916226 w 3263064"/>
                <a:gd name="connsiteY226" fmla="*/ 508684 h 2967007"/>
                <a:gd name="connsiteX227" fmla="*/ 1991381 w 3263064"/>
                <a:gd name="connsiteY227" fmla="*/ 508455 h 2967007"/>
                <a:gd name="connsiteX228" fmla="*/ 2461978 w 3263064"/>
                <a:gd name="connsiteY228" fmla="*/ 1099335 h 2967007"/>
                <a:gd name="connsiteX229" fmla="*/ 2476302 w 3263064"/>
                <a:gd name="connsiteY229" fmla="*/ 1402044 h 2967007"/>
                <a:gd name="connsiteX230" fmla="*/ 2436842 w 3263064"/>
                <a:gd name="connsiteY230" fmla="*/ 1329862 h 2967007"/>
                <a:gd name="connsiteX231" fmla="*/ 2382930 w 3263064"/>
                <a:gd name="connsiteY231" fmla="*/ 1205220 h 2967007"/>
                <a:gd name="connsiteX232" fmla="*/ 2373186 w 3263064"/>
                <a:gd name="connsiteY232" fmla="*/ 1188293 h 2967007"/>
                <a:gd name="connsiteX233" fmla="*/ 2314746 w 3263064"/>
                <a:gd name="connsiteY233" fmla="*/ 1104673 h 2967007"/>
                <a:gd name="connsiteX234" fmla="*/ 2447654 w 3263064"/>
                <a:gd name="connsiteY234" fmla="*/ 1099869 h 2967007"/>
                <a:gd name="connsiteX235" fmla="*/ 2461978 w 3263064"/>
                <a:gd name="connsiteY235" fmla="*/ 1099335 h 2967007"/>
                <a:gd name="connsiteX236" fmla="*/ 2447400 w 3263064"/>
                <a:gd name="connsiteY236" fmla="*/ 1093388 h 2967007"/>
                <a:gd name="connsiteX237" fmla="*/ 2309556 w 3263064"/>
                <a:gd name="connsiteY237" fmla="*/ 1098344 h 2967007"/>
                <a:gd name="connsiteX238" fmla="*/ 2164004 w 3263064"/>
                <a:gd name="connsiteY238" fmla="*/ 967602 h 2967007"/>
                <a:gd name="connsiteX239" fmla="*/ 2081852 w 3263064"/>
                <a:gd name="connsiteY239" fmla="*/ 908331 h 2967007"/>
                <a:gd name="connsiteX240" fmla="*/ 2019189 w 3263064"/>
                <a:gd name="connsiteY240" fmla="*/ 804352 h 2967007"/>
                <a:gd name="connsiteX241" fmla="*/ 2012447 w 3263064"/>
                <a:gd name="connsiteY241" fmla="*/ 786586 h 2967007"/>
                <a:gd name="connsiteX242" fmla="*/ 1997894 w 3263064"/>
                <a:gd name="connsiteY242" fmla="*/ 508404 h 2967007"/>
                <a:gd name="connsiteX243" fmla="*/ 2433560 w 3263064"/>
                <a:gd name="connsiteY243" fmla="*/ 499102 h 2967007"/>
                <a:gd name="connsiteX244" fmla="*/ 2461673 w 3263064"/>
                <a:gd name="connsiteY244" fmla="*/ 1092829 h 2967007"/>
                <a:gd name="connsiteX245" fmla="*/ 2447400 w 3263064"/>
                <a:gd name="connsiteY245" fmla="*/ 1093388 h 2967007"/>
                <a:gd name="connsiteX246" fmla="*/ 2417150 w 3263064"/>
                <a:gd name="connsiteY246" fmla="*/ 152092 h 2967007"/>
                <a:gd name="connsiteX247" fmla="*/ 2433254 w 3263064"/>
                <a:gd name="connsiteY247" fmla="*/ 492620 h 2967007"/>
                <a:gd name="connsiteX248" fmla="*/ 1997563 w 3263064"/>
                <a:gd name="connsiteY248" fmla="*/ 501923 h 2967007"/>
                <a:gd name="connsiteX249" fmla="*/ 1979271 w 3263064"/>
                <a:gd name="connsiteY249" fmla="*/ 152092 h 2967007"/>
                <a:gd name="connsiteX250" fmla="*/ 3050803 w 3263064"/>
                <a:gd name="connsiteY250" fmla="*/ 73098 h 2967007"/>
                <a:gd name="connsiteX251" fmla="*/ 1731722 w 3263064"/>
                <a:gd name="connsiteY251" fmla="*/ 73098 h 2967007"/>
                <a:gd name="connsiteX252" fmla="*/ 1629955 w 3263064"/>
                <a:gd name="connsiteY252" fmla="*/ 4880 h 2967007"/>
                <a:gd name="connsiteX253" fmla="*/ 1528188 w 3263064"/>
                <a:gd name="connsiteY253" fmla="*/ 73098 h 2967007"/>
                <a:gd name="connsiteX254" fmla="*/ 215518 w 3263064"/>
                <a:gd name="connsiteY254" fmla="*/ 73098 h 2967007"/>
                <a:gd name="connsiteX255" fmla="*/ 4885 w 3263064"/>
                <a:gd name="connsiteY255" fmla="*/ 283520 h 2967007"/>
                <a:gd name="connsiteX256" fmla="*/ 4885 w 3263064"/>
                <a:gd name="connsiteY256" fmla="*/ 2299319 h 2967007"/>
                <a:gd name="connsiteX257" fmla="*/ 215518 w 3263064"/>
                <a:gd name="connsiteY257" fmla="*/ 2509741 h 2967007"/>
                <a:gd name="connsiteX258" fmla="*/ 1310965 w 3263064"/>
                <a:gd name="connsiteY258" fmla="*/ 2509741 h 2967007"/>
                <a:gd name="connsiteX259" fmla="*/ 1033828 w 3263064"/>
                <a:gd name="connsiteY259" fmla="*/ 2878965 h 2967007"/>
                <a:gd name="connsiteX260" fmla="*/ 896544 w 3263064"/>
                <a:gd name="connsiteY260" fmla="*/ 2878965 h 2967007"/>
                <a:gd name="connsiteX261" fmla="*/ 853216 w 3263064"/>
                <a:gd name="connsiteY261" fmla="*/ 2922224 h 2967007"/>
                <a:gd name="connsiteX262" fmla="*/ 896544 w 3263064"/>
                <a:gd name="connsiteY262" fmla="*/ 2965483 h 2967007"/>
                <a:gd name="connsiteX263" fmla="*/ 2364943 w 3263064"/>
                <a:gd name="connsiteY263" fmla="*/ 2965483 h 2967007"/>
                <a:gd name="connsiteX264" fmla="*/ 2408245 w 3263064"/>
                <a:gd name="connsiteY264" fmla="*/ 2922224 h 2967007"/>
                <a:gd name="connsiteX265" fmla="*/ 2364943 w 3263064"/>
                <a:gd name="connsiteY265" fmla="*/ 2878965 h 2967007"/>
                <a:gd name="connsiteX266" fmla="*/ 2227634 w 3263064"/>
                <a:gd name="connsiteY266" fmla="*/ 2878965 h 2967007"/>
                <a:gd name="connsiteX267" fmla="*/ 1950496 w 3263064"/>
                <a:gd name="connsiteY267" fmla="*/ 2509741 h 2967007"/>
                <a:gd name="connsiteX268" fmla="*/ 3050803 w 3263064"/>
                <a:gd name="connsiteY268" fmla="*/ 2509741 h 2967007"/>
                <a:gd name="connsiteX269" fmla="*/ 3261436 w 3263064"/>
                <a:gd name="connsiteY269" fmla="*/ 2299319 h 2967007"/>
                <a:gd name="connsiteX270" fmla="*/ 3261436 w 3263064"/>
                <a:gd name="connsiteY270" fmla="*/ 283520 h 2967007"/>
                <a:gd name="connsiteX271" fmla="*/ 3050803 w 3263064"/>
                <a:gd name="connsiteY271" fmla="*/ 73098 h 2967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</a:cxnLst>
              <a:rect l="l" t="t" r="r" b="b"/>
              <a:pathLst>
                <a:path w="3263064" h="2967007">
                  <a:moveTo>
                    <a:pt x="3174145" y="461104"/>
                  </a:moveTo>
                  <a:cubicBezTo>
                    <a:pt x="3097845" y="452615"/>
                    <a:pt x="3020451" y="454496"/>
                    <a:pt x="2943871" y="459579"/>
                  </a:cubicBezTo>
                  <a:cubicBezTo>
                    <a:pt x="2941327" y="431901"/>
                    <a:pt x="2938478" y="404273"/>
                    <a:pt x="2935374" y="376671"/>
                  </a:cubicBezTo>
                  <a:cubicBezTo>
                    <a:pt x="2932423" y="372808"/>
                    <a:pt x="2929777" y="368766"/>
                    <a:pt x="2927436" y="364598"/>
                  </a:cubicBezTo>
                  <a:cubicBezTo>
                    <a:pt x="2931100" y="396369"/>
                    <a:pt x="2934432" y="428165"/>
                    <a:pt x="2937384" y="460011"/>
                  </a:cubicBezTo>
                  <a:cubicBezTo>
                    <a:pt x="2905810" y="462172"/>
                    <a:pt x="2874390" y="464815"/>
                    <a:pt x="2843274" y="467458"/>
                  </a:cubicBezTo>
                  <a:cubicBezTo>
                    <a:pt x="2831291" y="468475"/>
                    <a:pt x="2819283" y="469466"/>
                    <a:pt x="2807300" y="470457"/>
                  </a:cubicBezTo>
                  <a:cubicBezTo>
                    <a:pt x="2685332" y="480497"/>
                    <a:pt x="2562651" y="487486"/>
                    <a:pt x="2439767" y="492366"/>
                  </a:cubicBezTo>
                  <a:lnTo>
                    <a:pt x="2423663" y="152092"/>
                  </a:lnTo>
                  <a:lnTo>
                    <a:pt x="2896626" y="152092"/>
                  </a:lnTo>
                  <a:cubicBezTo>
                    <a:pt x="2904462" y="196291"/>
                    <a:pt x="2911357" y="240693"/>
                    <a:pt x="2917463" y="285248"/>
                  </a:cubicBezTo>
                  <a:cubicBezTo>
                    <a:pt x="2918709" y="280597"/>
                    <a:pt x="2920210" y="275997"/>
                    <a:pt x="2922093" y="271523"/>
                  </a:cubicBezTo>
                  <a:cubicBezTo>
                    <a:pt x="2916471" y="231569"/>
                    <a:pt x="2910212" y="191741"/>
                    <a:pt x="2903241" y="152092"/>
                  </a:cubicBezTo>
                  <a:lnTo>
                    <a:pt x="3026659" y="152092"/>
                  </a:lnTo>
                  <a:cubicBezTo>
                    <a:pt x="3108124" y="152092"/>
                    <a:pt x="3174145" y="218047"/>
                    <a:pt x="3174145" y="299430"/>
                  </a:cubicBezTo>
                  <a:close/>
                  <a:moveTo>
                    <a:pt x="3174145" y="1095624"/>
                  </a:moveTo>
                  <a:cubicBezTo>
                    <a:pt x="3105529" y="1089804"/>
                    <a:pt x="3036581" y="1086373"/>
                    <a:pt x="2967532" y="1084670"/>
                  </a:cubicBezTo>
                  <a:cubicBezTo>
                    <a:pt x="2967609" y="1045376"/>
                    <a:pt x="2967405" y="1005854"/>
                    <a:pt x="2967023" y="966280"/>
                  </a:cubicBezTo>
                  <a:cubicBezTo>
                    <a:pt x="2964810" y="964984"/>
                    <a:pt x="2962597" y="963688"/>
                    <a:pt x="2960485" y="962265"/>
                  </a:cubicBezTo>
                  <a:cubicBezTo>
                    <a:pt x="2960892" y="1003159"/>
                    <a:pt x="2961095" y="1043953"/>
                    <a:pt x="2961019" y="1084517"/>
                  </a:cubicBezTo>
                  <a:cubicBezTo>
                    <a:pt x="2795851" y="1080680"/>
                    <a:pt x="2630352" y="1086474"/>
                    <a:pt x="2468160" y="1092600"/>
                  </a:cubicBezTo>
                  <a:lnTo>
                    <a:pt x="2440073" y="498873"/>
                  </a:lnTo>
                  <a:cubicBezTo>
                    <a:pt x="2563033" y="493993"/>
                    <a:pt x="2685790" y="487003"/>
                    <a:pt x="2807834" y="476964"/>
                  </a:cubicBezTo>
                  <a:cubicBezTo>
                    <a:pt x="2819817" y="475973"/>
                    <a:pt x="2831826" y="474956"/>
                    <a:pt x="2843834" y="473939"/>
                  </a:cubicBezTo>
                  <a:cubicBezTo>
                    <a:pt x="2874975" y="471296"/>
                    <a:pt x="2906396" y="468653"/>
                    <a:pt x="2937994" y="466492"/>
                  </a:cubicBezTo>
                  <a:cubicBezTo>
                    <a:pt x="2939648" y="484614"/>
                    <a:pt x="2941073" y="502787"/>
                    <a:pt x="2942497" y="520960"/>
                  </a:cubicBezTo>
                  <a:cubicBezTo>
                    <a:pt x="2944431" y="518876"/>
                    <a:pt x="2946441" y="516893"/>
                    <a:pt x="2948553" y="514987"/>
                  </a:cubicBezTo>
                  <a:cubicBezTo>
                    <a:pt x="2947230" y="498670"/>
                    <a:pt x="2945983" y="482352"/>
                    <a:pt x="2944507" y="466060"/>
                  </a:cubicBezTo>
                  <a:cubicBezTo>
                    <a:pt x="3020935" y="460977"/>
                    <a:pt x="3098176" y="459122"/>
                    <a:pt x="3174145" y="467662"/>
                  </a:cubicBezTo>
                  <a:close/>
                  <a:moveTo>
                    <a:pt x="3174145" y="1732737"/>
                  </a:moveTo>
                  <a:cubicBezTo>
                    <a:pt x="3102221" y="1729662"/>
                    <a:pt x="3030145" y="1726662"/>
                    <a:pt x="2957966" y="1723689"/>
                  </a:cubicBezTo>
                  <a:cubicBezTo>
                    <a:pt x="2961630" y="1574622"/>
                    <a:pt x="2964352" y="1425707"/>
                    <a:pt x="2966107" y="1277555"/>
                  </a:cubicBezTo>
                  <a:cubicBezTo>
                    <a:pt x="2966845" y="1215971"/>
                    <a:pt x="2967405" y="1153777"/>
                    <a:pt x="2967532" y="1091176"/>
                  </a:cubicBezTo>
                  <a:cubicBezTo>
                    <a:pt x="3036581" y="1092879"/>
                    <a:pt x="3105529" y="1096311"/>
                    <a:pt x="3174145" y="1102156"/>
                  </a:cubicBezTo>
                  <a:close/>
                  <a:moveTo>
                    <a:pt x="3174145" y="2151447"/>
                  </a:moveTo>
                  <a:cubicBezTo>
                    <a:pt x="3099423" y="2151269"/>
                    <a:pt x="3022894" y="2151065"/>
                    <a:pt x="2944940" y="2150532"/>
                  </a:cubicBezTo>
                  <a:cubicBezTo>
                    <a:pt x="2950054" y="2010640"/>
                    <a:pt x="2954328" y="1870367"/>
                    <a:pt x="2957788" y="1730221"/>
                  </a:cubicBezTo>
                  <a:cubicBezTo>
                    <a:pt x="3030017" y="1733169"/>
                    <a:pt x="3102170" y="1736168"/>
                    <a:pt x="3174145" y="1739244"/>
                  </a:cubicBezTo>
                  <a:close/>
                  <a:moveTo>
                    <a:pt x="3174145" y="2287399"/>
                  </a:moveTo>
                  <a:cubicBezTo>
                    <a:pt x="3174145" y="2368782"/>
                    <a:pt x="3108124" y="2434738"/>
                    <a:pt x="3026659" y="2434738"/>
                  </a:cubicBezTo>
                  <a:lnTo>
                    <a:pt x="2933389" y="2434738"/>
                  </a:lnTo>
                  <a:cubicBezTo>
                    <a:pt x="2933491" y="2432552"/>
                    <a:pt x="2933567" y="2430391"/>
                    <a:pt x="2933669" y="2428231"/>
                  </a:cubicBezTo>
                  <a:lnTo>
                    <a:pt x="3026659" y="2428231"/>
                  </a:lnTo>
                  <a:cubicBezTo>
                    <a:pt x="3074591" y="2428231"/>
                    <a:pt x="3117003" y="2404187"/>
                    <a:pt x="3142496" y="2367511"/>
                  </a:cubicBezTo>
                  <a:lnTo>
                    <a:pt x="2936264" y="2367511"/>
                  </a:lnTo>
                  <a:cubicBezTo>
                    <a:pt x="2939241" y="2297489"/>
                    <a:pt x="2942116" y="2227315"/>
                    <a:pt x="2944685" y="2157038"/>
                  </a:cubicBezTo>
                  <a:cubicBezTo>
                    <a:pt x="3022715" y="2157572"/>
                    <a:pt x="3099346" y="2157775"/>
                    <a:pt x="3174145" y="2157953"/>
                  </a:cubicBezTo>
                  <a:close/>
                  <a:moveTo>
                    <a:pt x="967501" y="2367511"/>
                  </a:moveTo>
                  <a:lnTo>
                    <a:pt x="905957" y="2428231"/>
                  </a:lnTo>
                  <a:lnTo>
                    <a:pt x="2927156" y="2428231"/>
                  </a:lnTo>
                  <a:cubicBezTo>
                    <a:pt x="2927054" y="2430391"/>
                    <a:pt x="2926978" y="2432552"/>
                    <a:pt x="2926876" y="2434738"/>
                  </a:cubicBezTo>
                  <a:lnTo>
                    <a:pt x="239662" y="2434738"/>
                  </a:lnTo>
                  <a:cubicBezTo>
                    <a:pt x="158197" y="2434738"/>
                    <a:pt x="92176" y="2368782"/>
                    <a:pt x="92176" y="2287399"/>
                  </a:cubicBezTo>
                  <a:lnTo>
                    <a:pt x="92176" y="2099826"/>
                  </a:lnTo>
                  <a:cubicBezTo>
                    <a:pt x="203178" y="2102749"/>
                    <a:pt x="315020" y="2097996"/>
                    <a:pt x="425972" y="2090269"/>
                  </a:cubicBezTo>
                  <a:cubicBezTo>
                    <a:pt x="427550" y="2087956"/>
                    <a:pt x="429152" y="2085669"/>
                    <a:pt x="430806" y="2083407"/>
                  </a:cubicBezTo>
                  <a:cubicBezTo>
                    <a:pt x="318252" y="2091362"/>
                    <a:pt x="204730" y="2096293"/>
                    <a:pt x="92176" y="2093319"/>
                  </a:cubicBezTo>
                  <a:lnTo>
                    <a:pt x="92176" y="1648812"/>
                  </a:lnTo>
                  <a:cubicBezTo>
                    <a:pt x="212007" y="1640475"/>
                    <a:pt x="332804" y="1638696"/>
                    <a:pt x="453271" y="1640348"/>
                  </a:cubicBezTo>
                  <a:cubicBezTo>
                    <a:pt x="452406" y="1782299"/>
                    <a:pt x="449353" y="1924224"/>
                    <a:pt x="445740" y="2064345"/>
                  </a:cubicBezTo>
                  <a:cubicBezTo>
                    <a:pt x="447954" y="2061701"/>
                    <a:pt x="450167" y="2059109"/>
                    <a:pt x="452457" y="2056542"/>
                  </a:cubicBezTo>
                  <a:cubicBezTo>
                    <a:pt x="455968" y="1918988"/>
                    <a:pt x="458945" y="1779732"/>
                    <a:pt x="459784" y="1640450"/>
                  </a:cubicBezTo>
                  <a:cubicBezTo>
                    <a:pt x="586103" y="1642280"/>
                    <a:pt x="711989" y="1647719"/>
                    <a:pt x="835865" y="1653107"/>
                  </a:cubicBezTo>
                  <a:lnTo>
                    <a:pt x="868481" y="1654531"/>
                  </a:lnTo>
                  <a:cubicBezTo>
                    <a:pt x="867438" y="1653717"/>
                    <a:pt x="866319" y="1652955"/>
                    <a:pt x="865250" y="1652370"/>
                  </a:cubicBezTo>
                  <a:cubicBezTo>
                    <a:pt x="866548" y="1650922"/>
                    <a:pt x="867845" y="1649473"/>
                    <a:pt x="869143" y="1648050"/>
                  </a:cubicBezTo>
                  <a:lnTo>
                    <a:pt x="836145" y="1646626"/>
                  </a:lnTo>
                  <a:cubicBezTo>
                    <a:pt x="712218" y="1641213"/>
                    <a:pt x="586230" y="1635773"/>
                    <a:pt x="459810" y="1633918"/>
                  </a:cubicBezTo>
                  <a:cubicBezTo>
                    <a:pt x="460268" y="1550603"/>
                    <a:pt x="460013" y="1467288"/>
                    <a:pt x="458512" y="1384380"/>
                  </a:cubicBezTo>
                  <a:cubicBezTo>
                    <a:pt x="456426" y="1268888"/>
                    <a:pt x="452025" y="1153472"/>
                    <a:pt x="445995" y="1039327"/>
                  </a:cubicBezTo>
                  <a:lnTo>
                    <a:pt x="891379" y="1063727"/>
                  </a:lnTo>
                  <a:cubicBezTo>
                    <a:pt x="888021" y="1249241"/>
                    <a:pt x="888326" y="1434908"/>
                    <a:pt x="894483" y="1619558"/>
                  </a:cubicBezTo>
                  <a:cubicBezTo>
                    <a:pt x="896595" y="1617169"/>
                    <a:pt x="898681" y="1614729"/>
                    <a:pt x="900793" y="1612340"/>
                  </a:cubicBezTo>
                  <a:cubicBezTo>
                    <a:pt x="894839" y="1430206"/>
                    <a:pt x="894585" y="1247055"/>
                    <a:pt x="897892" y="1064083"/>
                  </a:cubicBezTo>
                  <a:lnTo>
                    <a:pt x="1170679" y="1079027"/>
                  </a:lnTo>
                  <a:cubicBezTo>
                    <a:pt x="1170832" y="1079053"/>
                    <a:pt x="1170985" y="1079053"/>
                    <a:pt x="1171137" y="1079053"/>
                  </a:cubicBezTo>
                  <a:cubicBezTo>
                    <a:pt x="1173300" y="1106198"/>
                    <a:pt x="1173554" y="1133342"/>
                    <a:pt x="1170577" y="1160360"/>
                  </a:cubicBezTo>
                  <a:cubicBezTo>
                    <a:pt x="1170374" y="1162241"/>
                    <a:pt x="1166659" y="1186590"/>
                    <a:pt x="1166354" y="1188140"/>
                  </a:cubicBezTo>
                  <a:cubicBezTo>
                    <a:pt x="1154880" y="1247538"/>
                    <a:pt x="1129413" y="1304090"/>
                    <a:pt x="1114911" y="1362725"/>
                  </a:cubicBezTo>
                  <a:cubicBezTo>
                    <a:pt x="1199174" y="1284265"/>
                    <a:pt x="1246547" y="1285409"/>
                    <a:pt x="1304045" y="1268151"/>
                  </a:cubicBezTo>
                  <a:cubicBezTo>
                    <a:pt x="1384034" y="1244158"/>
                    <a:pt x="1439294" y="1247030"/>
                    <a:pt x="1439294" y="1247030"/>
                  </a:cubicBezTo>
                  <a:cubicBezTo>
                    <a:pt x="1483079" y="1177846"/>
                    <a:pt x="1513508" y="1171975"/>
                    <a:pt x="1513508" y="1171950"/>
                  </a:cubicBezTo>
                  <a:lnTo>
                    <a:pt x="1501524" y="1129530"/>
                  </a:lnTo>
                  <a:cubicBezTo>
                    <a:pt x="1488676" y="1135604"/>
                    <a:pt x="1476261" y="1140230"/>
                    <a:pt x="1464608" y="1142873"/>
                  </a:cubicBezTo>
                  <a:cubicBezTo>
                    <a:pt x="1366098" y="1165087"/>
                    <a:pt x="1210445" y="954335"/>
                    <a:pt x="1179940" y="799320"/>
                  </a:cubicBezTo>
                  <a:cubicBezTo>
                    <a:pt x="1175411" y="776293"/>
                    <a:pt x="1171264" y="751995"/>
                    <a:pt x="1168084" y="727138"/>
                  </a:cubicBezTo>
                  <a:cubicBezTo>
                    <a:pt x="1159154" y="670306"/>
                    <a:pt x="1191872" y="623998"/>
                    <a:pt x="1286185" y="597844"/>
                  </a:cubicBezTo>
                  <a:cubicBezTo>
                    <a:pt x="1424716" y="559415"/>
                    <a:pt x="1461479" y="436882"/>
                    <a:pt x="1461479" y="436882"/>
                  </a:cubicBezTo>
                  <a:cubicBezTo>
                    <a:pt x="1461479" y="436882"/>
                    <a:pt x="1509386" y="509726"/>
                    <a:pt x="1575153" y="570013"/>
                  </a:cubicBezTo>
                  <a:cubicBezTo>
                    <a:pt x="1544470" y="568997"/>
                    <a:pt x="1495520" y="578248"/>
                    <a:pt x="1480739" y="581222"/>
                  </a:cubicBezTo>
                  <a:cubicBezTo>
                    <a:pt x="1484173" y="605520"/>
                    <a:pt x="1494884" y="619499"/>
                    <a:pt x="1494884" y="619499"/>
                  </a:cubicBezTo>
                  <a:cubicBezTo>
                    <a:pt x="1482570" y="614746"/>
                    <a:pt x="1476337" y="582112"/>
                    <a:pt x="1476337" y="582112"/>
                  </a:cubicBezTo>
                  <a:cubicBezTo>
                    <a:pt x="1476337" y="582112"/>
                    <a:pt x="1474607" y="622702"/>
                    <a:pt x="1496283" y="625980"/>
                  </a:cubicBezTo>
                  <a:cubicBezTo>
                    <a:pt x="1523939" y="620973"/>
                    <a:pt x="1565816" y="619830"/>
                    <a:pt x="1594998" y="620973"/>
                  </a:cubicBezTo>
                  <a:cubicBezTo>
                    <a:pt x="1611026" y="621583"/>
                    <a:pt x="1624943" y="623439"/>
                    <a:pt x="1635755" y="625396"/>
                  </a:cubicBezTo>
                  <a:cubicBezTo>
                    <a:pt x="1664174" y="649821"/>
                    <a:pt x="1709359" y="680524"/>
                    <a:pt x="1755968" y="679939"/>
                  </a:cubicBezTo>
                  <a:cubicBezTo>
                    <a:pt x="1755968" y="679939"/>
                    <a:pt x="1721494" y="666850"/>
                    <a:pt x="1691626" y="642908"/>
                  </a:cubicBezTo>
                  <a:cubicBezTo>
                    <a:pt x="1706662" y="647305"/>
                    <a:pt x="1721774" y="649592"/>
                    <a:pt x="1736709" y="648804"/>
                  </a:cubicBezTo>
                  <a:cubicBezTo>
                    <a:pt x="1798837" y="645576"/>
                    <a:pt x="1830029" y="630504"/>
                    <a:pt x="1845676" y="615483"/>
                  </a:cubicBezTo>
                  <a:cubicBezTo>
                    <a:pt x="1871499" y="636274"/>
                    <a:pt x="1890581" y="673916"/>
                    <a:pt x="1879539" y="734559"/>
                  </a:cubicBezTo>
                  <a:cubicBezTo>
                    <a:pt x="1858804" y="848653"/>
                    <a:pt x="1769223" y="817442"/>
                    <a:pt x="1769223" y="817442"/>
                  </a:cubicBezTo>
                  <a:cubicBezTo>
                    <a:pt x="1769223" y="817442"/>
                    <a:pt x="1756629" y="864844"/>
                    <a:pt x="1744367" y="901113"/>
                  </a:cubicBezTo>
                  <a:cubicBezTo>
                    <a:pt x="1708087" y="1010505"/>
                    <a:pt x="1745791" y="1065048"/>
                    <a:pt x="1766857" y="1101521"/>
                  </a:cubicBezTo>
                  <a:cubicBezTo>
                    <a:pt x="1767951" y="1102639"/>
                    <a:pt x="1768765" y="1103986"/>
                    <a:pt x="1769198" y="1105638"/>
                  </a:cubicBezTo>
                  <a:cubicBezTo>
                    <a:pt x="1770088" y="1104418"/>
                    <a:pt x="1770673" y="1103605"/>
                    <a:pt x="1770877" y="1103326"/>
                  </a:cubicBezTo>
                  <a:cubicBezTo>
                    <a:pt x="1771335" y="1104113"/>
                    <a:pt x="1771818" y="1104901"/>
                    <a:pt x="1772353" y="1105638"/>
                  </a:cubicBezTo>
                  <a:cubicBezTo>
                    <a:pt x="1796064" y="1137561"/>
                    <a:pt x="1830741" y="1160182"/>
                    <a:pt x="1868650" y="1172661"/>
                  </a:cubicBezTo>
                  <a:cubicBezTo>
                    <a:pt x="1866335" y="1196883"/>
                    <a:pt x="1855954" y="1221995"/>
                    <a:pt x="1838654" y="1243726"/>
                  </a:cubicBezTo>
                  <a:cubicBezTo>
                    <a:pt x="1827230" y="1258111"/>
                    <a:pt x="1751465" y="1303886"/>
                    <a:pt x="1668092" y="1326736"/>
                  </a:cubicBezTo>
                  <a:cubicBezTo>
                    <a:pt x="1659264" y="1297329"/>
                    <a:pt x="1648247" y="1268405"/>
                    <a:pt x="1635552" y="1240396"/>
                  </a:cubicBezTo>
                  <a:cubicBezTo>
                    <a:pt x="1633517" y="1241159"/>
                    <a:pt x="1631481" y="1241896"/>
                    <a:pt x="1629420" y="1242607"/>
                  </a:cubicBezTo>
                  <a:cubicBezTo>
                    <a:pt x="1642065" y="1270438"/>
                    <a:pt x="1653005" y="1299210"/>
                    <a:pt x="1661808" y="1328438"/>
                  </a:cubicBezTo>
                  <a:cubicBezTo>
                    <a:pt x="1623340" y="1338402"/>
                    <a:pt x="1583574" y="1343231"/>
                    <a:pt x="1547981" y="1337639"/>
                  </a:cubicBezTo>
                  <a:cubicBezTo>
                    <a:pt x="1512770" y="1332124"/>
                    <a:pt x="1484758" y="1316976"/>
                    <a:pt x="1464176" y="1292551"/>
                  </a:cubicBezTo>
                  <a:lnTo>
                    <a:pt x="1469875" y="1294914"/>
                  </a:lnTo>
                  <a:cubicBezTo>
                    <a:pt x="1477100" y="1277479"/>
                    <a:pt x="1486819" y="1261238"/>
                    <a:pt x="1498777" y="1246623"/>
                  </a:cubicBezTo>
                  <a:cubicBezTo>
                    <a:pt x="1509717" y="1233280"/>
                    <a:pt x="1520173" y="1225858"/>
                    <a:pt x="1530681" y="1223977"/>
                  </a:cubicBezTo>
                  <a:cubicBezTo>
                    <a:pt x="1529282" y="1221969"/>
                    <a:pt x="1528035" y="1220012"/>
                    <a:pt x="1526941" y="1218182"/>
                  </a:cubicBezTo>
                  <a:cubicBezTo>
                    <a:pt x="1515746" y="1220978"/>
                    <a:pt x="1504832" y="1228959"/>
                    <a:pt x="1493739" y="1242506"/>
                  </a:cubicBezTo>
                  <a:cubicBezTo>
                    <a:pt x="1481400" y="1257552"/>
                    <a:pt x="1471376" y="1274302"/>
                    <a:pt x="1463922" y="1292246"/>
                  </a:cubicBezTo>
                  <a:cubicBezTo>
                    <a:pt x="1453363" y="1279664"/>
                    <a:pt x="1444738" y="1264694"/>
                    <a:pt x="1438174" y="1247208"/>
                  </a:cubicBezTo>
                  <a:lnTo>
                    <a:pt x="1432068" y="1249495"/>
                  </a:lnTo>
                  <a:cubicBezTo>
                    <a:pt x="1452371" y="1303480"/>
                    <a:pt x="1491042" y="1335301"/>
                    <a:pt x="1546964" y="1344070"/>
                  </a:cubicBezTo>
                  <a:cubicBezTo>
                    <a:pt x="1558031" y="1345798"/>
                    <a:pt x="1569378" y="1346611"/>
                    <a:pt x="1580903" y="1346611"/>
                  </a:cubicBezTo>
                  <a:cubicBezTo>
                    <a:pt x="1697248" y="1346611"/>
                    <a:pt x="1829876" y="1265253"/>
                    <a:pt x="1843768" y="1247792"/>
                  </a:cubicBezTo>
                  <a:cubicBezTo>
                    <a:pt x="1861475" y="1225502"/>
                    <a:pt x="1872262" y="1199781"/>
                    <a:pt x="1874985" y="1174796"/>
                  </a:cubicBezTo>
                  <a:cubicBezTo>
                    <a:pt x="1880556" y="1176423"/>
                    <a:pt x="1886179" y="1177872"/>
                    <a:pt x="1891827" y="1179092"/>
                  </a:cubicBezTo>
                  <a:cubicBezTo>
                    <a:pt x="1938564" y="1189004"/>
                    <a:pt x="1987641" y="1184480"/>
                    <a:pt x="2033538" y="1171187"/>
                  </a:cubicBezTo>
                  <a:cubicBezTo>
                    <a:pt x="2064552" y="1162190"/>
                    <a:pt x="2094395" y="1149253"/>
                    <a:pt x="2125866" y="1142060"/>
                  </a:cubicBezTo>
                  <a:cubicBezTo>
                    <a:pt x="2143421" y="1138044"/>
                    <a:pt x="2164258" y="1134206"/>
                    <a:pt x="2181559" y="1139036"/>
                  </a:cubicBezTo>
                  <a:cubicBezTo>
                    <a:pt x="2195653" y="1144958"/>
                    <a:pt x="2204787" y="1149838"/>
                    <a:pt x="2204787" y="1149838"/>
                  </a:cubicBezTo>
                  <a:cubicBezTo>
                    <a:pt x="2278543" y="1138959"/>
                    <a:pt x="2417022" y="1353550"/>
                    <a:pt x="2466278" y="1440703"/>
                  </a:cubicBezTo>
                  <a:cubicBezTo>
                    <a:pt x="2471213" y="1449420"/>
                    <a:pt x="2477777" y="1461087"/>
                    <a:pt x="2485588" y="1475066"/>
                  </a:cubicBezTo>
                  <a:cubicBezTo>
                    <a:pt x="2485843" y="1475498"/>
                    <a:pt x="2486072" y="1475955"/>
                    <a:pt x="2486326" y="1476387"/>
                  </a:cubicBezTo>
                  <a:cubicBezTo>
                    <a:pt x="2510928" y="1520408"/>
                    <a:pt x="2547793" y="1587203"/>
                    <a:pt x="2586847" y="1661495"/>
                  </a:cubicBezTo>
                  <a:cubicBezTo>
                    <a:pt x="2592088" y="1652701"/>
                    <a:pt x="2596489" y="1643881"/>
                    <a:pt x="2600051" y="1635113"/>
                  </a:cubicBezTo>
                  <a:cubicBezTo>
                    <a:pt x="2621447" y="1590659"/>
                    <a:pt x="2548913" y="1502439"/>
                    <a:pt x="2548913" y="1502439"/>
                  </a:cubicBezTo>
                  <a:cubicBezTo>
                    <a:pt x="2556316" y="1508590"/>
                    <a:pt x="2568020" y="1519290"/>
                    <a:pt x="2572014" y="1524348"/>
                  </a:cubicBezTo>
                  <a:cubicBezTo>
                    <a:pt x="2605343" y="1560465"/>
                    <a:pt x="2610711" y="1590507"/>
                    <a:pt x="2610736" y="1590634"/>
                  </a:cubicBezTo>
                  <a:cubicBezTo>
                    <a:pt x="2613052" y="1559372"/>
                    <a:pt x="2603918" y="1529380"/>
                    <a:pt x="2582954" y="1502439"/>
                  </a:cubicBezTo>
                  <a:cubicBezTo>
                    <a:pt x="2547615" y="1457020"/>
                    <a:pt x="2512277" y="1438771"/>
                    <a:pt x="2483171" y="1409313"/>
                  </a:cubicBezTo>
                  <a:lnTo>
                    <a:pt x="2468491" y="1099081"/>
                  </a:lnTo>
                  <a:cubicBezTo>
                    <a:pt x="2630581" y="1092981"/>
                    <a:pt x="2796004" y="1087186"/>
                    <a:pt x="2961019" y="1091024"/>
                  </a:cubicBezTo>
                  <a:cubicBezTo>
                    <a:pt x="2960892" y="1153675"/>
                    <a:pt x="2960332" y="1215869"/>
                    <a:pt x="2959594" y="1277479"/>
                  </a:cubicBezTo>
                  <a:cubicBezTo>
                    <a:pt x="2957839" y="1425554"/>
                    <a:pt x="2955117" y="1574418"/>
                    <a:pt x="2951453" y="1723435"/>
                  </a:cubicBezTo>
                  <a:cubicBezTo>
                    <a:pt x="2838491" y="1718809"/>
                    <a:pt x="2725301" y="1714361"/>
                    <a:pt x="2612085" y="1710015"/>
                  </a:cubicBezTo>
                  <a:cubicBezTo>
                    <a:pt x="2613204" y="1712226"/>
                    <a:pt x="2614349" y="1714437"/>
                    <a:pt x="2615494" y="1716648"/>
                  </a:cubicBezTo>
                  <a:cubicBezTo>
                    <a:pt x="2727514" y="1720969"/>
                    <a:pt x="2839509" y="1725366"/>
                    <a:pt x="2951275" y="1729941"/>
                  </a:cubicBezTo>
                  <a:cubicBezTo>
                    <a:pt x="2947815" y="1870163"/>
                    <a:pt x="2943541" y="2010513"/>
                    <a:pt x="2938427" y="2150481"/>
                  </a:cubicBezTo>
                  <a:cubicBezTo>
                    <a:pt x="2885253" y="2150100"/>
                    <a:pt x="2831444" y="2149540"/>
                    <a:pt x="2777151" y="2148752"/>
                  </a:cubicBezTo>
                  <a:cubicBezTo>
                    <a:pt x="2777278" y="2150938"/>
                    <a:pt x="2777406" y="2153099"/>
                    <a:pt x="2777507" y="2155259"/>
                  </a:cubicBezTo>
                  <a:cubicBezTo>
                    <a:pt x="2831597" y="2156047"/>
                    <a:pt x="2885203" y="2156606"/>
                    <a:pt x="2938172" y="2156987"/>
                  </a:cubicBezTo>
                  <a:cubicBezTo>
                    <a:pt x="2935603" y="2227289"/>
                    <a:pt x="2932728" y="2297464"/>
                    <a:pt x="2929751" y="2367511"/>
                  </a:cubicBezTo>
                  <a:lnTo>
                    <a:pt x="2043460" y="2367511"/>
                  </a:lnTo>
                  <a:cubicBezTo>
                    <a:pt x="2043435" y="2367588"/>
                    <a:pt x="2043435" y="2367613"/>
                    <a:pt x="2043435" y="2367664"/>
                  </a:cubicBezTo>
                  <a:cubicBezTo>
                    <a:pt x="2042112" y="2367613"/>
                    <a:pt x="2040840" y="2367562"/>
                    <a:pt x="2039542" y="2367511"/>
                  </a:cubicBezTo>
                  <a:lnTo>
                    <a:pt x="1934468" y="2367511"/>
                  </a:lnTo>
                  <a:cubicBezTo>
                    <a:pt x="1903530" y="2371527"/>
                    <a:pt x="1871779" y="2377830"/>
                    <a:pt x="1851451" y="2369062"/>
                  </a:cubicBezTo>
                  <a:cubicBezTo>
                    <a:pt x="1850077" y="2368452"/>
                    <a:pt x="1848423" y="2367969"/>
                    <a:pt x="1846643" y="2367511"/>
                  </a:cubicBezTo>
                  <a:lnTo>
                    <a:pt x="1783242" y="2367511"/>
                  </a:lnTo>
                  <a:cubicBezTo>
                    <a:pt x="1735182" y="2371858"/>
                    <a:pt x="1675648" y="2381363"/>
                    <a:pt x="1642599" y="2382888"/>
                  </a:cubicBezTo>
                  <a:cubicBezTo>
                    <a:pt x="1423902" y="2392979"/>
                    <a:pt x="1347525" y="2368833"/>
                    <a:pt x="1347525" y="2368833"/>
                  </a:cubicBezTo>
                  <a:cubicBezTo>
                    <a:pt x="1347525" y="2368833"/>
                    <a:pt x="1347932" y="2368376"/>
                    <a:pt x="1348696" y="2367511"/>
                  </a:cubicBezTo>
                  <a:close/>
                  <a:moveTo>
                    <a:pt x="92176" y="1019934"/>
                  </a:moveTo>
                  <a:lnTo>
                    <a:pt x="439456" y="1038971"/>
                  </a:lnTo>
                  <a:cubicBezTo>
                    <a:pt x="445486" y="1153294"/>
                    <a:pt x="449913" y="1268837"/>
                    <a:pt x="451999" y="1384507"/>
                  </a:cubicBezTo>
                  <a:cubicBezTo>
                    <a:pt x="453500" y="1467339"/>
                    <a:pt x="453755" y="1550578"/>
                    <a:pt x="453297" y="1633842"/>
                  </a:cubicBezTo>
                  <a:cubicBezTo>
                    <a:pt x="332855" y="1632190"/>
                    <a:pt x="212057" y="1633969"/>
                    <a:pt x="92176" y="1642280"/>
                  </a:cubicBezTo>
                  <a:close/>
                  <a:moveTo>
                    <a:pt x="92176" y="535345"/>
                  </a:moveTo>
                  <a:cubicBezTo>
                    <a:pt x="194859" y="527085"/>
                    <a:pt x="298000" y="520756"/>
                    <a:pt x="401294" y="516207"/>
                  </a:cubicBezTo>
                  <a:cubicBezTo>
                    <a:pt x="416304" y="682328"/>
                    <a:pt x="429661" y="855846"/>
                    <a:pt x="439100" y="1032439"/>
                  </a:cubicBezTo>
                  <a:lnTo>
                    <a:pt x="92176" y="1013428"/>
                  </a:lnTo>
                  <a:close/>
                  <a:moveTo>
                    <a:pt x="92176" y="299430"/>
                  </a:moveTo>
                  <a:cubicBezTo>
                    <a:pt x="92176" y="218047"/>
                    <a:pt x="158197" y="152092"/>
                    <a:pt x="239662" y="152092"/>
                  </a:cubicBezTo>
                  <a:lnTo>
                    <a:pt x="365344" y="152092"/>
                  </a:lnTo>
                  <a:cubicBezTo>
                    <a:pt x="377378" y="265957"/>
                    <a:pt x="389489" y="385719"/>
                    <a:pt x="400708" y="509700"/>
                  </a:cubicBezTo>
                  <a:cubicBezTo>
                    <a:pt x="297593" y="514275"/>
                    <a:pt x="194681" y="520578"/>
                    <a:pt x="92176" y="528813"/>
                  </a:cubicBezTo>
                  <a:close/>
                  <a:moveTo>
                    <a:pt x="928066" y="152092"/>
                  </a:moveTo>
                  <a:cubicBezTo>
                    <a:pt x="922087" y="266669"/>
                    <a:pt x="916109" y="382085"/>
                    <a:pt x="910715" y="498085"/>
                  </a:cubicBezTo>
                  <a:cubicBezTo>
                    <a:pt x="743257" y="499025"/>
                    <a:pt x="575036" y="502126"/>
                    <a:pt x="407222" y="509446"/>
                  </a:cubicBezTo>
                  <a:cubicBezTo>
                    <a:pt x="396002" y="385567"/>
                    <a:pt x="383917" y="265881"/>
                    <a:pt x="371883" y="152092"/>
                  </a:cubicBezTo>
                  <a:close/>
                  <a:moveTo>
                    <a:pt x="891481" y="1057220"/>
                  </a:moveTo>
                  <a:lnTo>
                    <a:pt x="445639" y="1032795"/>
                  </a:lnTo>
                  <a:cubicBezTo>
                    <a:pt x="436200" y="855973"/>
                    <a:pt x="422817" y="682252"/>
                    <a:pt x="407807" y="515927"/>
                  </a:cubicBezTo>
                  <a:cubicBezTo>
                    <a:pt x="575316" y="508633"/>
                    <a:pt x="743231" y="505532"/>
                    <a:pt x="910435" y="504592"/>
                  </a:cubicBezTo>
                  <a:cubicBezTo>
                    <a:pt x="901937" y="687844"/>
                    <a:pt x="894890" y="872418"/>
                    <a:pt x="891481" y="1057220"/>
                  </a:cubicBezTo>
                  <a:close/>
                  <a:moveTo>
                    <a:pt x="916948" y="504566"/>
                  </a:moveTo>
                  <a:cubicBezTo>
                    <a:pt x="990195" y="504185"/>
                    <a:pt x="1063239" y="504236"/>
                    <a:pt x="1136104" y="504515"/>
                  </a:cubicBezTo>
                  <a:cubicBezTo>
                    <a:pt x="1098425" y="624125"/>
                    <a:pt x="1118574" y="773726"/>
                    <a:pt x="1138648" y="884312"/>
                  </a:cubicBezTo>
                  <a:cubicBezTo>
                    <a:pt x="1139259" y="887566"/>
                    <a:pt x="1147629" y="931892"/>
                    <a:pt x="1150707" y="947853"/>
                  </a:cubicBezTo>
                  <a:cubicBezTo>
                    <a:pt x="1158620" y="989053"/>
                    <a:pt x="1166761" y="1030762"/>
                    <a:pt x="1170552" y="1072521"/>
                  </a:cubicBezTo>
                  <a:lnTo>
                    <a:pt x="897994" y="1057576"/>
                  </a:lnTo>
                  <a:cubicBezTo>
                    <a:pt x="901403" y="872646"/>
                    <a:pt x="908451" y="687920"/>
                    <a:pt x="916948" y="504566"/>
                  </a:cubicBezTo>
                  <a:close/>
                  <a:moveTo>
                    <a:pt x="1379124" y="152092"/>
                  </a:moveTo>
                  <a:cubicBezTo>
                    <a:pt x="1382202" y="202009"/>
                    <a:pt x="1385154" y="251978"/>
                    <a:pt x="1387851" y="301998"/>
                  </a:cubicBezTo>
                  <a:cubicBezTo>
                    <a:pt x="1320608" y="303421"/>
                    <a:pt x="1250999" y="335979"/>
                    <a:pt x="1195943" y="396623"/>
                  </a:cubicBezTo>
                  <a:cubicBezTo>
                    <a:pt x="1169483" y="425750"/>
                    <a:pt x="1150936" y="460342"/>
                    <a:pt x="1138266" y="498034"/>
                  </a:cubicBezTo>
                  <a:cubicBezTo>
                    <a:pt x="1138266" y="498034"/>
                    <a:pt x="1138266" y="498034"/>
                    <a:pt x="1138266" y="498009"/>
                  </a:cubicBezTo>
                  <a:cubicBezTo>
                    <a:pt x="1064816" y="497755"/>
                    <a:pt x="991136" y="497678"/>
                    <a:pt x="917253" y="498060"/>
                  </a:cubicBezTo>
                  <a:cubicBezTo>
                    <a:pt x="922647" y="382059"/>
                    <a:pt x="928600" y="266669"/>
                    <a:pt x="934579" y="152092"/>
                  </a:cubicBezTo>
                  <a:close/>
                  <a:moveTo>
                    <a:pt x="1526610" y="152092"/>
                  </a:moveTo>
                  <a:cubicBezTo>
                    <a:pt x="1541901" y="194385"/>
                    <a:pt x="1582328" y="224655"/>
                    <a:pt x="1629955" y="224655"/>
                  </a:cubicBezTo>
                  <a:cubicBezTo>
                    <a:pt x="1677556" y="224655"/>
                    <a:pt x="1717983" y="194385"/>
                    <a:pt x="1733299" y="152092"/>
                  </a:cubicBezTo>
                  <a:lnTo>
                    <a:pt x="1972758" y="152092"/>
                  </a:lnTo>
                  <a:lnTo>
                    <a:pt x="1991050" y="501948"/>
                  </a:lnTo>
                  <a:cubicBezTo>
                    <a:pt x="1964998" y="502126"/>
                    <a:pt x="1939022" y="502126"/>
                    <a:pt x="1913020" y="502177"/>
                  </a:cubicBezTo>
                  <a:cubicBezTo>
                    <a:pt x="1913020" y="502177"/>
                    <a:pt x="1913046" y="502202"/>
                    <a:pt x="1913046" y="502202"/>
                  </a:cubicBezTo>
                  <a:cubicBezTo>
                    <a:pt x="1906151" y="488325"/>
                    <a:pt x="1898722" y="474727"/>
                    <a:pt x="1890530" y="461638"/>
                  </a:cubicBezTo>
                  <a:cubicBezTo>
                    <a:pt x="1889105" y="459859"/>
                    <a:pt x="1885136" y="453378"/>
                    <a:pt x="1883126" y="450175"/>
                  </a:cubicBezTo>
                  <a:cubicBezTo>
                    <a:pt x="1873585" y="435993"/>
                    <a:pt x="1863154" y="422344"/>
                    <a:pt x="1851527" y="409407"/>
                  </a:cubicBezTo>
                  <a:cubicBezTo>
                    <a:pt x="1836695" y="392836"/>
                    <a:pt x="1819827" y="377230"/>
                    <a:pt x="1801534" y="362971"/>
                  </a:cubicBezTo>
                  <a:cubicBezTo>
                    <a:pt x="1801178" y="362870"/>
                    <a:pt x="1800898" y="362768"/>
                    <a:pt x="1800440" y="362641"/>
                  </a:cubicBezTo>
                  <a:cubicBezTo>
                    <a:pt x="1799855" y="362463"/>
                    <a:pt x="1799372" y="362285"/>
                    <a:pt x="1798888" y="362133"/>
                  </a:cubicBezTo>
                  <a:cubicBezTo>
                    <a:pt x="1799804" y="362438"/>
                    <a:pt x="1800746" y="362717"/>
                    <a:pt x="1801534" y="362971"/>
                  </a:cubicBezTo>
                  <a:cubicBezTo>
                    <a:pt x="1699538" y="283393"/>
                    <a:pt x="1552561" y="245268"/>
                    <a:pt x="1455780" y="311681"/>
                  </a:cubicBezTo>
                  <a:cubicBezTo>
                    <a:pt x="1435961" y="305302"/>
                    <a:pt x="1415302" y="302226"/>
                    <a:pt x="1394364" y="302048"/>
                  </a:cubicBezTo>
                  <a:cubicBezTo>
                    <a:pt x="1394389" y="302048"/>
                    <a:pt x="1394389" y="302048"/>
                    <a:pt x="1394389" y="302048"/>
                  </a:cubicBezTo>
                  <a:cubicBezTo>
                    <a:pt x="1391667" y="252004"/>
                    <a:pt x="1388741" y="202035"/>
                    <a:pt x="1385637" y="152092"/>
                  </a:cubicBezTo>
                  <a:close/>
                  <a:moveTo>
                    <a:pt x="1633160" y="65117"/>
                  </a:moveTo>
                  <a:cubicBezTo>
                    <a:pt x="1660612" y="65117"/>
                    <a:pt x="1682874" y="87331"/>
                    <a:pt x="1682874" y="114755"/>
                  </a:cubicBezTo>
                  <a:cubicBezTo>
                    <a:pt x="1682874" y="142179"/>
                    <a:pt x="1660612" y="164419"/>
                    <a:pt x="1633160" y="164419"/>
                  </a:cubicBezTo>
                  <a:cubicBezTo>
                    <a:pt x="1605709" y="164419"/>
                    <a:pt x="1583447" y="142179"/>
                    <a:pt x="1583447" y="114755"/>
                  </a:cubicBezTo>
                  <a:cubicBezTo>
                    <a:pt x="1583447" y="87331"/>
                    <a:pt x="1605709" y="65117"/>
                    <a:pt x="1633160" y="65117"/>
                  </a:cubicBezTo>
                  <a:close/>
                  <a:moveTo>
                    <a:pt x="2004814" y="765415"/>
                  </a:moveTo>
                  <a:cubicBezTo>
                    <a:pt x="1984893" y="708126"/>
                    <a:pt x="1969170" y="648525"/>
                    <a:pt x="1949478" y="591363"/>
                  </a:cubicBezTo>
                  <a:cubicBezTo>
                    <a:pt x="1949198" y="590219"/>
                    <a:pt x="1948486" y="589406"/>
                    <a:pt x="1948435" y="588288"/>
                  </a:cubicBezTo>
                  <a:cubicBezTo>
                    <a:pt x="1938971" y="560991"/>
                    <a:pt x="1928514" y="534278"/>
                    <a:pt x="1916226" y="508684"/>
                  </a:cubicBezTo>
                  <a:cubicBezTo>
                    <a:pt x="1941286" y="508607"/>
                    <a:pt x="1966295" y="508607"/>
                    <a:pt x="1991381" y="508455"/>
                  </a:cubicBezTo>
                  <a:close/>
                  <a:moveTo>
                    <a:pt x="2461978" y="1099335"/>
                  </a:moveTo>
                  <a:lnTo>
                    <a:pt x="2476302" y="1402044"/>
                  </a:lnTo>
                  <a:cubicBezTo>
                    <a:pt x="2460706" y="1384558"/>
                    <a:pt x="2447196" y="1362700"/>
                    <a:pt x="2436842" y="1329862"/>
                  </a:cubicBezTo>
                  <a:cubicBezTo>
                    <a:pt x="2428497" y="1303429"/>
                    <a:pt x="2407278" y="1249749"/>
                    <a:pt x="2382930" y="1205220"/>
                  </a:cubicBezTo>
                  <a:cubicBezTo>
                    <a:pt x="2382829" y="1205398"/>
                    <a:pt x="2375094" y="1190885"/>
                    <a:pt x="2373186" y="1188293"/>
                  </a:cubicBezTo>
                  <a:cubicBezTo>
                    <a:pt x="2355809" y="1159038"/>
                    <a:pt x="2336219" y="1131080"/>
                    <a:pt x="2314746" y="1104673"/>
                  </a:cubicBezTo>
                  <a:cubicBezTo>
                    <a:pt x="2359397" y="1103173"/>
                    <a:pt x="2403869" y="1101521"/>
                    <a:pt x="2447654" y="1099869"/>
                  </a:cubicBezTo>
                  <a:cubicBezTo>
                    <a:pt x="2452412" y="1099691"/>
                    <a:pt x="2457221" y="1099513"/>
                    <a:pt x="2461978" y="1099335"/>
                  </a:cubicBezTo>
                  <a:close/>
                  <a:moveTo>
                    <a:pt x="2447400" y="1093388"/>
                  </a:moveTo>
                  <a:cubicBezTo>
                    <a:pt x="2402012" y="1095091"/>
                    <a:pt x="2355860" y="1096794"/>
                    <a:pt x="2309556" y="1098344"/>
                  </a:cubicBezTo>
                  <a:cubicBezTo>
                    <a:pt x="2267628" y="1048070"/>
                    <a:pt x="2218653" y="1003719"/>
                    <a:pt x="2164004" y="967602"/>
                  </a:cubicBezTo>
                  <a:cubicBezTo>
                    <a:pt x="2135763" y="948946"/>
                    <a:pt x="2105844" y="932172"/>
                    <a:pt x="2081852" y="908331"/>
                  </a:cubicBezTo>
                  <a:cubicBezTo>
                    <a:pt x="2052925" y="879610"/>
                    <a:pt x="2034276" y="842223"/>
                    <a:pt x="2019189" y="804352"/>
                  </a:cubicBezTo>
                  <a:cubicBezTo>
                    <a:pt x="2016848" y="798481"/>
                    <a:pt x="2014660" y="792534"/>
                    <a:pt x="2012447" y="786586"/>
                  </a:cubicBezTo>
                  <a:lnTo>
                    <a:pt x="1997894" y="508404"/>
                  </a:lnTo>
                  <a:cubicBezTo>
                    <a:pt x="2142887" y="507464"/>
                    <a:pt x="2288338" y="504770"/>
                    <a:pt x="2433560" y="499102"/>
                  </a:cubicBezTo>
                  <a:lnTo>
                    <a:pt x="2461673" y="1092829"/>
                  </a:lnTo>
                  <a:cubicBezTo>
                    <a:pt x="2456915" y="1093006"/>
                    <a:pt x="2452158" y="1093184"/>
                    <a:pt x="2447400" y="1093388"/>
                  </a:cubicBezTo>
                  <a:close/>
                  <a:moveTo>
                    <a:pt x="2417150" y="152092"/>
                  </a:moveTo>
                  <a:lnTo>
                    <a:pt x="2433254" y="492620"/>
                  </a:lnTo>
                  <a:cubicBezTo>
                    <a:pt x="2288033" y="498288"/>
                    <a:pt x="2142556" y="500957"/>
                    <a:pt x="1997563" y="501923"/>
                  </a:cubicBezTo>
                  <a:lnTo>
                    <a:pt x="1979271" y="152092"/>
                  </a:lnTo>
                  <a:close/>
                  <a:moveTo>
                    <a:pt x="3050803" y="73098"/>
                  </a:moveTo>
                  <a:lnTo>
                    <a:pt x="1731722" y="73098"/>
                  </a:lnTo>
                  <a:cubicBezTo>
                    <a:pt x="1715261" y="33092"/>
                    <a:pt x="1675928" y="4880"/>
                    <a:pt x="1629955" y="4880"/>
                  </a:cubicBezTo>
                  <a:cubicBezTo>
                    <a:pt x="1583956" y="4880"/>
                    <a:pt x="1544623" y="33092"/>
                    <a:pt x="1528188" y="73098"/>
                  </a:cubicBezTo>
                  <a:lnTo>
                    <a:pt x="215518" y="73098"/>
                  </a:lnTo>
                  <a:cubicBezTo>
                    <a:pt x="99376" y="73098"/>
                    <a:pt x="4885" y="167494"/>
                    <a:pt x="4885" y="283520"/>
                  </a:cubicBezTo>
                  <a:lnTo>
                    <a:pt x="4885" y="2299319"/>
                  </a:lnTo>
                  <a:cubicBezTo>
                    <a:pt x="4885" y="2415345"/>
                    <a:pt x="99376" y="2509741"/>
                    <a:pt x="215518" y="2509741"/>
                  </a:cubicBezTo>
                  <a:lnTo>
                    <a:pt x="1310965" y="2509741"/>
                  </a:lnTo>
                  <a:cubicBezTo>
                    <a:pt x="1309541" y="2714216"/>
                    <a:pt x="1239321" y="2878965"/>
                    <a:pt x="1033828" y="2878965"/>
                  </a:cubicBezTo>
                  <a:lnTo>
                    <a:pt x="896544" y="2878965"/>
                  </a:lnTo>
                  <a:cubicBezTo>
                    <a:pt x="872628" y="2878965"/>
                    <a:pt x="853216" y="2898333"/>
                    <a:pt x="853216" y="2922224"/>
                  </a:cubicBezTo>
                  <a:cubicBezTo>
                    <a:pt x="853216" y="2946115"/>
                    <a:pt x="872628" y="2965483"/>
                    <a:pt x="896544" y="2965483"/>
                  </a:cubicBezTo>
                  <a:lnTo>
                    <a:pt x="2364943" y="2965483"/>
                  </a:lnTo>
                  <a:cubicBezTo>
                    <a:pt x="2388833" y="2965483"/>
                    <a:pt x="2408245" y="2946115"/>
                    <a:pt x="2408245" y="2922224"/>
                  </a:cubicBezTo>
                  <a:cubicBezTo>
                    <a:pt x="2408245" y="2898333"/>
                    <a:pt x="2388833" y="2878965"/>
                    <a:pt x="2364943" y="2878965"/>
                  </a:cubicBezTo>
                  <a:lnTo>
                    <a:pt x="2227634" y="2878965"/>
                  </a:lnTo>
                  <a:cubicBezTo>
                    <a:pt x="2022140" y="2878965"/>
                    <a:pt x="1951921" y="2714216"/>
                    <a:pt x="1950496" y="2509741"/>
                  </a:cubicBezTo>
                  <a:lnTo>
                    <a:pt x="3050803" y="2509741"/>
                  </a:lnTo>
                  <a:cubicBezTo>
                    <a:pt x="3166945" y="2509741"/>
                    <a:pt x="3261436" y="2415345"/>
                    <a:pt x="3261436" y="2299319"/>
                  </a:cubicBezTo>
                  <a:lnTo>
                    <a:pt x="3261436" y="283520"/>
                  </a:lnTo>
                  <a:cubicBezTo>
                    <a:pt x="3261436" y="167494"/>
                    <a:pt x="3166945" y="73098"/>
                    <a:pt x="3050803" y="73098"/>
                  </a:cubicBezTo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8" name="Полилиния: фигура 57">
              <a:extLst>
                <a:ext uri="{FF2B5EF4-FFF2-40B4-BE49-F238E27FC236}">
                  <a16:creationId xmlns="" xmlns:a16="http://schemas.microsoft.com/office/drawing/2014/main" id="{6523F9C6-B3DA-4B7B-982F-27127ED5BB6F}"/>
                </a:ext>
              </a:extLst>
            </p:cNvPr>
            <p:cNvSpPr/>
            <p:nvPr/>
          </p:nvSpPr>
          <p:spPr>
            <a:xfrm>
              <a:off x="6648265" y="4905908"/>
              <a:ext cx="123749" cy="78079"/>
            </a:xfrm>
            <a:custGeom>
              <a:avLst/>
              <a:gdLst>
                <a:gd name="connsiteX0" fmla="*/ 94669 w 123748"/>
                <a:gd name="connsiteY0" fmla="*/ 17690 h 78079"/>
                <a:gd name="connsiteX1" fmla="*/ 81770 w 123748"/>
                <a:gd name="connsiteY1" fmla="*/ 4880 h 78079"/>
                <a:gd name="connsiteX2" fmla="*/ 17733 w 123748"/>
                <a:gd name="connsiteY2" fmla="*/ 5058 h 78079"/>
                <a:gd name="connsiteX3" fmla="*/ 4885 w 123748"/>
                <a:gd name="connsiteY3" fmla="*/ 17969 h 78079"/>
                <a:gd name="connsiteX4" fmla="*/ 5038 w 123748"/>
                <a:gd name="connsiteY4" fmla="*/ 63999 h 78079"/>
                <a:gd name="connsiteX5" fmla="*/ 17962 w 123748"/>
                <a:gd name="connsiteY5" fmla="*/ 76834 h 78079"/>
                <a:gd name="connsiteX6" fmla="*/ 81974 w 123748"/>
                <a:gd name="connsiteY6" fmla="*/ 76605 h 78079"/>
                <a:gd name="connsiteX7" fmla="*/ 94822 w 123748"/>
                <a:gd name="connsiteY7" fmla="*/ 63719 h 78079"/>
                <a:gd name="connsiteX8" fmla="*/ 94796 w 123748"/>
                <a:gd name="connsiteY8" fmla="*/ 55509 h 78079"/>
                <a:gd name="connsiteX9" fmla="*/ 124894 w 123748"/>
                <a:gd name="connsiteY9" fmla="*/ 73123 h 78079"/>
                <a:gd name="connsiteX10" fmla="*/ 124767 w 123748"/>
                <a:gd name="connsiteY10" fmla="*/ 40615 h 78079"/>
                <a:gd name="connsiteX11" fmla="*/ 124665 w 123748"/>
                <a:gd name="connsiteY11" fmla="*/ 8082 h 78079"/>
                <a:gd name="connsiteX12" fmla="*/ 94694 w 123748"/>
                <a:gd name="connsiteY12" fmla="*/ 25874 h 78079"/>
                <a:gd name="connsiteX13" fmla="*/ 94669 w 123748"/>
                <a:gd name="connsiteY13" fmla="*/ 17690 h 78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748" h="78079">
                  <a:moveTo>
                    <a:pt x="94669" y="17690"/>
                  </a:moveTo>
                  <a:cubicBezTo>
                    <a:pt x="94644" y="10599"/>
                    <a:pt x="88868" y="4855"/>
                    <a:pt x="81770" y="4880"/>
                  </a:cubicBezTo>
                  <a:lnTo>
                    <a:pt x="17733" y="5058"/>
                  </a:lnTo>
                  <a:cubicBezTo>
                    <a:pt x="10609" y="5083"/>
                    <a:pt x="4859" y="10878"/>
                    <a:pt x="4885" y="17969"/>
                  </a:cubicBezTo>
                  <a:lnTo>
                    <a:pt x="5038" y="63999"/>
                  </a:lnTo>
                  <a:cubicBezTo>
                    <a:pt x="5063" y="71115"/>
                    <a:pt x="10838" y="76834"/>
                    <a:pt x="17962" y="76834"/>
                  </a:cubicBezTo>
                  <a:lnTo>
                    <a:pt x="81974" y="76605"/>
                  </a:lnTo>
                  <a:cubicBezTo>
                    <a:pt x="89097" y="76605"/>
                    <a:pt x="94822" y="70810"/>
                    <a:pt x="94822" y="63719"/>
                  </a:cubicBezTo>
                  <a:lnTo>
                    <a:pt x="94796" y="55509"/>
                  </a:lnTo>
                  <a:lnTo>
                    <a:pt x="124894" y="73123"/>
                  </a:lnTo>
                  <a:lnTo>
                    <a:pt x="124767" y="40615"/>
                  </a:lnTo>
                  <a:lnTo>
                    <a:pt x="124665" y="8082"/>
                  </a:lnTo>
                  <a:lnTo>
                    <a:pt x="94694" y="25874"/>
                  </a:lnTo>
                  <a:lnTo>
                    <a:pt x="94669" y="17690"/>
                  </a:ln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9" name="Полилиния: фигура 58">
              <a:extLst>
                <a:ext uri="{FF2B5EF4-FFF2-40B4-BE49-F238E27FC236}">
                  <a16:creationId xmlns="" xmlns:a16="http://schemas.microsoft.com/office/drawing/2014/main" id="{D035CC87-7C82-4C97-B8AC-2CDB13310EB0}"/>
                </a:ext>
              </a:extLst>
            </p:cNvPr>
            <p:cNvSpPr/>
            <p:nvPr/>
          </p:nvSpPr>
          <p:spPr>
            <a:xfrm>
              <a:off x="3811860" y="6415667"/>
              <a:ext cx="455917" cy="84586"/>
            </a:xfrm>
            <a:custGeom>
              <a:avLst/>
              <a:gdLst>
                <a:gd name="connsiteX0" fmla="*/ 390099 w 455917"/>
                <a:gd name="connsiteY0" fmla="*/ 25467 h 84585"/>
                <a:gd name="connsiteX1" fmla="*/ 389336 w 455917"/>
                <a:gd name="connsiteY1" fmla="*/ 24349 h 84585"/>
                <a:gd name="connsiteX2" fmla="*/ 385800 w 455917"/>
                <a:gd name="connsiteY2" fmla="*/ 24349 h 84585"/>
                <a:gd name="connsiteX3" fmla="*/ 386944 w 455917"/>
                <a:gd name="connsiteY3" fmla="*/ 25416 h 84585"/>
                <a:gd name="connsiteX4" fmla="*/ 353081 w 455917"/>
                <a:gd name="connsiteY4" fmla="*/ 24349 h 84585"/>
                <a:gd name="connsiteX5" fmla="*/ 325223 w 455917"/>
                <a:gd name="connsiteY5" fmla="*/ 24349 h 84585"/>
                <a:gd name="connsiteX6" fmla="*/ 325528 w 455917"/>
                <a:gd name="connsiteY6" fmla="*/ 12607 h 84585"/>
                <a:gd name="connsiteX7" fmla="*/ 319218 w 455917"/>
                <a:gd name="connsiteY7" fmla="*/ 4880 h 84585"/>
                <a:gd name="connsiteX8" fmla="*/ 318710 w 455917"/>
                <a:gd name="connsiteY8" fmla="*/ 24349 h 84585"/>
                <a:gd name="connsiteX9" fmla="*/ 4885 w 455917"/>
                <a:gd name="connsiteY9" fmla="*/ 24349 h 84585"/>
                <a:gd name="connsiteX10" fmla="*/ 120721 w 455917"/>
                <a:gd name="connsiteY10" fmla="*/ 85069 h 84585"/>
                <a:gd name="connsiteX11" fmla="*/ 315199 w 455917"/>
                <a:gd name="connsiteY11" fmla="*/ 85069 h 84585"/>
                <a:gd name="connsiteX12" fmla="*/ 452152 w 455917"/>
                <a:gd name="connsiteY12" fmla="*/ 25620 h 84585"/>
                <a:gd name="connsiteX13" fmla="*/ 390099 w 455917"/>
                <a:gd name="connsiteY13" fmla="*/ 25467 h 84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5917" h="84585">
                  <a:moveTo>
                    <a:pt x="390099" y="25467"/>
                  </a:moveTo>
                  <a:cubicBezTo>
                    <a:pt x="389870" y="25111"/>
                    <a:pt x="389616" y="24756"/>
                    <a:pt x="389336" y="24349"/>
                  </a:cubicBezTo>
                  <a:lnTo>
                    <a:pt x="385800" y="24349"/>
                  </a:lnTo>
                  <a:cubicBezTo>
                    <a:pt x="386156" y="24730"/>
                    <a:pt x="386588" y="25111"/>
                    <a:pt x="386944" y="25416"/>
                  </a:cubicBezTo>
                  <a:cubicBezTo>
                    <a:pt x="372926" y="25238"/>
                    <a:pt x="361375" y="24883"/>
                    <a:pt x="353081" y="24349"/>
                  </a:cubicBezTo>
                  <a:lnTo>
                    <a:pt x="325223" y="24349"/>
                  </a:lnTo>
                  <a:lnTo>
                    <a:pt x="325528" y="12607"/>
                  </a:lnTo>
                  <a:cubicBezTo>
                    <a:pt x="323442" y="10370"/>
                    <a:pt x="321330" y="7777"/>
                    <a:pt x="319218" y="4880"/>
                  </a:cubicBezTo>
                  <a:lnTo>
                    <a:pt x="318710" y="24349"/>
                  </a:lnTo>
                  <a:lnTo>
                    <a:pt x="4885" y="24349"/>
                  </a:lnTo>
                  <a:cubicBezTo>
                    <a:pt x="30352" y="61025"/>
                    <a:pt x="72764" y="85069"/>
                    <a:pt x="120721" y="85069"/>
                  </a:cubicBezTo>
                  <a:lnTo>
                    <a:pt x="315199" y="85069"/>
                  </a:lnTo>
                  <a:lnTo>
                    <a:pt x="452152" y="25620"/>
                  </a:lnTo>
                  <a:cubicBezTo>
                    <a:pt x="429051" y="25696"/>
                    <a:pt x="407781" y="25696"/>
                    <a:pt x="390099" y="25467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0" name="Полилиния: фигура 59">
              <a:extLst>
                <a:ext uri="{FF2B5EF4-FFF2-40B4-BE49-F238E27FC236}">
                  <a16:creationId xmlns="" xmlns:a16="http://schemas.microsoft.com/office/drawing/2014/main" id="{4F6BD15D-062F-4132-B1C2-A4F734E944CA}"/>
                </a:ext>
              </a:extLst>
            </p:cNvPr>
            <p:cNvSpPr/>
            <p:nvPr/>
          </p:nvSpPr>
          <p:spPr>
            <a:xfrm>
              <a:off x="6640429" y="4743040"/>
              <a:ext cx="19539" cy="117119"/>
            </a:xfrm>
            <a:custGeom>
              <a:avLst/>
              <a:gdLst>
                <a:gd name="connsiteX0" fmla="*/ 11678 w 19539"/>
                <a:gd name="connsiteY0" fmla="*/ 9963 h 117118"/>
                <a:gd name="connsiteX1" fmla="*/ 4885 w 19539"/>
                <a:gd name="connsiteY1" fmla="*/ 4880 h 117118"/>
                <a:gd name="connsiteX2" fmla="*/ 9515 w 19539"/>
                <a:gd name="connsiteY2" fmla="*/ 118288 h 117118"/>
                <a:gd name="connsiteX3" fmla="*/ 15901 w 19539"/>
                <a:gd name="connsiteY3" fmla="*/ 113891 h 117118"/>
                <a:gd name="connsiteX4" fmla="*/ 11678 w 19539"/>
                <a:gd name="connsiteY4" fmla="*/ 9963 h 117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539" h="117118">
                  <a:moveTo>
                    <a:pt x="11678" y="9963"/>
                  </a:moveTo>
                  <a:cubicBezTo>
                    <a:pt x="9363" y="8337"/>
                    <a:pt x="7073" y="6685"/>
                    <a:pt x="4885" y="4880"/>
                  </a:cubicBezTo>
                  <a:cubicBezTo>
                    <a:pt x="6768" y="42700"/>
                    <a:pt x="8319" y="80519"/>
                    <a:pt x="9515" y="118288"/>
                  </a:cubicBezTo>
                  <a:cubicBezTo>
                    <a:pt x="11601" y="116763"/>
                    <a:pt x="13713" y="115263"/>
                    <a:pt x="15901" y="113891"/>
                  </a:cubicBezTo>
                  <a:cubicBezTo>
                    <a:pt x="14782" y="79274"/>
                    <a:pt x="13357" y="44631"/>
                    <a:pt x="11678" y="9963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1" name="Полилиния: фигура 60">
              <a:extLst>
                <a:ext uri="{FF2B5EF4-FFF2-40B4-BE49-F238E27FC236}">
                  <a16:creationId xmlns="" xmlns:a16="http://schemas.microsoft.com/office/drawing/2014/main" id="{B75794A5-629F-48A9-83A9-0C70D004DA7C}"/>
                </a:ext>
              </a:extLst>
            </p:cNvPr>
            <p:cNvSpPr/>
            <p:nvPr/>
          </p:nvSpPr>
          <p:spPr>
            <a:xfrm>
              <a:off x="4605186" y="6318957"/>
              <a:ext cx="13026" cy="143145"/>
            </a:xfrm>
            <a:custGeom>
              <a:avLst/>
              <a:gdLst>
                <a:gd name="connsiteX0" fmla="*/ 5801 w 13026"/>
                <a:gd name="connsiteY0" fmla="*/ 12937 h 143145"/>
                <a:gd name="connsiteX1" fmla="*/ 4885 w 13026"/>
                <a:gd name="connsiteY1" fmla="*/ 143653 h 143145"/>
                <a:gd name="connsiteX2" fmla="*/ 11398 w 13026"/>
                <a:gd name="connsiteY2" fmla="*/ 143806 h 143145"/>
                <a:gd name="connsiteX3" fmla="*/ 12238 w 13026"/>
                <a:gd name="connsiteY3" fmla="*/ 4880 h 143145"/>
                <a:gd name="connsiteX4" fmla="*/ 5801 w 13026"/>
                <a:gd name="connsiteY4" fmla="*/ 12937 h 143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6" h="143145">
                  <a:moveTo>
                    <a:pt x="5801" y="12937"/>
                  </a:moveTo>
                  <a:cubicBezTo>
                    <a:pt x="6131" y="56602"/>
                    <a:pt x="5877" y="100217"/>
                    <a:pt x="4885" y="143653"/>
                  </a:cubicBezTo>
                  <a:lnTo>
                    <a:pt x="11398" y="143806"/>
                  </a:lnTo>
                  <a:cubicBezTo>
                    <a:pt x="12466" y="97624"/>
                    <a:pt x="12645" y="51290"/>
                    <a:pt x="12238" y="4880"/>
                  </a:cubicBezTo>
                  <a:cubicBezTo>
                    <a:pt x="10075" y="7625"/>
                    <a:pt x="7938" y="10268"/>
                    <a:pt x="5801" y="12937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2" name="Полилиния: фигура 61">
              <a:extLst>
                <a:ext uri="{FF2B5EF4-FFF2-40B4-BE49-F238E27FC236}">
                  <a16:creationId xmlns="" xmlns:a16="http://schemas.microsoft.com/office/drawing/2014/main" id="{41DE2840-D034-4156-8C57-C8B4DD3CE5A6}"/>
                </a:ext>
              </a:extLst>
            </p:cNvPr>
            <p:cNvSpPr/>
            <p:nvPr/>
          </p:nvSpPr>
          <p:spPr>
            <a:xfrm>
              <a:off x="5178975" y="4744221"/>
              <a:ext cx="175854" cy="117119"/>
            </a:xfrm>
            <a:custGeom>
              <a:avLst/>
              <a:gdLst>
                <a:gd name="connsiteX0" fmla="*/ 75130 w 175853"/>
                <a:gd name="connsiteY0" fmla="*/ 115862 h 117118"/>
                <a:gd name="connsiteX1" fmla="*/ 102251 w 175853"/>
                <a:gd name="connsiteY1" fmla="*/ 54761 h 117118"/>
                <a:gd name="connsiteX2" fmla="*/ 75918 w 175853"/>
                <a:gd name="connsiteY2" fmla="*/ 18898 h 117118"/>
                <a:gd name="connsiteX3" fmla="*/ 171910 w 175853"/>
                <a:gd name="connsiteY3" fmla="*/ 21084 h 117118"/>
                <a:gd name="connsiteX4" fmla="*/ 174302 w 175853"/>
                <a:gd name="connsiteY4" fmla="*/ 15035 h 117118"/>
                <a:gd name="connsiteX5" fmla="*/ 62460 w 175853"/>
                <a:gd name="connsiteY5" fmla="*/ 17907 h 117118"/>
                <a:gd name="connsiteX6" fmla="*/ 4885 w 175853"/>
                <a:gd name="connsiteY6" fmla="*/ 107982 h 117118"/>
                <a:gd name="connsiteX7" fmla="*/ 10558 w 175853"/>
                <a:gd name="connsiteY7" fmla="*/ 109126 h 117118"/>
                <a:gd name="connsiteX8" fmla="*/ 10838 w 175853"/>
                <a:gd name="connsiteY8" fmla="*/ 109380 h 117118"/>
                <a:gd name="connsiteX9" fmla="*/ 75130 w 175853"/>
                <a:gd name="connsiteY9" fmla="*/ 115862 h 117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853" h="117118">
                  <a:moveTo>
                    <a:pt x="75130" y="115862"/>
                  </a:moveTo>
                  <a:cubicBezTo>
                    <a:pt x="96145" y="104018"/>
                    <a:pt x="107848" y="79465"/>
                    <a:pt x="102251" y="54761"/>
                  </a:cubicBezTo>
                  <a:cubicBezTo>
                    <a:pt x="98714" y="39053"/>
                    <a:pt x="88817" y="26447"/>
                    <a:pt x="75918" y="18898"/>
                  </a:cubicBezTo>
                  <a:cubicBezTo>
                    <a:pt x="120696" y="1386"/>
                    <a:pt x="171351" y="20881"/>
                    <a:pt x="171910" y="21084"/>
                  </a:cubicBezTo>
                  <a:lnTo>
                    <a:pt x="174302" y="15035"/>
                  </a:lnTo>
                  <a:cubicBezTo>
                    <a:pt x="171783" y="14044"/>
                    <a:pt x="112071" y="-9060"/>
                    <a:pt x="62460" y="17907"/>
                  </a:cubicBezTo>
                  <a:cubicBezTo>
                    <a:pt x="32998" y="33919"/>
                    <a:pt x="13637" y="64215"/>
                    <a:pt x="4885" y="107982"/>
                  </a:cubicBezTo>
                  <a:lnTo>
                    <a:pt x="10558" y="109126"/>
                  </a:lnTo>
                  <a:cubicBezTo>
                    <a:pt x="10660" y="109202"/>
                    <a:pt x="10736" y="109304"/>
                    <a:pt x="10838" y="109380"/>
                  </a:cubicBezTo>
                  <a:cubicBezTo>
                    <a:pt x="19158" y="111541"/>
                    <a:pt x="45744" y="117641"/>
                    <a:pt x="75130" y="115862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3" name="Полилиния: фигура 62">
              <a:extLst>
                <a:ext uri="{FF2B5EF4-FFF2-40B4-BE49-F238E27FC236}">
                  <a16:creationId xmlns="" xmlns:a16="http://schemas.microsoft.com/office/drawing/2014/main" id="{2EBCFF64-32AC-4FB9-A87E-8C21FA43523B}"/>
                </a:ext>
              </a:extLst>
            </p:cNvPr>
            <p:cNvSpPr/>
            <p:nvPr/>
          </p:nvSpPr>
          <p:spPr>
            <a:xfrm>
              <a:off x="5697670" y="6233228"/>
              <a:ext cx="123749" cy="182185"/>
            </a:xfrm>
            <a:custGeom>
              <a:avLst/>
              <a:gdLst>
                <a:gd name="connsiteX0" fmla="*/ 79314 w 123748"/>
                <a:gd name="connsiteY0" fmla="*/ 48876 h 182184"/>
                <a:gd name="connsiteX1" fmla="*/ 79747 w 123748"/>
                <a:gd name="connsiteY1" fmla="*/ 48850 h 182184"/>
                <a:gd name="connsiteX2" fmla="*/ 79696 w 123748"/>
                <a:gd name="connsiteY2" fmla="*/ 42344 h 182184"/>
                <a:gd name="connsiteX3" fmla="*/ 75294 w 123748"/>
                <a:gd name="connsiteY3" fmla="*/ 42496 h 182184"/>
                <a:gd name="connsiteX4" fmla="*/ 37564 w 123748"/>
                <a:gd name="connsiteY4" fmla="*/ 4880 h 182184"/>
                <a:gd name="connsiteX5" fmla="*/ 34511 w 123748"/>
                <a:gd name="connsiteY5" fmla="*/ 10624 h 182184"/>
                <a:gd name="connsiteX6" fmla="*/ 41559 w 123748"/>
                <a:gd name="connsiteY6" fmla="*/ 14970 h 182184"/>
                <a:gd name="connsiteX7" fmla="*/ 21510 w 123748"/>
                <a:gd name="connsiteY7" fmla="*/ 23663 h 182184"/>
                <a:gd name="connsiteX8" fmla="*/ 7975 w 123748"/>
                <a:gd name="connsiteY8" fmla="*/ 35405 h 182184"/>
                <a:gd name="connsiteX9" fmla="*/ 7365 w 123748"/>
                <a:gd name="connsiteY9" fmla="*/ 54569 h 182184"/>
                <a:gd name="connsiteX10" fmla="*/ 12784 w 123748"/>
                <a:gd name="connsiteY10" fmla="*/ 50934 h 182184"/>
                <a:gd name="connsiteX11" fmla="*/ 13496 w 123748"/>
                <a:gd name="connsiteY11" fmla="*/ 38862 h 182184"/>
                <a:gd name="connsiteX12" fmla="*/ 24767 w 123748"/>
                <a:gd name="connsiteY12" fmla="*/ 29305 h 182184"/>
                <a:gd name="connsiteX13" fmla="*/ 46596 w 123748"/>
                <a:gd name="connsiteY13" fmla="*/ 20079 h 182184"/>
                <a:gd name="connsiteX14" fmla="*/ 46138 w 123748"/>
                <a:gd name="connsiteY14" fmla="*/ 18503 h 182184"/>
                <a:gd name="connsiteX15" fmla="*/ 67840 w 123748"/>
                <a:gd name="connsiteY15" fmla="*/ 43030 h 182184"/>
                <a:gd name="connsiteX16" fmla="*/ 16117 w 123748"/>
                <a:gd name="connsiteY16" fmla="*/ 60516 h 182184"/>
                <a:gd name="connsiteX17" fmla="*/ 19526 w 123748"/>
                <a:gd name="connsiteY17" fmla="*/ 66032 h 182184"/>
                <a:gd name="connsiteX18" fmla="*/ 71809 w 123748"/>
                <a:gd name="connsiteY18" fmla="*/ 49155 h 182184"/>
                <a:gd name="connsiteX19" fmla="*/ 74557 w 123748"/>
                <a:gd name="connsiteY19" fmla="*/ 53578 h 182184"/>
                <a:gd name="connsiteX20" fmla="*/ 94579 w 123748"/>
                <a:gd name="connsiteY20" fmla="*/ 93024 h 182184"/>
                <a:gd name="connsiteX21" fmla="*/ 37513 w 123748"/>
                <a:gd name="connsiteY21" fmla="*/ 109036 h 182184"/>
                <a:gd name="connsiteX22" fmla="*/ 39421 w 123748"/>
                <a:gd name="connsiteY22" fmla="*/ 115263 h 182184"/>
                <a:gd name="connsiteX23" fmla="*/ 97200 w 123748"/>
                <a:gd name="connsiteY23" fmla="*/ 99048 h 182184"/>
                <a:gd name="connsiteX24" fmla="*/ 118724 w 123748"/>
                <a:gd name="connsiteY24" fmla="*/ 182159 h 182184"/>
                <a:gd name="connsiteX25" fmla="*/ 125186 w 123748"/>
                <a:gd name="connsiteY25" fmla="*/ 181397 h 182184"/>
                <a:gd name="connsiteX26" fmla="*/ 80128 w 123748"/>
                <a:gd name="connsiteY26" fmla="*/ 50223 h 182184"/>
                <a:gd name="connsiteX27" fmla="*/ 79314 w 123748"/>
                <a:gd name="connsiteY27" fmla="*/ 48876 h 182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23748" h="182184">
                  <a:moveTo>
                    <a:pt x="79314" y="48876"/>
                  </a:moveTo>
                  <a:cubicBezTo>
                    <a:pt x="79441" y="48876"/>
                    <a:pt x="79594" y="48850"/>
                    <a:pt x="79747" y="48850"/>
                  </a:cubicBezTo>
                  <a:lnTo>
                    <a:pt x="79696" y="42344"/>
                  </a:lnTo>
                  <a:cubicBezTo>
                    <a:pt x="78220" y="42344"/>
                    <a:pt x="76770" y="42445"/>
                    <a:pt x="75294" y="42496"/>
                  </a:cubicBezTo>
                  <a:cubicBezTo>
                    <a:pt x="66339" y="28746"/>
                    <a:pt x="54330" y="13827"/>
                    <a:pt x="37564" y="4880"/>
                  </a:cubicBezTo>
                  <a:lnTo>
                    <a:pt x="34511" y="10624"/>
                  </a:lnTo>
                  <a:cubicBezTo>
                    <a:pt x="36979" y="11946"/>
                    <a:pt x="39294" y="13420"/>
                    <a:pt x="41559" y="14970"/>
                  </a:cubicBezTo>
                  <a:cubicBezTo>
                    <a:pt x="34588" y="17207"/>
                    <a:pt x="27845" y="20028"/>
                    <a:pt x="21510" y="23663"/>
                  </a:cubicBezTo>
                  <a:cubicBezTo>
                    <a:pt x="17033" y="26204"/>
                    <a:pt x="11435" y="29890"/>
                    <a:pt x="7975" y="35405"/>
                  </a:cubicBezTo>
                  <a:cubicBezTo>
                    <a:pt x="4083" y="41581"/>
                    <a:pt x="3854" y="49282"/>
                    <a:pt x="7365" y="54569"/>
                  </a:cubicBezTo>
                  <a:lnTo>
                    <a:pt x="12784" y="50934"/>
                  </a:lnTo>
                  <a:cubicBezTo>
                    <a:pt x="10698" y="47834"/>
                    <a:pt x="10978" y="42852"/>
                    <a:pt x="13496" y="38862"/>
                  </a:cubicBezTo>
                  <a:cubicBezTo>
                    <a:pt x="16168" y="34566"/>
                    <a:pt x="20696" y="31618"/>
                    <a:pt x="24767" y="29305"/>
                  </a:cubicBezTo>
                  <a:cubicBezTo>
                    <a:pt x="31611" y="25366"/>
                    <a:pt x="38964" y="22265"/>
                    <a:pt x="46596" y="20079"/>
                  </a:cubicBezTo>
                  <a:lnTo>
                    <a:pt x="46138" y="18503"/>
                  </a:lnTo>
                  <a:cubicBezTo>
                    <a:pt x="54865" y="25645"/>
                    <a:pt x="61988" y="34439"/>
                    <a:pt x="67840" y="43030"/>
                  </a:cubicBezTo>
                  <a:cubicBezTo>
                    <a:pt x="49547" y="44885"/>
                    <a:pt x="31840" y="50807"/>
                    <a:pt x="16117" y="60516"/>
                  </a:cubicBezTo>
                  <a:lnTo>
                    <a:pt x="19526" y="66032"/>
                  </a:lnTo>
                  <a:cubicBezTo>
                    <a:pt x="35402" y="56246"/>
                    <a:pt x="53313" y="50477"/>
                    <a:pt x="71809" y="49155"/>
                  </a:cubicBezTo>
                  <a:cubicBezTo>
                    <a:pt x="72750" y="50629"/>
                    <a:pt x="73692" y="52129"/>
                    <a:pt x="74557" y="53578"/>
                  </a:cubicBezTo>
                  <a:cubicBezTo>
                    <a:pt x="82138" y="66184"/>
                    <a:pt x="88779" y="79426"/>
                    <a:pt x="94579" y="93024"/>
                  </a:cubicBezTo>
                  <a:cubicBezTo>
                    <a:pt x="75473" y="97929"/>
                    <a:pt x="56289" y="103318"/>
                    <a:pt x="37513" y="109036"/>
                  </a:cubicBezTo>
                  <a:lnTo>
                    <a:pt x="39421" y="115263"/>
                  </a:lnTo>
                  <a:cubicBezTo>
                    <a:pt x="58426" y="109443"/>
                    <a:pt x="77864" y="104004"/>
                    <a:pt x="97200" y="99048"/>
                  </a:cubicBezTo>
                  <a:cubicBezTo>
                    <a:pt x="107987" y="125684"/>
                    <a:pt x="115289" y="153795"/>
                    <a:pt x="118724" y="182159"/>
                  </a:cubicBezTo>
                  <a:lnTo>
                    <a:pt x="125186" y="181397"/>
                  </a:lnTo>
                  <a:cubicBezTo>
                    <a:pt x="119639" y="135342"/>
                    <a:pt x="104044" y="89974"/>
                    <a:pt x="80128" y="50223"/>
                  </a:cubicBezTo>
                  <a:cubicBezTo>
                    <a:pt x="79874" y="49791"/>
                    <a:pt x="79569" y="49308"/>
                    <a:pt x="79314" y="48876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4" name="Полилиния: фигура 63">
              <a:extLst>
                <a:ext uri="{FF2B5EF4-FFF2-40B4-BE49-F238E27FC236}">
                  <a16:creationId xmlns="" xmlns:a16="http://schemas.microsoft.com/office/drawing/2014/main" id="{44658AC1-5D84-4218-B578-44328FECDA2D}"/>
                </a:ext>
              </a:extLst>
            </p:cNvPr>
            <p:cNvSpPr/>
            <p:nvPr/>
          </p:nvSpPr>
          <p:spPr>
            <a:xfrm>
              <a:off x="5442883" y="5199264"/>
              <a:ext cx="97697" cy="91092"/>
            </a:xfrm>
            <a:custGeom>
              <a:avLst/>
              <a:gdLst>
                <a:gd name="connsiteX0" fmla="*/ 90624 w 97696"/>
                <a:gd name="connsiteY0" fmla="*/ 89974 h 91092"/>
                <a:gd name="connsiteX1" fmla="*/ 95941 w 97696"/>
                <a:gd name="connsiteY1" fmla="*/ 86187 h 91092"/>
                <a:gd name="connsiteX2" fmla="*/ 8243 w 97696"/>
                <a:gd name="connsiteY2" fmla="*/ 4880 h 91092"/>
                <a:gd name="connsiteX3" fmla="*/ 4885 w 97696"/>
                <a:gd name="connsiteY3" fmla="*/ 10446 h 91092"/>
                <a:gd name="connsiteX4" fmla="*/ 90624 w 97696"/>
                <a:gd name="connsiteY4" fmla="*/ 89974 h 91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696" h="91092">
                  <a:moveTo>
                    <a:pt x="90624" y="89974"/>
                  </a:moveTo>
                  <a:lnTo>
                    <a:pt x="95941" y="86187"/>
                  </a:lnTo>
                  <a:cubicBezTo>
                    <a:pt x="72738" y="53679"/>
                    <a:pt x="42411" y="25569"/>
                    <a:pt x="8243" y="4880"/>
                  </a:cubicBezTo>
                  <a:lnTo>
                    <a:pt x="4885" y="10446"/>
                  </a:lnTo>
                  <a:cubicBezTo>
                    <a:pt x="38290" y="30678"/>
                    <a:pt x="67955" y="58153"/>
                    <a:pt x="90624" y="89974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5" name="Полилиния: фигура 64">
              <a:extLst>
                <a:ext uri="{FF2B5EF4-FFF2-40B4-BE49-F238E27FC236}">
                  <a16:creationId xmlns="" xmlns:a16="http://schemas.microsoft.com/office/drawing/2014/main" id="{21979830-3D11-4F33-B7A5-F1150C112D27}"/>
                </a:ext>
              </a:extLst>
            </p:cNvPr>
            <p:cNvSpPr/>
            <p:nvPr/>
          </p:nvSpPr>
          <p:spPr>
            <a:xfrm>
              <a:off x="5371111" y="5279325"/>
              <a:ext cx="58618" cy="78079"/>
            </a:xfrm>
            <a:custGeom>
              <a:avLst/>
              <a:gdLst>
                <a:gd name="connsiteX0" fmla="*/ 42030 w 58617"/>
                <a:gd name="connsiteY0" fmla="*/ 62778 h 78079"/>
                <a:gd name="connsiteX1" fmla="*/ 51087 w 58617"/>
                <a:gd name="connsiteY1" fmla="*/ 79680 h 78079"/>
                <a:gd name="connsiteX2" fmla="*/ 56837 w 58617"/>
                <a:gd name="connsiteY2" fmla="*/ 76630 h 78079"/>
                <a:gd name="connsiteX3" fmla="*/ 47805 w 58617"/>
                <a:gd name="connsiteY3" fmla="*/ 59703 h 78079"/>
                <a:gd name="connsiteX4" fmla="*/ 10278 w 58617"/>
                <a:gd name="connsiteY4" fmla="*/ 4880 h 78079"/>
                <a:gd name="connsiteX5" fmla="*/ 4885 w 58617"/>
                <a:gd name="connsiteY5" fmla="*/ 8769 h 78079"/>
                <a:gd name="connsiteX6" fmla="*/ 42030 w 58617"/>
                <a:gd name="connsiteY6" fmla="*/ 62778 h 78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617" h="78079">
                  <a:moveTo>
                    <a:pt x="42030" y="62778"/>
                  </a:moveTo>
                  <a:lnTo>
                    <a:pt x="51087" y="79680"/>
                  </a:lnTo>
                  <a:lnTo>
                    <a:pt x="56837" y="76630"/>
                  </a:lnTo>
                  <a:lnTo>
                    <a:pt x="47805" y="59703"/>
                  </a:lnTo>
                  <a:cubicBezTo>
                    <a:pt x="37832" y="41047"/>
                    <a:pt x="26714" y="20486"/>
                    <a:pt x="10278" y="4880"/>
                  </a:cubicBezTo>
                  <a:cubicBezTo>
                    <a:pt x="8523" y="6202"/>
                    <a:pt x="6717" y="7498"/>
                    <a:pt x="4885" y="8769"/>
                  </a:cubicBezTo>
                  <a:cubicBezTo>
                    <a:pt x="21091" y="23790"/>
                    <a:pt x="32158" y="44250"/>
                    <a:pt x="42030" y="62778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6" name="Полилиния: фигура 65">
              <a:extLst>
                <a:ext uri="{FF2B5EF4-FFF2-40B4-BE49-F238E27FC236}">
                  <a16:creationId xmlns="" xmlns:a16="http://schemas.microsoft.com/office/drawing/2014/main" id="{9BFE9975-89C7-48B0-8C50-DB92EEEEDB07}"/>
                </a:ext>
              </a:extLst>
            </p:cNvPr>
            <p:cNvSpPr/>
            <p:nvPr/>
          </p:nvSpPr>
          <p:spPr>
            <a:xfrm>
              <a:off x="5733123" y="6388751"/>
              <a:ext cx="78157" cy="19520"/>
            </a:xfrm>
            <a:custGeom>
              <a:avLst/>
              <a:gdLst>
                <a:gd name="connsiteX0" fmla="*/ 6971 w 78157"/>
                <a:gd name="connsiteY0" fmla="*/ 8260 h 19519"/>
                <a:gd name="connsiteX1" fmla="*/ 4885 w 78157"/>
                <a:gd name="connsiteY1" fmla="*/ 14411 h 19519"/>
                <a:gd name="connsiteX2" fmla="*/ 35415 w 78157"/>
                <a:gd name="connsiteY2" fmla="*/ 19367 h 19519"/>
                <a:gd name="connsiteX3" fmla="*/ 75333 w 78157"/>
                <a:gd name="connsiteY3" fmla="*/ 10802 h 19519"/>
                <a:gd name="connsiteX4" fmla="*/ 72611 w 78157"/>
                <a:gd name="connsiteY4" fmla="*/ 4880 h 19519"/>
                <a:gd name="connsiteX5" fmla="*/ 6971 w 78157"/>
                <a:gd name="connsiteY5" fmla="*/ 8260 h 19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8157" h="19519">
                  <a:moveTo>
                    <a:pt x="6971" y="8260"/>
                  </a:moveTo>
                  <a:lnTo>
                    <a:pt x="4885" y="14411"/>
                  </a:lnTo>
                  <a:cubicBezTo>
                    <a:pt x="14731" y="17741"/>
                    <a:pt x="25086" y="19367"/>
                    <a:pt x="35415" y="19367"/>
                  </a:cubicBezTo>
                  <a:cubicBezTo>
                    <a:pt x="49128" y="19367"/>
                    <a:pt x="62841" y="16495"/>
                    <a:pt x="75333" y="10802"/>
                  </a:cubicBezTo>
                  <a:lnTo>
                    <a:pt x="72611" y="4880"/>
                  </a:lnTo>
                  <a:cubicBezTo>
                    <a:pt x="52207" y="14208"/>
                    <a:pt x="28266" y="15428"/>
                    <a:pt x="6971" y="8260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7" name="Полилиния: фигура 66">
              <a:extLst>
                <a:ext uri="{FF2B5EF4-FFF2-40B4-BE49-F238E27FC236}">
                  <a16:creationId xmlns="" xmlns:a16="http://schemas.microsoft.com/office/drawing/2014/main" id="{43DEDED4-87AA-4995-9B32-C6674CCCE428}"/>
                </a:ext>
              </a:extLst>
            </p:cNvPr>
            <p:cNvSpPr/>
            <p:nvPr/>
          </p:nvSpPr>
          <p:spPr>
            <a:xfrm>
              <a:off x="5676757" y="5656733"/>
              <a:ext cx="390786" cy="637646"/>
            </a:xfrm>
            <a:custGeom>
              <a:avLst/>
              <a:gdLst>
                <a:gd name="connsiteX0" fmla="*/ 11436 w 390786"/>
                <a:gd name="connsiteY0" fmla="*/ 633961 h 637646"/>
                <a:gd name="connsiteX1" fmla="*/ 24462 w 390786"/>
                <a:gd name="connsiteY1" fmla="*/ 585111 h 637646"/>
                <a:gd name="connsiteX2" fmla="*/ 47029 w 390786"/>
                <a:gd name="connsiteY2" fmla="*/ 574512 h 637646"/>
                <a:gd name="connsiteX3" fmla="*/ 99821 w 390786"/>
                <a:gd name="connsiteY3" fmla="*/ 562668 h 637646"/>
                <a:gd name="connsiteX4" fmla="*/ 201512 w 390786"/>
                <a:gd name="connsiteY4" fmla="*/ 530999 h 637646"/>
                <a:gd name="connsiteX5" fmla="*/ 210492 w 390786"/>
                <a:gd name="connsiteY5" fmla="*/ 525586 h 637646"/>
                <a:gd name="connsiteX6" fmla="*/ 232830 w 390786"/>
                <a:gd name="connsiteY6" fmla="*/ 513767 h 637646"/>
                <a:gd name="connsiteX7" fmla="*/ 269746 w 390786"/>
                <a:gd name="connsiteY7" fmla="*/ 509751 h 637646"/>
                <a:gd name="connsiteX8" fmla="*/ 381487 w 390786"/>
                <a:gd name="connsiteY8" fmla="*/ 577892 h 637646"/>
                <a:gd name="connsiteX9" fmla="*/ 387059 w 390786"/>
                <a:gd name="connsiteY9" fmla="*/ 574461 h 637646"/>
                <a:gd name="connsiteX10" fmla="*/ 323988 w 390786"/>
                <a:gd name="connsiteY10" fmla="*/ 518088 h 637646"/>
                <a:gd name="connsiteX11" fmla="*/ 376984 w 390786"/>
                <a:gd name="connsiteY11" fmla="*/ 536743 h 637646"/>
                <a:gd name="connsiteX12" fmla="*/ 380698 w 390786"/>
                <a:gd name="connsiteY12" fmla="*/ 531380 h 637646"/>
                <a:gd name="connsiteX13" fmla="*/ 312590 w 390786"/>
                <a:gd name="connsiteY13" fmla="*/ 513081 h 637646"/>
                <a:gd name="connsiteX14" fmla="*/ 302846 w 390786"/>
                <a:gd name="connsiteY14" fmla="*/ 509675 h 637646"/>
                <a:gd name="connsiteX15" fmla="*/ 252014 w 390786"/>
                <a:gd name="connsiteY15" fmla="*/ 302608 h 637646"/>
                <a:gd name="connsiteX16" fmla="*/ 209806 w 390786"/>
                <a:gd name="connsiteY16" fmla="*/ 143933 h 637646"/>
                <a:gd name="connsiteX17" fmla="*/ 217743 w 390786"/>
                <a:gd name="connsiteY17" fmla="*/ 7955 h 637646"/>
                <a:gd name="connsiteX18" fmla="*/ 211994 w 390786"/>
                <a:gd name="connsiteY18" fmla="*/ 4880 h 637646"/>
                <a:gd name="connsiteX19" fmla="*/ 203420 w 390786"/>
                <a:gd name="connsiteY19" fmla="*/ 145229 h 637646"/>
                <a:gd name="connsiteX20" fmla="*/ 245755 w 390786"/>
                <a:gd name="connsiteY20" fmla="*/ 304438 h 637646"/>
                <a:gd name="connsiteX21" fmla="*/ 295926 w 390786"/>
                <a:gd name="connsiteY21" fmla="*/ 507642 h 637646"/>
                <a:gd name="connsiteX22" fmla="*/ 270255 w 390786"/>
                <a:gd name="connsiteY22" fmla="*/ 503270 h 637646"/>
                <a:gd name="connsiteX23" fmla="*/ 230566 w 390786"/>
                <a:gd name="connsiteY23" fmla="*/ 507667 h 637646"/>
                <a:gd name="connsiteX24" fmla="*/ 207083 w 390786"/>
                <a:gd name="connsiteY24" fmla="*/ 520045 h 637646"/>
                <a:gd name="connsiteX25" fmla="*/ 198255 w 390786"/>
                <a:gd name="connsiteY25" fmla="*/ 525357 h 637646"/>
                <a:gd name="connsiteX26" fmla="*/ 98574 w 390786"/>
                <a:gd name="connsiteY26" fmla="*/ 556289 h 637646"/>
                <a:gd name="connsiteX27" fmla="*/ 45248 w 390786"/>
                <a:gd name="connsiteY27" fmla="*/ 568260 h 637646"/>
                <a:gd name="connsiteX28" fmla="*/ 20111 w 390786"/>
                <a:gd name="connsiteY28" fmla="*/ 580256 h 637646"/>
                <a:gd name="connsiteX29" fmla="*/ 4923 w 390786"/>
                <a:gd name="connsiteY29" fmla="*/ 634063 h 637646"/>
                <a:gd name="connsiteX30" fmla="*/ 11436 w 390786"/>
                <a:gd name="connsiteY30" fmla="*/ 633961 h 637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90786" h="637646">
                  <a:moveTo>
                    <a:pt x="11436" y="633961"/>
                  </a:moveTo>
                  <a:cubicBezTo>
                    <a:pt x="11181" y="616220"/>
                    <a:pt x="11945" y="596345"/>
                    <a:pt x="24462" y="585111"/>
                  </a:cubicBezTo>
                  <a:cubicBezTo>
                    <a:pt x="30721" y="579468"/>
                    <a:pt x="39396" y="576698"/>
                    <a:pt x="47029" y="574512"/>
                  </a:cubicBezTo>
                  <a:cubicBezTo>
                    <a:pt x="64228" y="569632"/>
                    <a:pt x="82317" y="566099"/>
                    <a:pt x="99821" y="562668"/>
                  </a:cubicBezTo>
                  <a:cubicBezTo>
                    <a:pt x="134472" y="555882"/>
                    <a:pt x="170320" y="548892"/>
                    <a:pt x="201512" y="530999"/>
                  </a:cubicBezTo>
                  <a:cubicBezTo>
                    <a:pt x="204539" y="529246"/>
                    <a:pt x="207516" y="527416"/>
                    <a:pt x="210492" y="525586"/>
                  </a:cubicBezTo>
                  <a:cubicBezTo>
                    <a:pt x="217972" y="520985"/>
                    <a:pt x="225020" y="516639"/>
                    <a:pt x="232830" y="513767"/>
                  </a:cubicBezTo>
                  <a:cubicBezTo>
                    <a:pt x="243236" y="509929"/>
                    <a:pt x="255321" y="508633"/>
                    <a:pt x="269746" y="509751"/>
                  </a:cubicBezTo>
                  <a:cubicBezTo>
                    <a:pt x="314906" y="513284"/>
                    <a:pt x="357724" y="539387"/>
                    <a:pt x="381487" y="577892"/>
                  </a:cubicBezTo>
                  <a:lnTo>
                    <a:pt x="387059" y="574461"/>
                  </a:lnTo>
                  <a:cubicBezTo>
                    <a:pt x="372023" y="550138"/>
                    <a:pt x="349685" y="530593"/>
                    <a:pt x="323988" y="518088"/>
                  </a:cubicBezTo>
                  <a:cubicBezTo>
                    <a:pt x="343426" y="516715"/>
                    <a:pt x="357928" y="523578"/>
                    <a:pt x="376984" y="536743"/>
                  </a:cubicBezTo>
                  <a:lnTo>
                    <a:pt x="380698" y="531380"/>
                  </a:lnTo>
                  <a:cubicBezTo>
                    <a:pt x="357495" y="515368"/>
                    <a:pt x="339635" y="507718"/>
                    <a:pt x="312590" y="513081"/>
                  </a:cubicBezTo>
                  <a:cubicBezTo>
                    <a:pt x="309385" y="511835"/>
                    <a:pt x="306128" y="510717"/>
                    <a:pt x="302846" y="509675"/>
                  </a:cubicBezTo>
                  <a:cubicBezTo>
                    <a:pt x="293026" y="440974"/>
                    <a:pt x="272189" y="370647"/>
                    <a:pt x="252014" y="302608"/>
                  </a:cubicBezTo>
                  <a:cubicBezTo>
                    <a:pt x="236494" y="250301"/>
                    <a:pt x="220440" y="196240"/>
                    <a:pt x="209806" y="143933"/>
                  </a:cubicBezTo>
                  <a:cubicBezTo>
                    <a:pt x="201486" y="103063"/>
                    <a:pt x="194871" y="50680"/>
                    <a:pt x="217743" y="7955"/>
                  </a:cubicBezTo>
                  <a:lnTo>
                    <a:pt x="211994" y="4880"/>
                  </a:lnTo>
                  <a:cubicBezTo>
                    <a:pt x="188155" y="49460"/>
                    <a:pt x="194897" y="103292"/>
                    <a:pt x="203420" y="145229"/>
                  </a:cubicBezTo>
                  <a:cubicBezTo>
                    <a:pt x="214131" y="197816"/>
                    <a:pt x="230210" y="252029"/>
                    <a:pt x="245755" y="304438"/>
                  </a:cubicBezTo>
                  <a:cubicBezTo>
                    <a:pt x="265574" y="371283"/>
                    <a:pt x="286004" y="440339"/>
                    <a:pt x="295926" y="507642"/>
                  </a:cubicBezTo>
                  <a:cubicBezTo>
                    <a:pt x="287530" y="505430"/>
                    <a:pt x="278931" y="503956"/>
                    <a:pt x="270255" y="503270"/>
                  </a:cubicBezTo>
                  <a:cubicBezTo>
                    <a:pt x="254838" y="502050"/>
                    <a:pt x="241862" y="503499"/>
                    <a:pt x="230566" y="507667"/>
                  </a:cubicBezTo>
                  <a:cubicBezTo>
                    <a:pt x="222145" y="510742"/>
                    <a:pt x="214487" y="515470"/>
                    <a:pt x="207083" y="520045"/>
                  </a:cubicBezTo>
                  <a:cubicBezTo>
                    <a:pt x="204157" y="521849"/>
                    <a:pt x="201232" y="523654"/>
                    <a:pt x="198255" y="525357"/>
                  </a:cubicBezTo>
                  <a:cubicBezTo>
                    <a:pt x="168005" y="542691"/>
                    <a:pt x="132717" y="549604"/>
                    <a:pt x="98574" y="556289"/>
                  </a:cubicBezTo>
                  <a:cubicBezTo>
                    <a:pt x="80943" y="559745"/>
                    <a:pt x="62726" y="563303"/>
                    <a:pt x="45248" y="568260"/>
                  </a:cubicBezTo>
                  <a:cubicBezTo>
                    <a:pt x="36903" y="570623"/>
                    <a:pt x="27388" y="573699"/>
                    <a:pt x="20111" y="580256"/>
                  </a:cubicBezTo>
                  <a:cubicBezTo>
                    <a:pt x="5559" y="593320"/>
                    <a:pt x="4643" y="614873"/>
                    <a:pt x="4923" y="634063"/>
                  </a:cubicBezTo>
                  <a:lnTo>
                    <a:pt x="11436" y="633961"/>
                  </a:ln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8" name="Полилиния: фигура 67">
              <a:extLst>
                <a:ext uri="{FF2B5EF4-FFF2-40B4-BE49-F238E27FC236}">
                  <a16:creationId xmlns="" xmlns:a16="http://schemas.microsoft.com/office/drawing/2014/main" id="{5EC1E673-B96D-4ED8-990C-9F2A9FAB5EB9}"/>
                </a:ext>
              </a:extLst>
            </p:cNvPr>
            <p:cNvSpPr/>
            <p:nvPr/>
          </p:nvSpPr>
          <p:spPr>
            <a:xfrm>
              <a:off x="4900769" y="4816696"/>
              <a:ext cx="143288" cy="104106"/>
            </a:xfrm>
            <a:custGeom>
              <a:avLst/>
              <a:gdLst>
                <a:gd name="connsiteX0" fmla="*/ 86833 w 143288"/>
                <a:gd name="connsiteY0" fmla="*/ 8134 h 104105"/>
                <a:gd name="connsiteX1" fmla="*/ 4885 w 143288"/>
                <a:gd name="connsiteY1" fmla="*/ 29102 h 104105"/>
                <a:gd name="connsiteX2" fmla="*/ 7276 w 143288"/>
                <a:gd name="connsiteY2" fmla="*/ 32406 h 104105"/>
                <a:gd name="connsiteX3" fmla="*/ 7073 w 143288"/>
                <a:gd name="connsiteY3" fmla="*/ 32889 h 104105"/>
                <a:gd name="connsiteX4" fmla="*/ 63528 w 143288"/>
                <a:gd name="connsiteY4" fmla="*/ 100192 h 104105"/>
                <a:gd name="connsiteX5" fmla="*/ 100851 w 143288"/>
                <a:gd name="connsiteY5" fmla="*/ 41149 h 104105"/>
                <a:gd name="connsiteX6" fmla="*/ 84212 w 143288"/>
                <a:gd name="connsiteY6" fmla="*/ 14157 h 104105"/>
                <a:gd name="connsiteX7" fmla="*/ 84721 w 143288"/>
                <a:gd name="connsiteY7" fmla="*/ 14284 h 104105"/>
                <a:gd name="connsiteX8" fmla="*/ 134027 w 143288"/>
                <a:gd name="connsiteY8" fmla="*/ 71802 h 104105"/>
                <a:gd name="connsiteX9" fmla="*/ 140286 w 143288"/>
                <a:gd name="connsiteY9" fmla="*/ 69946 h 104105"/>
                <a:gd name="connsiteX10" fmla="*/ 86833 w 143288"/>
                <a:gd name="connsiteY10" fmla="*/ 8134 h 104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3288" h="104105">
                  <a:moveTo>
                    <a:pt x="86833" y="8134"/>
                  </a:moveTo>
                  <a:cubicBezTo>
                    <a:pt x="62918" y="26"/>
                    <a:pt x="35339" y="7091"/>
                    <a:pt x="4885" y="29102"/>
                  </a:cubicBezTo>
                  <a:lnTo>
                    <a:pt x="7276" y="32406"/>
                  </a:lnTo>
                  <a:cubicBezTo>
                    <a:pt x="7225" y="32584"/>
                    <a:pt x="7149" y="32737"/>
                    <a:pt x="7073" y="32889"/>
                  </a:cubicBezTo>
                  <a:cubicBezTo>
                    <a:pt x="9235" y="41124"/>
                    <a:pt x="24271" y="92923"/>
                    <a:pt x="63528" y="100192"/>
                  </a:cubicBezTo>
                  <a:cubicBezTo>
                    <a:pt x="90140" y="94193"/>
                    <a:pt x="106856" y="67760"/>
                    <a:pt x="100851" y="41149"/>
                  </a:cubicBezTo>
                  <a:cubicBezTo>
                    <a:pt x="98358" y="30119"/>
                    <a:pt x="92303" y="20842"/>
                    <a:pt x="84212" y="14157"/>
                  </a:cubicBezTo>
                  <a:cubicBezTo>
                    <a:pt x="84365" y="14208"/>
                    <a:pt x="84543" y="14208"/>
                    <a:pt x="84721" y="14284"/>
                  </a:cubicBezTo>
                  <a:cubicBezTo>
                    <a:pt x="119882" y="26154"/>
                    <a:pt x="133900" y="71344"/>
                    <a:pt x="134027" y="71802"/>
                  </a:cubicBezTo>
                  <a:lnTo>
                    <a:pt x="140286" y="69946"/>
                  </a:lnTo>
                  <a:cubicBezTo>
                    <a:pt x="139676" y="67938"/>
                    <a:pt x="125199" y="21096"/>
                    <a:pt x="86833" y="8134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9" name="Полилиния: фигура 68">
              <a:extLst>
                <a:ext uri="{FF2B5EF4-FFF2-40B4-BE49-F238E27FC236}">
                  <a16:creationId xmlns="" xmlns:a16="http://schemas.microsoft.com/office/drawing/2014/main" id="{7F911B81-A867-4916-818A-718E5FE35606}"/>
                </a:ext>
              </a:extLst>
            </p:cNvPr>
            <p:cNvSpPr/>
            <p:nvPr/>
          </p:nvSpPr>
          <p:spPr>
            <a:xfrm>
              <a:off x="5201542" y="5239600"/>
              <a:ext cx="6513" cy="13013"/>
            </a:xfrm>
            <a:custGeom>
              <a:avLst/>
              <a:gdLst>
                <a:gd name="connsiteX0" fmla="*/ 5928 w 6513"/>
                <a:gd name="connsiteY0" fmla="*/ 8591 h 13013"/>
                <a:gd name="connsiteX1" fmla="*/ 4885 w 6513"/>
                <a:gd name="connsiteY1" fmla="*/ 4880 h 13013"/>
                <a:gd name="connsiteX2" fmla="*/ 5928 w 6513"/>
                <a:gd name="connsiteY2" fmla="*/ 8591 h 1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13" h="13013">
                  <a:moveTo>
                    <a:pt x="5928" y="8591"/>
                  </a:moveTo>
                  <a:lnTo>
                    <a:pt x="4885" y="4880"/>
                  </a:lnTo>
                  <a:cubicBezTo>
                    <a:pt x="4885" y="4905"/>
                    <a:pt x="5241" y="6252"/>
                    <a:pt x="5928" y="8591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0" name="Полилиния: фигура 69">
              <a:extLst>
                <a:ext uri="{FF2B5EF4-FFF2-40B4-BE49-F238E27FC236}">
                  <a16:creationId xmlns="" xmlns:a16="http://schemas.microsoft.com/office/drawing/2014/main" id="{2D2DD236-7C38-4C46-8CBE-2C26D46518D4}"/>
                </a:ext>
              </a:extLst>
            </p:cNvPr>
            <p:cNvSpPr/>
            <p:nvPr/>
          </p:nvSpPr>
          <p:spPr>
            <a:xfrm>
              <a:off x="4993072" y="4681964"/>
              <a:ext cx="13026" cy="39040"/>
            </a:xfrm>
            <a:custGeom>
              <a:avLst/>
              <a:gdLst>
                <a:gd name="connsiteX0" fmla="*/ 4885 w 13026"/>
                <a:gd name="connsiteY0" fmla="*/ 35888 h 39039"/>
                <a:gd name="connsiteX1" fmla="*/ 9108 w 13026"/>
                <a:gd name="connsiteY1" fmla="*/ 4880 h 39039"/>
                <a:gd name="connsiteX2" fmla="*/ 4885 w 13026"/>
                <a:gd name="connsiteY2" fmla="*/ 35888 h 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26" h="39039">
                  <a:moveTo>
                    <a:pt x="4885" y="35888"/>
                  </a:moveTo>
                  <a:cubicBezTo>
                    <a:pt x="16715" y="9226"/>
                    <a:pt x="9108" y="4880"/>
                    <a:pt x="9108" y="4880"/>
                  </a:cubicBezTo>
                  <a:cubicBezTo>
                    <a:pt x="11220" y="12912"/>
                    <a:pt x="4885" y="35888"/>
                    <a:pt x="4885" y="35888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1" name="Полилиния: фигура 70">
              <a:extLst>
                <a:ext uri="{FF2B5EF4-FFF2-40B4-BE49-F238E27FC236}">
                  <a16:creationId xmlns="" xmlns:a16="http://schemas.microsoft.com/office/drawing/2014/main" id="{F79CEB83-58A5-484A-9A40-3EB310F4E108}"/>
                </a:ext>
              </a:extLst>
            </p:cNvPr>
            <p:cNvSpPr/>
            <p:nvPr/>
          </p:nvSpPr>
          <p:spPr>
            <a:xfrm>
              <a:off x="4883977" y="4687022"/>
              <a:ext cx="117236" cy="91092"/>
            </a:xfrm>
            <a:custGeom>
              <a:avLst/>
              <a:gdLst>
                <a:gd name="connsiteX0" fmla="*/ 95152 w 117235"/>
                <a:gd name="connsiteY0" fmla="*/ 47351 h 91092"/>
                <a:gd name="connsiteX1" fmla="*/ 101029 w 117235"/>
                <a:gd name="connsiteY1" fmla="*/ 43030 h 91092"/>
                <a:gd name="connsiteX2" fmla="*/ 117236 w 117235"/>
                <a:gd name="connsiteY2" fmla="*/ 4880 h 91092"/>
                <a:gd name="connsiteX3" fmla="*/ 96221 w 117235"/>
                <a:gd name="connsiteY3" fmla="*/ 41632 h 91092"/>
                <a:gd name="connsiteX4" fmla="*/ 111155 w 117235"/>
                <a:gd name="connsiteY4" fmla="*/ 6939 h 91092"/>
                <a:gd name="connsiteX5" fmla="*/ 25238 w 117235"/>
                <a:gd name="connsiteY5" fmla="*/ 43335 h 91092"/>
                <a:gd name="connsiteX6" fmla="*/ 6310 w 117235"/>
                <a:gd name="connsiteY6" fmla="*/ 86975 h 91092"/>
                <a:gd name="connsiteX7" fmla="*/ 31522 w 117235"/>
                <a:gd name="connsiteY7" fmla="*/ 68141 h 91092"/>
                <a:gd name="connsiteX8" fmla="*/ 4885 w 117235"/>
                <a:gd name="connsiteY8" fmla="*/ 91880 h 91092"/>
                <a:gd name="connsiteX9" fmla="*/ 26612 w 117235"/>
                <a:gd name="connsiteY9" fmla="*/ 75817 h 91092"/>
                <a:gd name="connsiteX10" fmla="*/ 95152 w 117235"/>
                <a:gd name="connsiteY10" fmla="*/ 47351 h 91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7235" h="91092">
                  <a:moveTo>
                    <a:pt x="95152" y="47351"/>
                  </a:moveTo>
                  <a:cubicBezTo>
                    <a:pt x="97493" y="46512"/>
                    <a:pt x="99528" y="45038"/>
                    <a:pt x="101029" y="43030"/>
                  </a:cubicBezTo>
                  <a:cubicBezTo>
                    <a:pt x="110570" y="30474"/>
                    <a:pt x="117236" y="4880"/>
                    <a:pt x="117236" y="4880"/>
                  </a:cubicBezTo>
                  <a:cubicBezTo>
                    <a:pt x="117236" y="4880"/>
                    <a:pt x="107008" y="33829"/>
                    <a:pt x="96221" y="41632"/>
                  </a:cubicBezTo>
                  <a:cubicBezTo>
                    <a:pt x="96221" y="41632"/>
                    <a:pt x="108916" y="20867"/>
                    <a:pt x="111155" y="6939"/>
                  </a:cubicBezTo>
                  <a:cubicBezTo>
                    <a:pt x="92048" y="13471"/>
                    <a:pt x="33710" y="33982"/>
                    <a:pt x="25238" y="43335"/>
                  </a:cubicBezTo>
                  <a:cubicBezTo>
                    <a:pt x="17351" y="52078"/>
                    <a:pt x="9439" y="76529"/>
                    <a:pt x="6310" y="86975"/>
                  </a:cubicBezTo>
                  <a:cubicBezTo>
                    <a:pt x="13891" y="78232"/>
                    <a:pt x="31522" y="68141"/>
                    <a:pt x="31522" y="68141"/>
                  </a:cubicBezTo>
                  <a:cubicBezTo>
                    <a:pt x="19895" y="75639"/>
                    <a:pt x="4885" y="91880"/>
                    <a:pt x="4885" y="91880"/>
                  </a:cubicBezTo>
                  <a:cubicBezTo>
                    <a:pt x="4885" y="91880"/>
                    <a:pt x="14426" y="84509"/>
                    <a:pt x="26612" y="75817"/>
                  </a:cubicBezTo>
                  <a:cubicBezTo>
                    <a:pt x="37145" y="68294"/>
                    <a:pt x="82813" y="51748"/>
                    <a:pt x="95152" y="47351"/>
                  </a:cubicBezTo>
                </a:path>
              </a:pathLst>
            </a:custGeom>
            <a:solidFill>
              <a:srgbClr val="2A1E5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2" name="Облачко с текстом: прямоугольное со скругленными углами 1">
            <a:extLst>
              <a:ext uri="{FF2B5EF4-FFF2-40B4-BE49-F238E27FC236}">
                <a16:creationId xmlns="" xmlns:a16="http://schemas.microsoft.com/office/drawing/2014/main" id="{4CC438BB-3151-44C5-AF6C-3BA82580B224}"/>
              </a:ext>
            </a:extLst>
          </p:cNvPr>
          <p:cNvSpPr/>
          <p:nvPr/>
        </p:nvSpPr>
        <p:spPr>
          <a:xfrm>
            <a:off x="1487294" y="2700794"/>
            <a:ext cx="5489579" cy="2265333"/>
          </a:xfrm>
          <a:custGeom>
            <a:avLst/>
            <a:gdLst>
              <a:gd name="connsiteX0" fmla="*/ 0 w 5660949"/>
              <a:gd name="connsiteY0" fmla="*/ 198969 h 1193791"/>
              <a:gd name="connsiteX1" fmla="*/ 198969 w 5660949"/>
              <a:gd name="connsiteY1" fmla="*/ 0 h 1193791"/>
              <a:gd name="connsiteX2" fmla="*/ 943492 w 5660949"/>
              <a:gd name="connsiteY2" fmla="*/ 0 h 1193791"/>
              <a:gd name="connsiteX3" fmla="*/ 943492 w 5660949"/>
              <a:gd name="connsiteY3" fmla="*/ 0 h 1193791"/>
              <a:gd name="connsiteX4" fmla="*/ 2358729 w 5660949"/>
              <a:gd name="connsiteY4" fmla="*/ 0 h 1193791"/>
              <a:gd name="connsiteX5" fmla="*/ 5461980 w 5660949"/>
              <a:gd name="connsiteY5" fmla="*/ 0 h 1193791"/>
              <a:gd name="connsiteX6" fmla="*/ 5660949 w 5660949"/>
              <a:gd name="connsiteY6" fmla="*/ 198969 h 1193791"/>
              <a:gd name="connsiteX7" fmla="*/ 5660949 w 5660949"/>
              <a:gd name="connsiteY7" fmla="*/ 696378 h 1193791"/>
              <a:gd name="connsiteX8" fmla="*/ 5660949 w 5660949"/>
              <a:gd name="connsiteY8" fmla="*/ 696378 h 1193791"/>
              <a:gd name="connsiteX9" fmla="*/ 5660949 w 5660949"/>
              <a:gd name="connsiteY9" fmla="*/ 994826 h 1193791"/>
              <a:gd name="connsiteX10" fmla="*/ 5660949 w 5660949"/>
              <a:gd name="connsiteY10" fmla="*/ 994822 h 1193791"/>
              <a:gd name="connsiteX11" fmla="*/ 5461980 w 5660949"/>
              <a:gd name="connsiteY11" fmla="*/ 1193791 h 1193791"/>
              <a:gd name="connsiteX12" fmla="*/ 2358729 w 5660949"/>
              <a:gd name="connsiteY12" fmla="*/ 1193791 h 1193791"/>
              <a:gd name="connsiteX13" fmla="*/ 2245472 w 5660949"/>
              <a:gd name="connsiteY13" fmla="*/ 1663058 h 1193791"/>
              <a:gd name="connsiteX14" fmla="*/ 943492 w 5660949"/>
              <a:gd name="connsiteY14" fmla="*/ 1193791 h 1193791"/>
              <a:gd name="connsiteX15" fmla="*/ 198969 w 5660949"/>
              <a:gd name="connsiteY15" fmla="*/ 1193791 h 1193791"/>
              <a:gd name="connsiteX16" fmla="*/ 0 w 5660949"/>
              <a:gd name="connsiteY16" fmla="*/ 994822 h 1193791"/>
              <a:gd name="connsiteX17" fmla="*/ 0 w 5660949"/>
              <a:gd name="connsiteY17" fmla="*/ 994826 h 1193791"/>
              <a:gd name="connsiteX18" fmla="*/ 0 w 5660949"/>
              <a:gd name="connsiteY18" fmla="*/ 696378 h 1193791"/>
              <a:gd name="connsiteX19" fmla="*/ 0 w 5660949"/>
              <a:gd name="connsiteY19" fmla="*/ 696378 h 1193791"/>
              <a:gd name="connsiteX20" fmla="*/ 0 w 5660949"/>
              <a:gd name="connsiteY20" fmla="*/ 198969 h 1193791"/>
              <a:gd name="connsiteX0" fmla="*/ 0 w 5660949"/>
              <a:gd name="connsiteY0" fmla="*/ 198969 h 1663058"/>
              <a:gd name="connsiteX1" fmla="*/ 198969 w 5660949"/>
              <a:gd name="connsiteY1" fmla="*/ 0 h 1663058"/>
              <a:gd name="connsiteX2" fmla="*/ 943492 w 5660949"/>
              <a:gd name="connsiteY2" fmla="*/ 0 h 1663058"/>
              <a:gd name="connsiteX3" fmla="*/ 943492 w 5660949"/>
              <a:gd name="connsiteY3" fmla="*/ 0 h 1663058"/>
              <a:gd name="connsiteX4" fmla="*/ 2358729 w 5660949"/>
              <a:gd name="connsiteY4" fmla="*/ 0 h 1663058"/>
              <a:gd name="connsiteX5" fmla="*/ 5461980 w 5660949"/>
              <a:gd name="connsiteY5" fmla="*/ 0 h 1663058"/>
              <a:gd name="connsiteX6" fmla="*/ 5660949 w 5660949"/>
              <a:gd name="connsiteY6" fmla="*/ 198969 h 1663058"/>
              <a:gd name="connsiteX7" fmla="*/ 5660949 w 5660949"/>
              <a:gd name="connsiteY7" fmla="*/ 696378 h 1663058"/>
              <a:gd name="connsiteX8" fmla="*/ 5660949 w 5660949"/>
              <a:gd name="connsiteY8" fmla="*/ 696378 h 1663058"/>
              <a:gd name="connsiteX9" fmla="*/ 5660949 w 5660949"/>
              <a:gd name="connsiteY9" fmla="*/ 994826 h 1663058"/>
              <a:gd name="connsiteX10" fmla="*/ 5660949 w 5660949"/>
              <a:gd name="connsiteY10" fmla="*/ 994822 h 1663058"/>
              <a:gd name="connsiteX11" fmla="*/ 5461980 w 5660949"/>
              <a:gd name="connsiteY11" fmla="*/ 1193791 h 1663058"/>
              <a:gd name="connsiteX12" fmla="*/ 2358729 w 5660949"/>
              <a:gd name="connsiteY12" fmla="*/ 1193791 h 1663058"/>
              <a:gd name="connsiteX13" fmla="*/ 2245472 w 5660949"/>
              <a:gd name="connsiteY13" fmla="*/ 1663058 h 1663058"/>
              <a:gd name="connsiteX14" fmla="*/ 1876180 w 5660949"/>
              <a:gd name="connsiteY14" fmla="*/ 1193791 h 1663058"/>
              <a:gd name="connsiteX15" fmla="*/ 198969 w 5660949"/>
              <a:gd name="connsiteY15" fmla="*/ 1193791 h 1663058"/>
              <a:gd name="connsiteX16" fmla="*/ 0 w 5660949"/>
              <a:gd name="connsiteY16" fmla="*/ 994822 h 1663058"/>
              <a:gd name="connsiteX17" fmla="*/ 0 w 5660949"/>
              <a:gd name="connsiteY17" fmla="*/ 994826 h 1663058"/>
              <a:gd name="connsiteX18" fmla="*/ 0 w 5660949"/>
              <a:gd name="connsiteY18" fmla="*/ 696378 h 1663058"/>
              <a:gd name="connsiteX19" fmla="*/ 0 w 5660949"/>
              <a:gd name="connsiteY19" fmla="*/ 696378 h 1663058"/>
              <a:gd name="connsiteX20" fmla="*/ 0 w 5660949"/>
              <a:gd name="connsiteY20" fmla="*/ 198969 h 1663058"/>
              <a:gd name="connsiteX0" fmla="*/ 0 w 5660949"/>
              <a:gd name="connsiteY0" fmla="*/ 198969 h 1663058"/>
              <a:gd name="connsiteX1" fmla="*/ 198969 w 5660949"/>
              <a:gd name="connsiteY1" fmla="*/ 0 h 1663058"/>
              <a:gd name="connsiteX2" fmla="*/ 943492 w 5660949"/>
              <a:gd name="connsiteY2" fmla="*/ 0 h 1663058"/>
              <a:gd name="connsiteX3" fmla="*/ 943492 w 5660949"/>
              <a:gd name="connsiteY3" fmla="*/ 0 h 1663058"/>
              <a:gd name="connsiteX4" fmla="*/ 2358729 w 5660949"/>
              <a:gd name="connsiteY4" fmla="*/ 0 h 1663058"/>
              <a:gd name="connsiteX5" fmla="*/ 5461980 w 5660949"/>
              <a:gd name="connsiteY5" fmla="*/ 0 h 1663058"/>
              <a:gd name="connsiteX6" fmla="*/ 5660949 w 5660949"/>
              <a:gd name="connsiteY6" fmla="*/ 198969 h 1663058"/>
              <a:gd name="connsiteX7" fmla="*/ 5660949 w 5660949"/>
              <a:gd name="connsiteY7" fmla="*/ 696378 h 1663058"/>
              <a:gd name="connsiteX8" fmla="*/ 5660949 w 5660949"/>
              <a:gd name="connsiteY8" fmla="*/ 696378 h 1663058"/>
              <a:gd name="connsiteX9" fmla="*/ 5660949 w 5660949"/>
              <a:gd name="connsiteY9" fmla="*/ 994826 h 1663058"/>
              <a:gd name="connsiteX10" fmla="*/ 5660949 w 5660949"/>
              <a:gd name="connsiteY10" fmla="*/ 994822 h 1663058"/>
              <a:gd name="connsiteX11" fmla="*/ 5461980 w 5660949"/>
              <a:gd name="connsiteY11" fmla="*/ 1193791 h 1663058"/>
              <a:gd name="connsiteX12" fmla="*/ 2093553 w 5660949"/>
              <a:gd name="connsiteY12" fmla="*/ 1184647 h 1663058"/>
              <a:gd name="connsiteX13" fmla="*/ 2245472 w 5660949"/>
              <a:gd name="connsiteY13" fmla="*/ 1663058 h 1663058"/>
              <a:gd name="connsiteX14" fmla="*/ 1876180 w 5660949"/>
              <a:gd name="connsiteY14" fmla="*/ 1193791 h 1663058"/>
              <a:gd name="connsiteX15" fmla="*/ 198969 w 5660949"/>
              <a:gd name="connsiteY15" fmla="*/ 1193791 h 1663058"/>
              <a:gd name="connsiteX16" fmla="*/ 0 w 5660949"/>
              <a:gd name="connsiteY16" fmla="*/ 994822 h 1663058"/>
              <a:gd name="connsiteX17" fmla="*/ 0 w 5660949"/>
              <a:gd name="connsiteY17" fmla="*/ 994826 h 1663058"/>
              <a:gd name="connsiteX18" fmla="*/ 0 w 5660949"/>
              <a:gd name="connsiteY18" fmla="*/ 696378 h 1663058"/>
              <a:gd name="connsiteX19" fmla="*/ 0 w 5660949"/>
              <a:gd name="connsiteY19" fmla="*/ 696378 h 1663058"/>
              <a:gd name="connsiteX20" fmla="*/ 0 w 5660949"/>
              <a:gd name="connsiteY20" fmla="*/ 198969 h 166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660949" h="1663058">
                <a:moveTo>
                  <a:pt x="0" y="198969"/>
                </a:moveTo>
                <a:cubicBezTo>
                  <a:pt x="0" y="89081"/>
                  <a:pt x="89081" y="0"/>
                  <a:pt x="198969" y="0"/>
                </a:cubicBezTo>
                <a:lnTo>
                  <a:pt x="943492" y="0"/>
                </a:lnTo>
                <a:lnTo>
                  <a:pt x="943492" y="0"/>
                </a:lnTo>
                <a:lnTo>
                  <a:pt x="2358729" y="0"/>
                </a:lnTo>
                <a:lnTo>
                  <a:pt x="5461980" y="0"/>
                </a:lnTo>
                <a:cubicBezTo>
                  <a:pt x="5571868" y="0"/>
                  <a:pt x="5660949" y="89081"/>
                  <a:pt x="5660949" y="198969"/>
                </a:cubicBezTo>
                <a:lnTo>
                  <a:pt x="5660949" y="696378"/>
                </a:lnTo>
                <a:lnTo>
                  <a:pt x="5660949" y="696378"/>
                </a:lnTo>
                <a:lnTo>
                  <a:pt x="5660949" y="994826"/>
                </a:lnTo>
                <a:lnTo>
                  <a:pt x="5660949" y="994822"/>
                </a:lnTo>
                <a:cubicBezTo>
                  <a:pt x="5660949" y="1104710"/>
                  <a:pt x="5571868" y="1193791"/>
                  <a:pt x="5461980" y="1193791"/>
                </a:cubicBezTo>
                <a:lnTo>
                  <a:pt x="2093553" y="1184647"/>
                </a:lnTo>
                <a:lnTo>
                  <a:pt x="2245472" y="1663058"/>
                </a:lnTo>
                <a:lnTo>
                  <a:pt x="1876180" y="1193791"/>
                </a:lnTo>
                <a:lnTo>
                  <a:pt x="198969" y="1193791"/>
                </a:lnTo>
                <a:cubicBezTo>
                  <a:pt x="89081" y="1193791"/>
                  <a:pt x="0" y="1104710"/>
                  <a:pt x="0" y="994822"/>
                </a:cubicBezTo>
                <a:lnTo>
                  <a:pt x="0" y="994826"/>
                </a:lnTo>
                <a:lnTo>
                  <a:pt x="0" y="696378"/>
                </a:lnTo>
                <a:lnTo>
                  <a:pt x="0" y="696378"/>
                </a:lnTo>
                <a:lnTo>
                  <a:pt x="0" y="1989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>
            <a:extLst>
              <a:ext uri="{FF2B5EF4-FFF2-40B4-BE49-F238E27FC236}">
                <a16:creationId xmlns="" xmlns:a16="http://schemas.microsoft.com/office/drawing/2014/main" id="{45E06941-555D-44AC-9E26-11C5072E2DBF}"/>
              </a:ext>
            </a:extLst>
          </p:cNvPr>
          <p:cNvSpPr/>
          <p:nvPr/>
        </p:nvSpPr>
        <p:spPr>
          <a:xfrm>
            <a:off x="2274049" y="3902813"/>
            <a:ext cx="3193024" cy="286444"/>
          </a:xfrm>
          <a:prstGeom prst="rect">
            <a:avLst/>
          </a:prstGeom>
          <a:solidFill>
            <a:srgbClr val="00BBE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667C4881-1490-4619-A04E-B7687B3300C1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5CB6707-A2AA-402A-95E9-07B80F0D9F8F}"/>
              </a:ext>
            </a:extLst>
          </p:cNvPr>
          <p:cNvSpPr/>
          <p:nvPr/>
        </p:nvSpPr>
        <p:spPr>
          <a:xfrm>
            <a:off x="2500427" y="1698787"/>
            <a:ext cx="447644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Помогают учащимся получить доступ к финансовым знаниям </a:t>
            </a:r>
            <a:r>
              <a:rPr lang="ru-RU" sz="20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по более чем 20 темам из любой точки страны</a:t>
            </a:r>
            <a:r>
              <a:rPr lang="ru-RU" sz="2000" dirty="0">
                <a:solidFill>
                  <a:srgbClr val="0088B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.</a:t>
            </a:r>
          </a:p>
        </p:txBody>
      </p:sp>
      <p:grpSp>
        <p:nvGrpSpPr>
          <p:cNvPr id="75" name="Рисунок 28" descr="Интернет">
            <a:extLst>
              <a:ext uri="{FF2B5EF4-FFF2-40B4-BE49-F238E27FC236}">
                <a16:creationId xmlns="" xmlns:a16="http://schemas.microsoft.com/office/drawing/2014/main" id="{4C676132-7C5E-49DB-AD95-2F44613A346B}"/>
              </a:ext>
            </a:extLst>
          </p:cNvPr>
          <p:cNvGrpSpPr/>
          <p:nvPr/>
        </p:nvGrpSpPr>
        <p:grpSpPr>
          <a:xfrm>
            <a:off x="1339031" y="1766481"/>
            <a:ext cx="1161395" cy="801111"/>
            <a:chOff x="1920049" y="2663561"/>
            <a:chExt cx="1385373" cy="854805"/>
          </a:xfrm>
        </p:grpSpPr>
        <p:sp>
          <p:nvSpPr>
            <p:cNvPr id="76" name="Полилиния: фигура 75">
              <a:extLst>
                <a:ext uri="{FF2B5EF4-FFF2-40B4-BE49-F238E27FC236}">
                  <a16:creationId xmlns="" xmlns:a16="http://schemas.microsoft.com/office/drawing/2014/main" id="{E6EB23D2-D865-468D-BAE3-DAF0B8D43C13}"/>
                </a:ext>
              </a:extLst>
            </p:cNvPr>
            <p:cNvSpPr/>
            <p:nvPr/>
          </p:nvSpPr>
          <p:spPr>
            <a:xfrm>
              <a:off x="2096905" y="2663561"/>
              <a:ext cx="1031661" cy="707425"/>
            </a:xfrm>
            <a:custGeom>
              <a:avLst/>
              <a:gdLst>
                <a:gd name="connsiteX0" fmla="*/ 930798 w 1031660"/>
                <a:gd name="connsiteY0" fmla="*/ 606561 h 707424"/>
                <a:gd name="connsiteX1" fmla="*/ 105469 w 1031660"/>
                <a:gd name="connsiteY1" fmla="*/ 606561 h 707424"/>
                <a:gd name="connsiteX2" fmla="*/ 105469 w 1031660"/>
                <a:gd name="connsiteY2" fmla="*/ 105469 h 707424"/>
                <a:gd name="connsiteX3" fmla="*/ 930798 w 1031660"/>
                <a:gd name="connsiteY3" fmla="*/ 105469 h 707424"/>
                <a:gd name="connsiteX4" fmla="*/ 1019226 w 1031660"/>
                <a:gd name="connsiteY4" fmla="*/ 75993 h 707424"/>
                <a:gd name="connsiteX5" fmla="*/ 960274 w 1031660"/>
                <a:gd name="connsiteY5" fmla="*/ 17041 h 707424"/>
                <a:gd name="connsiteX6" fmla="*/ 75993 w 1031660"/>
                <a:gd name="connsiteY6" fmla="*/ 17041 h 707424"/>
                <a:gd name="connsiteX7" fmla="*/ 17041 w 1031660"/>
                <a:gd name="connsiteY7" fmla="*/ 75993 h 707424"/>
                <a:gd name="connsiteX8" fmla="*/ 17041 w 1031660"/>
                <a:gd name="connsiteY8" fmla="*/ 694989 h 707424"/>
                <a:gd name="connsiteX9" fmla="*/ 1019226 w 1031660"/>
                <a:gd name="connsiteY9" fmla="*/ 694989 h 70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31660" h="707424">
                  <a:moveTo>
                    <a:pt x="930798" y="606561"/>
                  </a:moveTo>
                  <a:lnTo>
                    <a:pt x="105469" y="606561"/>
                  </a:lnTo>
                  <a:lnTo>
                    <a:pt x="105469" y="105469"/>
                  </a:lnTo>
                  <a:lnTo>
                    <a:pt x="930798" y="105469"/>
                  </a:lnTo>
                  <a:close/>
                  <a:moveTo>
                    <a:pt x="1019226" y="75993"/>
                  </a:moveTo>
                  <a:cubicBezTo>
                    <a:pt x="1019226" y="43435"/>
                    <a:pt x="992831" y="17041"/>
                    <a:pt x="960274" y="17041"/>
                  </a:cubicBezTo>
                  <a:lnTo>
                    <a:pt x="75993" y="17041"/>
                  </a:lnTo>
                  <a:cubicBezTo>
                    <a:pt x="43435" y="17041"/>
                    <a:pt x="17041" y="43435"/>
                    <a:pt x="17041" y="75993"/>
                  </a:cubicBezTo>
                  <a:lnTo>
                    <a:pt x="17041" y="694989"/>
                  </a:lnTo>
                  <a:lnTo>
                    <a:pt x="1019226" y="694989"/>
                  </a:lnTo>
                  <a:close/>
                </a:path>
              </a:pathLst>
            </a:custGeom>
            <a:solidFill>
              <a:srgbClr val="0088BB"/>
            </a:solidFill>
            <a:ln w="1468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77" name="Полилиния: фигура 76">
              <a:extLst>
                <a:ext uri="{FF2B5EF4-FFF2-40B4-BE49-F238E27FC236}">
                  <a16:creationId xmlns="" xmlns:a16="http://schemas.microsoft.com/office/drawing/2014/main" id="{4D99077B-C08E-4FF5-970C-542B3CC0830E}"/>
                </a:ext>
              </a:extLst>
            </p:cNvPr>
            <p:cNvSpPr/>
            <p:nvPr/>
          </p:nvSpPr>
          <p:spPr>
            <a:xfrm>
              <a:off x="1920049" y="3400462"/>
              <a:ext cx="1385373" cy="117904"/>
            </a:xfrm>
            <a:custGeom>
              <a:avLst/>
              <a:gdLst>
                <a:gd name="connsiteX0" fmla="*/ 783417 w 1385372"/>
                <a:gd name="connsiteY0" fmla="*/ 17041 h 117904"/>
                <a:gd name="connsiteX1" fmla="*/ 783417 w 1385372"/>
                <a:gd name="connsiteY1" fmla="*/ 31779 h 117904"/>
                <a:gd name="connsiteX2" fmla="*/ 770508 w 1385372"/>
                <a:gd name="connsiteY2" fmla="*/ 46517 h 117904"/>
                <a:gd name="connsiteX3" fmla="*/ 768679 w 1385372"/>
                <a:gd name="connsiteY3" fmla="*/ 46517 h 117904"/>
                <a:gd name="connsiteX4" fmla="*/ 621299 w 1385372"/>
                <a:gd name="connsiteY4" fmla="*/ 46517 h 117904"/>
                <a:gd name="connsiteX5" fmla="*/ 606561 w 1385372"/>
                <a:gd name="connsiteY5" fmla="*/ 33608 h 117904"/>
                <a:gd name="connsiteX6" fmla="*/ 606561 w 1385372"/>
                <a:gd name="connsiteY6" fmla="*/ 31779 h 117904"/>
                <a:gd name="connsiteX7" fmla="*/ 606561 w 1385372"/>
                <a:gd name="connsiteY7" fmla="*/ 17041 h 117904"/>
                <a:gd name="connsiteX8" fmla="*/ 17041 w 1385372"/>
                <a:gd name="connsiteY8" fmla="*/ 17041 h 117904"/>
                <a:gd name="connsiteX9" fmla="*/ 17041 w 1385372"/>
                <a:gd name="connsiteY9" fmla="*/ 46517 h 117904"/>
                <a:gd name="connsiteX10" fmla="*/ 75993 w 1385372"/>
                <a:gd name="connsiteY10" fmla="*/ 105469 h 117904"/>
                <a:gd name="connsiteX11" fmla="*/ 1313986 w 1385372"/>
                <a:gd name="connsiteY11" fmla="*/ 105469 h 117904"/>
                <a:gd name="connsiteX12" fmla="*/ 1372938 w 1385372"/>
                <a:gd name="connsiteY12" fmla="*/ 46517 h 117904"/>
                <a:gd name="connsiteX13" fmla="*/ 1372938 w 1385372"/>
                <a:gd name="connsiteY13" fmla="*/ 17041 h 117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85372" h="117904">
                  <a:moveTo>
                    <a:pt x="783417" y="17041"/>
                  </a:moveTo>
                  <a:lnTo>
                    <a:pt x="783417" y="31779"/>
                  </a:lnTo>
                  <a:cubicBezTo>
                    <a:pt x="783923" y="39413"/>
                    <a:pt x="778143" y="46011"/>
                    <a:pt x="770508" y="46517"/>
                  </a:cubicBezTo>
                  <a:cubicBezTo>
                    <a:pt x="769900" y="46557"/>
                    <a:pt x="769288" y="46557"/>
                    <a:pt x="768679" y="46517"/>
                  </a:cubicBezTo>
                  <a:lnTo>
                    <a:pt x="621299" y="46517"/>
                  </a:lnTo>
                  <a:cubicBezTo>
                    <a:pt x="613665" y="47022"/>
                    <a:pt x="607067" y="41242"/>
                    <a:pt x="606561" y="33608"/>
                  </a:cubicBezTo>
                  <a:cubicBezTo>
                    <a:pt x="606521" y="32999"/>
                    <a:pt x="606521" y="32387"/>
                    <a:pt x="606561" y="31779"/>
                  </a:cubicBezTo>
                  <a:lnTo>
                    <a:pt x="606561" y="17041"/>
                  </a:lnTo>
                  <a:lnTo>
                    <a:pt x="17041" y="17041"/>
                  </a:lnTo>
                  <a:lnTo>
                    <a:pt x="17041" y="46517"/>
                  </a:lnTo>
                  <a:cubicBezTo>
                    <a:pt x="17041" y="79075"/>
                    <a:pt x="43435" y="105469"/>
                    <a:pt x="75993" y="105469"/>
                  </a:cubicBezTo>
                  <a:lnTo>
                    <a:pt x="1313986" y="105469"/>
                  </a:lnTo>
                  <a:cubicBezTo>
                    <a:pt x="1346544" y="105469"/>
                    <a:pt x="1372938" y="79075"/>
                    <a:pt x="1372938" y="46517"/>
                  </a:cubicBezTo>
                  <a:lnTo>
                    <a:pt x="1372938" y="17041"/>
                  </a:lnTo>
                  <a:close/>
                </a:path>
              </a:pathLst>
            </a:custGeom>
            <a:solidFill>
              <a:srgbClr val="0088BB"/>
            </a:solidFill>
            <a:ln w="1468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</p:grpSp>
      <p:pic>
        <p:nvPicPr>
          <p:cNvPr id="74" name="Рисунок 73">
            <a:extLst>
              <a:ext uri="{FF2B5EF4-FFF2-40B4-BE49-F238E27FC236}">
                <a16:creationId xmlns="" xmlns:a16="http://schemas.microsoft.com/office/drawing/2014/main" id="{2E3E54DD-0542-4D7C-98A2-5B50322D27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  <p:sp>
        <p:nvSpPr>
          <p:cNvPr id="78" name="Заголовок 1">
            <a:extLst>
              <a:ext uri="{FF2B5EF4-FFF2-40B4-BE49-F238E27FC236}">
                <a16:creationId xmlns="" xmlns:a16="http://schemas.microsoft.com/office/drawing/2014/main" id="{58473155-DB11-4C97-9353-62FCC1185DFC}"/>
              </a:ext>
            </a:extLst>
          </p:cNvPr>
          <p:cNvSpPr txBox="1">
            <a:spLocks/>
          </p:cNvSpPr>
          <p:nvPr/>
        </p:nvSpPr>
        <p:spPr>
          <a:xfrm>
            <a:off x="1802506" y="3591442"/>
            <a:ext cx="4339739" cy="56993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ЖДЕМ ВАС!</a:t>
            </a:r>
            <a:endParaRPr lang="ru-RU" sz="4400" dirty="0">
              <a:latin typeface="CB_Stem" panose="020B0503020203020204" pitchFamily="34" charset="-52"/>
              <a:cs typeface="CB_Stem" panose="020B0503020203020204" pitchFamily="34" charset="-52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="" xmlns:a16="http://schemas.microsoft.com/office/drawing/2014/main" id="{25CB6707-A2AA-402A-95E9-07B80F0D9F8F}"/>
              </a:ext>
            </a:extLst>
          </p:cNvPr>
          <p:cNvSpPr/>
          <p:nvPr/>
        </p:nvSpPr>
        <p:spPr>
          <a:xfrm>
            <a:off x="1640767" y="2696413"/>
            <a:ext cx="51600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2022 год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Осенняя сессия: </a:t>
            </a:r>
            <a:r>
              <a:rPr lang="ru-RU" sz="2000" b="1" dirty="0" smtClean="0">
                <a:solidFill>
                  <a:srgbClr val="0088B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14 сентября - </a:t>
            </a:r>
            <a:r>
              <a:rPr lang="ru-RU" sz="2000" b="1" dirty="0">
                <a:solidFill>
                  <a:srgbClr val="0088B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16 </a:t>
            </a:r>
            <a:r>
              <a:rPr lang="ru-RU" sz="2000" b="1" dirty="0" smtClean="0">
                <a:solidFill>
                  <a:srgbClr val="0088B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декабря</a:t>
            </a:r>
            <a:endParaRPr lang="ru-RU" sz="2000" dirty="0">
              <a:solidFill>
                <a:srgbClr val="0088BB"/>
              </a:solidFill>
              <a:latin typeface="CB_Stem" panose="020B0503020203020204" pitchFamily="34" charset="-52"/>
              <a:cs typeface="CB_Stem" panose="020B0503020203020204" pitchFamily="34" charset="-52"/>
            </a:endParaRPr>
          </a:p>
        </p:txBody>
      </p:sp>
      <p:sp>
        <p:nvSpPr>
          <p:cNvPr id="73" name="Прямоугольник 72">
            <a:extLst>
              <a:ext uri="{FF2B5EF4-FFF2-40B4-BE49-F238E27FC236}">
                <a16:creationId xmlns="" xmlns:a16="http://schemas.microsoft.com/office/drawing/2014/main" id="{3C513E5B-7862-48D1-9BF2-8DB93634BC78}"/>
              </a:ext>
            </a:extLst>
          </p:cNvPr>
          <p:cNvSpPr/>
          <p:nvPr/>
        </p:nvSpPr>
        <p:spPr>
          <a:xfrm>
            <a:off x="1326348" y="6885543"/>
            <a:ext cx="2051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https</a:t>
            </a:r>
            <a:r>
              <a:rPr lang="ru-RU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://</a:t>
            </a:r>
            <a:r>
              <a:rPr lang="en-US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dni-fg.ru</a:t>
            </a:r>
            <a:endParaRPr lang="ru-RU" dirty="0">
              <a:latin typeface="CB_Stem Medium" panose="020B0603020203020204" pitchFamily="34" charset="-52"/>
              <a:cs typeface="CB_Stem Medium" panose="020B06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95830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7DA23A9E-AC6D-4C88-921A-A1937A548721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667C4881-1490-4619-A04E-B7687B3300C1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sp>
        <p:nvSpPr>
          <p:cNvPr id="73" name="Заголовок 1">
            <a:extLst>
              <a:ext uri="{FF2B5EF4-FFF2-40B4-BE49-F238E27FC236}">
                <a16:creationId xmlns="" xmlns:a16="http://schemas.microsoft.com/office/drawing/2014/main" id="{47000913-582D-4E15-BB5F-DD26C83FEF9C}"/>
              </a:ext>
            </a:extLst>
          </p:cNvPr>
          <p:cNvSpPr txBox="1">
            <a:spLocks/>
          </p:cNvSpPr>
          <p:nvPr/>
        </p:nvSpPr>
        <p:spPr>
          <a:xfrm>
            <a:off x="1202617" y="1932595"/>
            <a:ext cx="6089788" cy="53721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dirty="0">
                <a:latin typeface="CB_Stem" panose="020B0503020203020204" pitchFamily="34" charset="-52"/>
                <a:cs typeface="CB_Stem" panose="020B0503020203020204" pitchFamily="34" charset="-52"/>
              </a:rPr>
              <a:t>Это проект </a:t>
            </a:r>
            <a:r>
              <a:rPr lang="ru-RU" sz="26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Банка России</a:t>
            </a:r>
            <a:r>
              <a:rPr lang="en-US" sz="26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,</a:t>
            </a:r>
            <a:r>
              <a:rPr lang="ru-RU" sz="26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который способствует формированию</a:t>
            </a:r>
            <a:endParaRPr lang="ru-RU" sz="2600" dirty="0">
              <a:solidFill>
                <a:srgbClr val="0088BB"/>
              </a:solidFill>
              <a:latin typeface="CB_Stem Medium" panose="020B0603020203020204" pitchFamily="34" charset="-52"/>
              <a:cs typeface="CB_Stem Medium" panose="020B0603020203020204" pitchFamily="34" charset="-52"/>
            </a:endParaRPr>
          </a:p>
          <a:p>
            <a:r>
              <a:rPr lang="ru-RU" sz="26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ответственного и грамотного подхода к принятию финансовых решений!</a:t>
            </a:r>
            <a:endParaRPr lang="ru-RU" sz="2600" dirty="0"/>
          </a:p>
          <a:p>
            <a:endParaRPr lang="ru-RU" sz="2600" dirty="0">
              <a:solidFill>
                <a:srgbClr val="0088BB"/>
              </a:solidFill>
              <a:latin typeface="CB_Stem Medium" panose="020B0603020203020204" pitchFamily="34" charset="-52"/>
              <a:cs typeface="CB_Stem Medium" panose="020B0603020203020204" pitchFamily="34" charset="-52"/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="" xmlns:a16="http://schemas.microsoft.com/office/drawing/2014/main" id="{AE387968-722E-4D4B-96D3-5BC0E63E8E06}"/>
              </a:ext>
            </a:extLst>
          </p:cNvPr>
          <p:cNvSpPr/>
          <p:nvPr/>
        </p:nvSpPr>
        <p:spPr>
          <a:xfrm>
            <a:off x="1762799" y="6241389"/>
            <a:ext cx="1684490" cy="122836"/>
          </a:xfrm>
          <a:prstGeom prst="rect">
            <a:avLst/>
          </a:prstGeom>
          <a:solidFill>
            <a:srgbClr val="00BBE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0" name="Рисунок 79" descr="Группа мужчин">
            <a:extLst>
              <a:ext uri="{FF2B5EF4-FFF2-40B4-BE49-F238E27FC236}">
                <a16:creationId xmlns="" xmlns:a16="http://schemas.microsoft.com/office/drawing/2014/main" id="{84C8F341-3B5E-4324-8B84-D1D68569C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301085" y="3900077"/>
            <a:ext cx="1127939" cy="1127939"/>
          </a:xfrm>
          <a:prstGeom prst="rect">
            <a:avLst/>
          </a:prstGeom>
        </p:spPr>
      </p:pic>
      <p:sp>
        <p:nvSpPr>
          <p:cNvPr id="82" name="Прямоугольник 81">
            <a:extLst>
              <a:ext uri="{FF2B5EF4-FFF2-40B4-BE49-F238E27FC236}">
                <a16:creationId xmlns="" xmlns:a16="http://schemas.microsoft.com/office/drawing/2014/main" id="{9954F417-0D66-4A56-982D-BDB911D059F0}"/>
              </a:ext>
            </a:extLst>
          </p:cNvPr>
          <p:cNvSpPr/>
          <p:nvPr/>
        </p:nvSpPr>
        <p:spPr>
          <a:xfrm>
            <a:off x="3811363" y="5783846"/>
            <a:ext cx="3095130" cy="126110"/>
          </a:xfrm>
          <a:prstGeom prst="rect">
            <a:avLst/>
          </a:prstGeom>
          <a:solidFill>
            <a:srgbClr val="00BBE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A6AA33F-1DF6-4E73-8EB7-7F00B6F8E8C4}"/>
              </a:ext>
            </a:extLst>
          </p:cNvPr>
          <p:cNvSpPr/>
          <p:nvPr/>
        </p:nvSpPr>
        <p:spPr>
          <a:xfrm>
            <a:off x="1202617" y="5503171"/>
            <a:ext cx="59479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Для учеников </a:t>
            </a:r>
            <a:r>
              <a:rPr lang="ru-RU" sz="2800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старших классов </a:t>
            </a:r>
          </a:p>
          <a:p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и </a:t>
            </a:r>
            <a:r>
              <a:rPr lang="ru-RU" sz="2800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студентов</a:t>
            </a:r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 колледжей и техникумов.</a:t>
            </a:r>
            <a:endParaRPr lang="ru-RU" sz="2800" dirty="0">
              <a:solidFill>
                <a:srgbClr val="0088BB"/>
              </a:solidFill>
              <a:latin typeface="CB_Stem Medium" panose="020B0603020203020204" pitchFamily="34" charset="-52"/>
              <a:cs typeface="CB_Stem Medium" panose="020B0603020203020204" pitchFamily="34" charset="-52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80ACC87C-D796-4AC2-B733-ADDAC3A24C47}"/>
              </a:ext>
            </a:extLst>
          </p:cNvPr>
          <p:cNvSpPr/>
          <p:nvPr/>
        </p:nvSpPr>
        <p:spPr>
          <a:xfrm>
            <a:off x="1202617" y="5068375"/>
            <a:ext cx="1957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Для кого?</a:t>
            </a:r>
            <a:endParaRPr lang="ru-RU" sz="2800" dirty="0"/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456E0A92-D7D1-4CBD-9332-9980BB62F4D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42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7DA23A9E-AC6D-4C88-921A-A1937A548721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667C4881-1490-4619-A04E-B7687B3300C1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grpSp>
        <p:nvGrpSpPr>
          <p:cNvPr id="43" name="Группа 42">
            <a:extLst>
              <a:ext uri="{FF2B5EF4-FFF2-40B4-BE49-F238E27FC236}">
                <a16:creationId xmlns="" xmlns:a16="http://schemas.microsoft.com/office/drawing/2014/main" id="{E11601CA-3F18-450E-BE34-C72CB8A8300A}"/>
              </a:ext>
            </a:extLst>
          </p:cNvPr>
          <p:cNvGrpSpPr/>
          <p:nvPr/>
        </p:nvGrpSpPr>
        <p:grpSpPr>
          <a:xfrm>
            <a:off x="1449926" y="3590556"/>
            <a:ext cx="5274882" cy="3367928"/>
            <a:chOff x="1781602" y="4124806"/>
            <a:chExt cx="4770545" cy="3045917"/>
          </a:xfrm>
        </p:grpSpPr>
        <p:pic>
          <p:nvPicPr>
            <p:cNvPr id="82" name="Рисунок 81">
              <a:extLst>
                <a:ext uri="{FF2B5EF4-FFF2-40B4-BE49-F238E27FC236}">
                  <a16:creationId xmlns="" xmlns:a16="http://schemas.microsoft.com/office/drawing/2014/main" id="{1F6F0839-13E2-437A-A24B-809B7B434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1602" y="4124806"/>
              <a:ext cx="4770545" cy="3045917"/>
            </a:xfrm>
            <a:prstGeom prst="rect">
              <a:avLst/>
            </a:prstGeom>
          </p:spPr>
        </p:pic>
        <p:sp>
          <p:nvSpPr>
            <p:cNvPr id="8" name="Прямоугольник: скругленные углы 7">
              <a:extLst>
                <a:ext uri="{FF2B5EF4-FFF2-40B4-BE49-F238E27FC236}">
                  <a16:creationId xmlns="" xmlns:a16="http://schemas.microsoft.com/office/drawing/2014/main" id="{CA643727-26F6-48FE-BA78-8657DC1EE3BF}"/>
                </a:ext>
              </a:extLst>
            </p:cNvPr>
            <p:cNvSpPr/>
            <p:nvPr/>
          </p:nvSpPr>
          <p:spPr>
            <a:xfrm>
              <a:off x="2411627" y="4894066"/>
              <a:ext cx="932780" cy="153012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6B1E256-BA8E-46A5-A6D1-7D4467948465}"/>
                </a:ext>
              </a:extLst>
            </p:cNvPr>
            <p:cNvSpPr/>
            <p:nvPr/>
          </p:nvSpPr>
          <p:spPr>
            <a:xfrm>
              <a:off x="2503525" y="4962989"/>
              <a:ext cx="147039" cy="147039"/>
            </a:xfrm>
            <a:prstGeom prst="ellipse">
              <a:avLst/>
            </a:prstGeom>
            <a:solidFill>
              <a:srgbClr val="00BBE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>
              <a:extLst>
                <a:ext uri="{FF2B5EF4-FFF2-40B4-BE49-F238E27FC236}">
                  <a16:creationId xmlns="" xmlns:a16="http://schemas.microsoft.com/office/drawing/2014/main" id="{2FBA5BD4-A272-4FA4-AE4D-9DE679EBE1F2}"/>
                </a:ext>
              </a:extLst>
            </p:cNvPr>
            <p:cNvSpPr/>
            <p:nvPr/>
          </p:nvSpPr>
          <p:spPr>
            <a:xfrm>
              <a:off x="2503524" y="5220882"/>
              <a:ext cx="147039" cy="147039"/>
            </a:xfrm>
            <a:prstGeom prst="ellipse">
              <a:avLst/>
            </a:prstGeom>
            <a:solidFill>
              <a:srgbClr val="77787B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>
              <a:extLst>
                <a:ext uri="{FF2B5EF4-FFF2-40B4-BE49-F238E27FC236}">
                  <a16:creationId xmlns="" xmlns:a16="http://schemas.microsoft.com/office/drawing/2014/main" id="{5B31E47B-B7D8-443F-BA32-DAA9FE5F6086}"/>
                </a:ext>
              </a:extLst>
            </p:cNvPr>
            <p:cNvSpPr/>
            <p:nvPr/>
          </p:nvSpPr>
          <p:spPr>
            <a:xfrm>
              <a:off x="2503523" y="5478275"/>
              <a:ext cx="147039" cy="147039"/>
            </a:xfrm>
            <a:prstGeom prst="ellipse">
              <a:avLst/>
            </a:prstGeom>
            <a:solidFill>
              <a:srgbClr val="00BBE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>
              <a:extLst>
                <a:ext uri="{FF2B5EF4-FFF2-40B4-BE49-F238E27FC236}">
                  <a16:creationId xmlns="" xmlns:a16="http://schemas.microsoft.com/office/drawing/2014/main" id="{76269A74-708B-490A-9B98-F0F1BABE0E94}"/>
                </a:ext>
              </a:extLst>
            </p:cNvPr>
            <p:cNvSpPr/>
            <p:nvPr/>
          </p:nvSpPr>
          <p:spPr>
            <a:xfrm>
              <a:off x="2503523" y="5701851"/>
              <a:ext cx="147039" cy="147039"/>
            </a:xfrm>
            <a:prstGeom prst="ellipse">
              <a:avLst/>
            </a:prstGeom>
            <a:solidFill>
              <a:srgbClr val="00BBE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>
              <a:extLst>
                <a:ext uri="{FF2B5EF4-FFF2-40B4-BE49-F238E27FC236}">
                  <a16:creationId xmlns="" xmlns:a16="http://schemas.microsoft.com/office/drawing/2014/main" id="{3EEB7620-D67C-48A6-9303-28AFE0B60147}"/>
                </a:ext>
              </a:extLst>
            </p:cNvPr>
            <p:cNvSpPr/>
            <p:nvPr/>
          </p:nvSpPr>
          <p:spPr>
            <a:xfrm>
              <a:off x="2503522" y="5972458"/>
              <a:ext cx="147039" cy="147039"/>
            </a:xfrm>
            <a:prstGeom prst="ellipse">
              <a:avLst/>
            </a:prstGeom>
            <a:solidFill>
              <a:srgbClr val="00BBE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="" xmlns:a16="http://schemas.microsoft.com/office/drawing/2014/main" id="{FE766C13-E797-46CE-B9BF-F0889B282387}"/>
                </a:ext>
              </a:extLst>
            </p:cNvPr>
            <p:cNvSpPr/>
            <p:nvPr/>
          </p:nvSpPr>
          <p:spPr>
            <a:xfrm>
              <a:off x="2503522" y="6176064"/>
              <a:ext cx="730605" cy="159363"/>
            </a:xfrm>
            <a:prstGeom prst="roundRect">
              <a:avLst/>
            </a:pr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90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endParaRPr>
            </a:p>
          </p:txBody>
        </p:sp>
        <p:sp>
          <p:nvSpPr>
            <p:cNvPr id="11" name="Облачко с текстом: прямоугольное со скругленными углами 10">
              <a:extLst>
                <a:ext uri="{FF2B5EF4-FFF2-40B4-BE49-F238E27FC236}">
                  <a16:creationId xmlns="" xmlns:a16="http://schemas.microsoft.com/office/drawing/2014/main" id="{ECD63F28-1110-4FB7-8251-1364EEE2DC2E}"/>
                </a:ext>
              </a:extLst>
            </p:cNvPr>
            <p:cNvSpPr/>
            <p:nvPr/>
          </p:nvSpPr>
          <p:spPr>
            <a:xfrm>
              <a:off x="2701110" y="4962989"/>
              <a:ext cx="533017" cy="147039"/>
            </a:xfrm>
            <a:prstGeom prst="wedgeRoundRectCallout">
              <a:avLst>
                <a:gd name="adj1" fmla="val -53592"/>
                <a:gd name="adj2" fmla="val -7067"/>
                <a:gd name="adj3" fmla="val 16667"/>
              </a:avLst>
            </a:pr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900" dirty="0">
                  <a:solidFill>
                    <a:srgbClr val="77787B"/>
                  </a:solidFill>
                  <a:latin typeface="CB_Stem" panose="020B0503020203020204" pitchFamily="34" charset="-52"/>
                  <a:cs typeface="CB_Stem" panose="020B0503020203020204" pitchFamily="34" charset="-52"/>
                </a:rPr>
                <a:t>.............</a:t>
              </a:r>
            </a:p>
          </p:txBody>
        </p:sp>
        <p:sp>
          <p:nvSpPr>
            <p:cNvPr id="89" name="Облачко с текстом: прямоугольное со скругленными углами 88">
              <a:extLst>
                <a:ext uri="{FF2B5EF4-FFF2-40B4-BE49-F238E27FC236}">
                  <a16:creationId xmlns="" xmlns:a16="http://schemas.microsoft.com/office/drawing/2014/main" id="{A83B8D38-C5C3-4DEE-AC39-4EF82A6B7B23}"/>
                </a:ext>
              </a:extLst>
            </p:cNvPr>
            <p:cNvSpPr/>
            <p:nvPr/>
          </p:nvSpPr>
          <p:spPr>
            <a:xfrm>
              <a:off x="2701110" y="5220882"/>
              <a:ext cx="533017" cy="147039"/>
            </a:xfrm>
            <a:prstGeom prst="wedgeRoundRectCallout">
              <a:avLst>
                <a:gd name="adj1" fmla="val -53592"/>
                <a:gd name="adj2" fmla="val -7067"/>
                <a:gd name="adj3" fmla="val 16667"/>
              </a:avLst>
            </a:pr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900" dirty="0">
                  <a:solidFill>
                    <a:srgbClr val="77787B"/>
                  </a:solidFill>
                  <a:latin typeface="CB_Stem" panose="020B0503020203020204" pitchFamily="34" charset="-52"/>
                  <a:cs typeface="CB_Stem" panose="020B0503020203020204" pitchFamily="34" charset="-52"/>
                </a:rPr>
                <a:t>…….....</a:t>
              </a:r>
            </a:p>
          </p:txBody>
        </p:sp>
        <p:sp>
          <p:nvSpPr>
            <p:cNvPr id="90" name="Облачко с текстом: прямоугольное со скругленными углами 89">
              <a:extLst>
                <a:ext uri="{FF2B5EF4-FFF2-40B4-BE49-F238E27FC236}">
                  <a16:creationId xmlns="" xmlns:a16="http://schemas.microsoft.com/office/drawing/2014/main" id="{24766AA7-770E-4036-A005-5CF37152A4F2}"/>
                </a:ext>
              </a:extLst>
            </p:cNvPr>
            <p:cNvSpPr/>
            <p:nvPr/>
          </p:nvSpPr>
          <p:spPr>
            <a:xfrm>
              <a:off x="2701109" y="5478274"/>
              <a:ext cx="533017" cy="147039"/>
            </a:xfrm>
            <a:prstGeom prst="wedgeRoundRectCallout">
              <a:avLst>
                <a:gd name="adj1" fmla="val -53592"/>
                <a:gd name="adj2" fmla="val -7067"/>
                <a:gd name="adj3" fmla="val 16667"/>
              </a:avLst>
            </a:pr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900" dirty="0">
                  <a:solidFill>
                    <a:srgbClr val="77787B"/>
                  </a:solidFill>
                  <a:latin typeface="CB_Stem" panose="020B0503020203020204" pitchFamily="34" charset="-52"/>
                  <a:cs typeface="CB_Stem" panose="020B0503020203020204" pitchFamily="34" charset="-52"/>
                </a:rPr>
                <a:t>………..</a:t>
              </a:r>
            </a:p>
          </p:txBody>
        </p:sp>
        <p:sp>
          <p:nvSpPr>
            <p:cNvPr id="91" name="Облачко с текстом: прямоугольное со скругленными углами 90">
              <a:extLst>
                <a:ext uri="{FF2B5EF4-FFF2-40B4-BE49-F238E27FC236}">
                  <a16:creationId xmlns="" xmlns:a16="http://schemas.microsoft.com/office/drawing/2014/main" id="{453C0817-BF80-4FBF-A0AF-1A130BBAD59B}"/>
                </a:ext>
              </a:extLst>
            </p:cNvPr>
            <p:cNvSpPr/>
            <p:nvPr/>
          </p:nvSpPr>
          <p:spPr>
            <a:xfrm>
              <a:off x="2701108" y="5701851"/>
              <a:ext cx="533017" cy="147039"/>
            </a:xfrm>
            <a:prstGeom prst="wedgeRoundRectCallout">
              <a:avLst>
                <a:gd name="adj1" fmla="val -53592"/>
                <a:gd name="adj2" fmla="val -7067"/>
                <a:gd name="adj3" fmla="val 16667"/>
              </a:avLst>
            </a:pr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900" dirty="0">
                  <a:solidFill>
                    <a:srgbClr val="77787B"/>
                  </a:solidFill>
                  <a:latin typeface="CB_Stem" panose="020B0503020203020204" pitchFamily="34" charset="-52"/>
                  <a:cs typeface="CB_Stem" panose="020B0503020203020204" pitchFamily="34" charset="-52"/>
                </a:rPr>
                <a:t>………..</a:t>
              </a:r>
            </a:p>
          </p:txBody>
        </p:sp>
        <p:sp>
          <p:nvSpPr>
            <p:cNvPr id="92" name="Облачко с текстом: прямоугольное со скругленными углами 91">
              <a:extLst>
                <a:ext uri="{FF2B5EF4-FFF2-40B4-BE49-F238E27FC236}">
                  <a16:creationId xmlns="" xmlns:a16="http://schemas.microsoft.com/office/drawing/2014/main" id="{7CA94943-8B29-47BE-B3EE-E2EC2D1F79CB}"/>
                </a:ext>
              </a:extLst>
            </p:cNvPr>
            <p:cNvSpPr/>
            <p:nvPr/>
          </p:nvSpPr>
          <p:spPr>
            <a:xfrm>
              <a:off x="2701108" y="5959243"/>
              <a:ext cx="533017" cy="147039"/>
            </a:xfrm>
            <a:prstGeom prst="wedgeRoundRectCallout">
              <a:avLst>
                <a:gd name="adj1" fmla="val -53592"/>
                <a:gd name="adj2" fmla="val -7067"/>
                <a:gd name="adj3" fmla="val 16667"/>
              </a:avLst>
            </a:pr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900" dirty="0">
                  <a:solidFill>
                    <a:srgbClr val="77787B"/>
                  </a:solidFill>
                  <a:latin typeface="CB_Stem" panose="020B0503020203020204" pitchFamily="34" charset="-52"/>
                  <a:cs typeface="CB_Stem" panose="020B0503020203020204" pitchFamily="34" charset="-52"/>
                </a:rPr>
                <a:t>………..</a:t>
              </a:r>
            </a:p>
          </p:txBody>
        </p:sp>
        <p:sp>
          <p:nvSpPr>
            <p:cNvPr id="93" name="Облачко с текстом: прямоугольное со скругленными углами 92">
              <a:extLst>
                <a:ext uri="{FF2B5EF4-FFF2-40B4-BE49-F238E27FC236}">
                  <a16:creationId xmlns="" xmlns:a16="http://schemas.microsoft.com/office/drawing/2014/main" id="{68D41833-CAF4-486E-A78C-2448E5E4C19A}"/>
                </a:ext>
              </a:extLst>
            </p:cNvPr>
            <p:cNvSpPr/>
            <p:nvPr/>
          </p:nvSpPr>
          <p:spPr>
            <a:xfrm>
              <a:off x="3967443" y="5113423"/>
              <a:ext cx="1922216" cy="1142321"/>
            </a:xfrm>
            <a:custGeom>
              <a:avLst/>
              <a:gdLst>
                <a:gd name="connsiteX0" fmla="*/ 0 w 1806161"/>
                <a:gd name="connsiteY0" fmla="*/ 113194 h 679148"/>
                <a:gd name="connsiteX1" fmla="*/ 113194 w 1806161"/>
                <a:gd name="connsiteY1" fmla="*/ 0 h 679148"/>
                <a:gd name="connsiteX2" fmla="*/ 301027 w 1806161"/>
                <a:gd name="connsiteY2" fmla="*/ 0 h 679148"/>
                <a:gd name="connsiteX3" fmla="*/ 284669 w 1806161"/>
                <a:gd name="connsiteY3" fmla="*/ -394205 h 679148"/>
                <a:gd name="connsiteX4" fmla="*/ 752567 w 1806161"/>
                <a:gd name="connsiteY4" fmla="*/ 0 h 679148"/>
                <a:gd name="connsiteX5" fmla="*/ 1692967 w 1806161"/>
                <a:gd name="connsiteY5" fmla="*/ 0 h 679148"/>
                <a:gd name="connsiteX6" fmla="*/ 1806161 w 1806161"/>
                <a:gd name="connsiteY6" fmla="*/ 113194 h 679148"/>
                <a:gd name="connsiteX7" fmla="*/ 1806161 w 1806161"/>
                <a:gd name="connsiteY7" fmla="*/ 113191 h 679148"/>
                <a:gd name="connsiteX8" fmla="*/ 1806161 w 1806161"/>
                <a:gd name="connsiteY8" fmla="*/ 113191 h 679148"/>
                <a:gd name="connsiteX9" fmla="*/ 1806161 w 1806161"/>
                <a:gd name="connsiteY9" fmla="*/ 282978 h 679148"/>
                <a:gd name="connsiteX10" fmla="*/ 1806161 w 1806161"/>
                <a:gd name="connsiteY10" fmla="*/ 565954 h 679148"/>
                <a:gd name="connsiteX11" fmla="*/ 1692967 w 1806161"/>
                <a:gd name="connsiteY11" fmla="*/ 679148 h 679148"/>
                <a:gd name="connsiteX12" fmla="*/ 752567 w 1806161"/>
                <a:gd name="connsiteY12" fmla="*/ 679148 h 679148"/>
                <a:gd name="connsiteX13" fmla="*/ 301027 w 1806161"/>
                <a:gd name="connsiteY13" fmla="*/ 679148 h 679148"/>
                <a:gd name="connsiteX14" fmla="*/ 301027 w 1806161"/>
                <a:gd name="connsiteY14" fmla="*/ 679148 h 679148"/>
                <a:gd name="connsiteX15" fmla="*/ 113194 w 1806161"/>
                <a:gd name="connsiteY15" fmla="*/ 679148 h 679148"/>
                <a:gd name="connsiteX16" fmla="*/ 0 w 1806161"/>
                <a:gd name="connsiteY16" fmla="*/ 565954 h 679148"/>
                <a:gd name="connsiteX17" fmla="*/ 0 w 1806161"/>
                <a:gd name="connsiteY17" fmla="*/ 282978 h 679148"/>
                <a:gd name="connsiteX18" fmla="*/ 0 w 1806161"/>
                <a:gd name="connsiteY18" fmla="*/ 113191 h 679148"/>
                <a:gd name="connsiteX19" fmla="*/ 0 w 1806161"/>
                <a:gd name="connsiteY19" fmla="*/ 113191 h 679148"/>
                <a:gd name="connsiteX20" fmla="*/ 0 w 1806161"/>
                <a:gd name="connsiteY20" fmla="*/ 113194 h 679148"/>
                <a:gd name="connsiteX0" fmla="*/ 0 w 1806161"/>
                <a:gd name="connsiteY0" fmla="*/ 507399 h 1073353"/>
                <a:gd name="connsiteX1" fmla="*/ 113194 w 1806161"/>
                <a:gd name="connsiteY1" fmla="*/ 394205 h 1073353"/>
                <a:gd name="connsiteX2" fmla="*/ 465619 w 1806161"/>
                <a:gd name="connsiteY2" fmla="*/ 394205 h 1073353"/>
                <a:gd name="connsiteX3" fmla="*/ 284669 w 1806161"/>
                <a:gd name="connsiteY3" fmla="*/ 0 h 1073353"/>
                <a:gd name="connsiteX4" fmla="*/ 752567 w 1806161"/>
                <a:gd name="connsiteY4" fmla="*/ 394205 h 1073353"/>
                <a:gd name="connsiteX5" fmla="*/ 1692967 w 1806161"/>
                <a:gd name="connsiteY5" fmla="*/ 394205 h 1073353"/>
                <a:gd name="connsiteX6" fmla="*/ 1806161 w 1806161"/>
                <a:gd name="connsiteY6" fmla="*/ 507399 h 1073353"/>
                <a:gd name="connsiteX7" fmla="*/ 1806161 w 1806161"/>
                <a:gd name="connsiteY7" fmla="*/ 507396 h 1073353"/>
                <a:gd name="connsiteX8" fmla="*/ 1806161 w 1806161"/>
                <a:gd name="connsiteY8" fmla="*/ 507396 h 1073353"/>
                <a:gd name="connsiteX9" fmla="*/ 1806161 w 1806161"/>
                <a:gd name="connsiteY9" fmla="*/ 677183 h 1073353"/>
                <a:gd name="connsiteX10" fmla="*/ 1806161 w 1806161"/>
                <a:gd name="connsiteY10" fmla="*/ 960159 h 1073353"/>
                <a:gd name="connsiteX11" fmla="*/ 1692967 w 1806161"/>
                <a:gd name="connsiteY11" fmla="*/ 1073353 h 1073353"/>
                <a:gd name="connsiteX12" fmla="*/ 752567 w 1806161"/>
                <a:gd name="connsiteY12" fmla="*/ 1073353 h 1073353"/>
                <a:gd name="connsiteX13" fmla="*/ 301027 w 1806161"/>
                <a:gd name="connsiteY13" fmla="*/ 1073353 h 1073353"/>
                <a:gd name="connsiteX14" fmla="*/ 301027 w 1806161"/>
                <a:gd name="connsiteY14" fmla="*/ 1073353 h 1073353"/>
                <a:gd name="connsiteX15" fmla="*/ 113194 w 1806161"/>
                <a:gd name="connsiteY15" fmla="*/ 1073353 h 1073353"/>
                <a:gd name="connsiteX16" fmla="*/ 0 w 1806161"/>
                <a:gd name="connsiteY16" fmla="*/ 960159 h 1073353"/>
                <a:gd name="connsiteX17" fmla="*/ 0 w 1806161"/>
                <a:gd name="connsiteY17" fmla="*/ 677183 h 1073353"/>
                <a:gd name="connsiteX18" fmla="*/ 0 w 1806161"/>
                <a:gd name="connsiteY18" fmla="*/ 507396 h 1073353"/>
                <a:gd name="connsiteX19" fmla="*/ 0 w 1806161"/>
                <a:gd name="connsiteY19" fmla="*/ 507396 h 1073353"/>
                <a:gd name="connsiteX20" fmla="*/ 0 w 1806161"/>
                <a:gd name="connsiteY20" fmla="*/ 507399 h 1073353"/>
                <a:gd name="connsiteX0" fmla="*/ 0 w 1806161"/>
                <a:gd name="connsiteY0" fmla="*/ 507399 h 1073353"/>
                <a:gd name="connsiteX1" fmla="*/ 113194 w 1806161"/>
                <a:gd name="connsiteY1" fmla="*/ 394205 h 1073353"/>
                <a:gd name="connsiteX2" fmla="*/ 465619 w 1806161"/>
                <a:gd name="connsiteY2" fmla="*/ 394205 h 1073353"/>
                <a:gd name="connsiteX3" fmla="*/ 348677 w 1806161"/>
                <a:gd name="connsiteY3" fmla="*/ 0 h 1073353"/>
                <a:gd name="connsiteX4" fmla="*/ 752567 w 1806161"/>
                <a:gd name="connsiteY4" fmla="*/ 394205 h 1073353"/>
                <a:gd name="connsiteX5" fmla="*/ 1692967 w 1806161"/>
                <a:gd name="connsiteY5" fmla="*/ 394205 h 1073353"/>
                <a:gd name="connsiteX6" fmla="*/ 1806161 w 1806161"/>
                <a:gd name="connsiteY6" fmla="*/ 507399 h 1073353"/>
                <a:gd name="connsiteX7" fmla="*/ 1806161 w 1806161"/>
                <a:gd name="connsiteY7" fmla="*/ 507396 h 1073353"/>
                <a:gd name="connsiteX8" fmla="*/ 1806161 w 1806161"/>
                <a:gd name="connsiteY8" fmla="*/ 507396 h 1073353"/>
                <a:gd name="connsiteX9" fmla="*/ 1806161 w 1806161"/>
                <a:gd name="connsiteY9" fmla="*/ 677183 h 1073353"/>
                <a:gd name="connsiteX10" fmla="*/ 1806161 w 1806161"/>
                <a:gd name="connsiteY10" fmla="*/ 960159 h 1073353"/>
                <a:gd name="connsiteX11" fmla="*/ 1692967 w 1806161"/>
                <a:gd name="connsiteY11" fmla="*/ 1073353 h 1073353"/>
                <a:gd name="connsiteX12" fmla="*/ 752567 w 1806161"/>
                <a:gd name="connsiteY12" fmla="*/ 1073353 h 1073353"/>
                <a:gd name="connsiteX13" fmla="*/ 301027 w 1806161"/>
                <a:gd name="connsiteY13" fmla="*/ 1073353 h 1073353"/>
                <a:gd name="connsiteX14" fmla="*/ 301027 w 1806161"/>
                <a:gd name="connsiteY14" fmla="*/ 1073353 h 1073353"/>
                <a:gd name="connsiteX15" fmla="*/ 113194 w 1806161"/>
                <a:gd name="connsiteY15" fmla="*/ 1073353 h 1073353"/>
                <a:gd name="connsiteX16" fmla="*/ 0 w 1806161"/>
                <a:gd name="connsiteY16" fmla="*/ 960159 h 1073353"/>
                <a:gd name="connsiteX17" fmla="*/ 0 w 1806161"/>
                <a:gd name="connsiteY17" fmla="*/ 677183 h 1073353"/>
                <a:gd name="connsiteX18" fmla="*/ 0 w 1806161"/>
                <a:gd name="connsiteY18" fmla="*/ 507396 h 1073353"/>
                <a:gd name="connsiteX19" fmla="*/ 0 w 1806161"/>
                <a:gd name="connsiteY19" fmla="*/ 507396 h 1073353"/>
                <a:gd name="connsiteX20" fmla="*/ 0 w 1806161"/>
                <a:gd name="connsiteY20" fmla="*/ 507399 h 107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06161" h="1073353">
                  <a:moveTo>
                    <a:pt x="0" y="507399"/>
                  </a:moveTo>
                  <a:cubicBezTo>
                    <a:pt x="0" y="444884"/>
                    <a:pt x="50679" y="394205"/>
                    <a:pt x="113194" y="394205"/>
                  </a:cubicBezTo>
                  <a:lnTo>
                    <a:pt x="465619" y="394205"/>
                  </a:lnTo>
                  <a:lnTo>
                    <a:pt x="348677" y="0"/>
                  </a:lnTo>
                  <a:lnTo>
                    <a:pt x="752567" y="394205"/>
                  </a:lnTo>
                  <a:lnTo>
                    <a:pt x="1692967" y="394205"/>
                  </a:lnTo>
                  <a:cubicBezTo>
                    <a:pt x="1755482" y="394205"/>
                    <a:pt x="1806161" y="444884"/>
                    <a:pt x="1806161" y="507399"/>
                  </a:cubicBezTo>
                  <a:lnTo>
                    <a:pt x="1806161" y="507396"/>
                  </a:lnTo>
                  <a:lnTo>
                    <a:pt x="1806161" y="507396"/>
                  </a:lnTo>
                  <a:lnTo>
                    <a:pt x="1806161" y="677183"/>
                  </a:lnTo>
                  <a:lnTo>
                    <a:pt x="1806161" y="960159"/>
                  </a:lnTo>
                  <a:cubicBezTo>
                    <a:pt x="1806161" y="1022674"/>
                    <a:pt x="1755482" y="1073353"/>
                    <a:pt x="1692967" y="1073353"/>
                  </a:cubicBezTo>
                  <a:lnTo>
                    <a:pt x="752567" y="1073353"/>
                  </a:lnTo>
                  <a:lnTo>
                    <a:pt x="301027" y="1073353"/>
                  </a:lnTo>
                  <a:lnTo>
                    <a:pt x="301027" y="1073353"/>
                  </a:lnTo>
                  <a:lnTo>
                    <a:pt x="113194" y="1073353"/>
                  </a:lnTo>
                  <a:cubicBezTo>
                    <a:pt x="50679" y="1073353"/>
                    <a:pt x="0" y="1022674"/>
                    <a:pt x="0" y="960159"/>
                  </a:cubicBezTo>
                  <a:lnTo>
                    <a:pt x="0" y="677183"/>
                  </a:lnTo>
                  <a:lnTo>
                    <a:pt x="0" y="507396"/>
                  </a:lnTo>
                  <a:lnTo>
                    <a:pt x="0" y="507396"/>
                  </a:lnTo>
                  <a:lnTo>
                    <a:pt x="0" y="507399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rgbClr val="77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i="1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endParaRPr>
            </a:p>
            <a:p>
              <a:pPr algn="ctr"/>
              <a:endParaRPr lang="ru-RU" sz="1400" i="1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endParaRPr>
            </a:p>
            <a:p>
              <a:pPr algn="ctr"/>
              <a:r>
                <a:rPr lang="ru-RU" sz="1600" i="1" dirty="0">
                  <a:solidFill>
                    <a:srgbClr val="77787B"/>
                  </a:solidFill>
                  <a:latin typeface="CB_Stem" panose="020B0503020203020204" pitchFamily="34" charset="-52"/>
                  <a:cs typeface="CB_Stem" panose="020B0503020203020204" pitchFamily="34" charset="-52"/>
                </a:rPr>
                <a:t>Какие виды банковских карт существуют?</a:t>
              </a:r>
            </a:p>
          </p:txBody>
        </p:sp>
      </p:grpSp>
      <p:graphicFrame>
        <p:nvGraphicFramePr>
          <p:cNvPr id="12" name="Диаграмма 11">
            <a:extLst>
              <a:ext uri="{FF2B5EF4-FFF2-40B4-BE49-F238E27FC236}">
                <a16:creationId xmlns="" xmlns:a16="http://schemas.microsoft.com/office/drawing/2014/main" id="{D4BD2CA2-70EC-44E8-86D7-7C595FBCA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142147"/>
              </p:ext>
            </p:extLst>
          </p:nvPr>
        </p:nvGraphicFramePr>
        <p:xfrm>
          <a:off x="970513" y="1845343"/>
          <a:ext cx="1562191" cy="1385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0" name="Группа 19">
            <a:extLst>
              <a:ext uri="{FF2B5EF4-FFF2-40B4-BE49-F238E27FC236}">
                <a16:creationId xmlns="" xmlns:a16="http://schemas.microsoft.com/office/drawing/2014/main" id="{72A987A7-5395-48EC-978C-45566A38F4F7}"/>
              </a:ext>
            </a:extLst>
          </p:cNvPr>
          <p:cNvGrpSpPr/>
          <p:nvPr/>
        </p:nvGrpSpPr>
        <p:grpSpPr>
          <a:xfrm>
            <a:off x="1248036" y="2003354"/>
            <a:ext cx="1065333" cy="1078733"/>
            <a:chOff x="1205026" y="2509640"/>
            <a:chExt cx="1237260" cy="1252823"/>
          </a:xfrm>
        </p:grpSpPr>
        <p:sp>
          <p:nvSpPr>
            <p:cNvPr id="32" name="Прямоугольник 31">
              <a:extLst>
                <a:ext uri="{FF2B5EF4-FFF2-40B4-BE49-F238E27FC236}">
                  <a16:creationId xmlns="" xmlns:a16="http://schemas.microsoft.com/office/drawing/2014/main" id="{731799FE-4A38-4163-9451-912E5D2A158B}"/>
                </a:ext>
              </a:extLst>
            </p:cNvPr>
            <p:cNvSpPr/>
            <p:nvPr/>
          </p:nvSpPr>
          <p:spPr>
            <a:xfrm>
              <a:off x="1645444" y="2509640"/>
              <a:ext cx="418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chemeClr val="bg1"/>
                  </a:solidFill>
                  <a:latin typeface="CB_Stem Medium" panose="020B0603020203020204" pitchFamily="34" charset="-52"/>
                  <a:cs typeface="CB_Stem Medium" panose="020B0603020203020204" pitchFamily="34" charset="-52"/>
                </a:rPr>
                <a:t>12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cxnSp>
          <p:nvCxnSpPr>
            <p:cNvPr id="14" name="Прямая со стрелкой 13">
              <a:extLst>
                <a:ext uri="{FF2B5EF4-FFF2-40B4-BE49-F238E27FC236}">
                  <a16:creationId xmlns="" xmlns:a16="http://schemas.microsoft.com/office/drawing/2014/main" id="{19A6318E-8CE2-4F0E-9A23-EB9B8A4E40BB}"/>
                </a:ext>
              </a:extLst>
            </p:cNvPr>
            <p:cNvCxnSpPr/>
            <p:nvPr/>
          </p:nvCxnSpPr>
          <p:spPr>
            <a:xfrm flipV="1">
              <a:off x="1849844" y="2563238"/>
              <a:ext cx="0" cy="5619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Прямоугольник 15">
              <a:extLst>
                <a:ext uri="{FF2B5EF4-FFF2-40B4-BE49-F238E27FC236}">
                  <a16:creationId xmlns="" xmlns:a16="http://schemas.microsoft.com/office/drawing/2014/main" id="{9C6B08D4-354F-4309-9C6F-385EF132441C}"/>
                </a:ext>
              </a:extLst>
            </p:cNvPr>
            <p:cNvSpPr/>
            <p:nvPr/>
          </p:nvSpPr>
          <p:spPr>
            <a:xfrm>
              <a:off x="1680567" y="3393131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chemeClr val="bg1"/>
                  </a:solidFill>
                  <a:latin typeface="CB_Stem Medium" panose="020B0603020203020204" pitchFamily="34" charset="-52"/>
                  <a:cs typeface="CB_Stem Medium" panose="020B0603020203020204" pitchFamily="34" charset="-52"/>
                </a:rPr>
                <a:t>6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="" xmlns:a16="http://schemas.microsoft.com/office/drawing/2014/main" id="{CD922407-71C7-4791-A50F-1E5F54C2003C}"/>
                </a:ext>
              </a:extLst>
            </p:cNvPr>
            <p:cNvSpPr/>
            <p:nvPr/>
          </p:nvSpPr>
          <p:spPr>
            <a:xfrm>
              <a:off x="2103732" y="2945391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chemeClr val="bg1"/>
                  </a:solidFill>
                  <a:latin typeface="CB_Stem Medium" panose="020B0603020203020204" pitchFamily="34" charset="-52"/>
                  <a:cs typeface="CB_Stem Medium" panose="020B0603020203020204" pitchFamily="34" charset="-52"/>
                </a:rPr>
                <a:t>3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="" xmlns:a16="http://schemas.microsoft.com/office/drawing/2014/main" id="{12FD0309-2E5C-4832-B37F-B5CCCEE26A85}"/>
                </a:ext>
              </a:extLst>
            </p:cNvPr>
            <p:cNvSpPr/>
            <p:nvPr/>
          </p:nvSpPr>
          <p:spPr>
            <a:xfrm>
              <a:off x="1205026" y="2949617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chemeClr val="bg1"/>
                  </a:solidFill>
                  <a:latin typeface="CB_Stem Medium" panose="020B0603020203020204" pitchFamily="34" charset="-52"/>
                  <a:cs typeface="CB_Stem Medium" panose="020B0603020203020204" pitchFamily="34" charset="-52"/>
                </a:rPr>
                <a:t>9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Прямая со стрелкой 26">
              <a:extLst>
                <a:ext uri="{FF2B5EF4-FFF2-40B4-BE49-F238E27FC236}">
                  <a16:creationId xmlns="" xmlns:a16="http://schemas.microsoft.com/office/drawing/2014/main" id="{ED9CC52E-FCFE-440F-9AB1-098140633086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1566796" y="2846284"/>
              <a:ext cx="0" cy="576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Овал 18">
              <a:extLst>
                <a:ext uri="{FF2B5EF4-FFF2-40B4-BE49-F238E27FC236}">
                  <a16:creationId xmlns="" xmlns:a16="http://schemas.microsoft.com/office/drawing/2014/main" id="{694493F5-7474-4106-8070-DAD02A39ED38}"/>
                </a:ext>
              </a:extLst>
            </p:cNvPr>
            <p:cNvSpPr/>
            <p:nvPr/>
          </p:nvSpPr>
          <p:spPr>
            <a:xfrm>
              <a:off x="1406457" y="3323674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>
              <a:extLst>
                <a:ext uri="{FF2B5EF4-FFF2-40B4-BE49-F238E27FC236}">
                  <a16:creationId xmlns="" xmlns:a16="http://schemas.microsoft.com/office/drawing/2014/main" id="{A9D80843-E778-432F-B4FA-34C48357D751}"/>
                </a:ext>
              </a:extLst>
            </p:cNvPr>
            <p:cNvSpPr/>
            <p:nvPr/>
          </p:nvSpPr>
          <p:spPr>
            <a:xfrm>
              <a:off x="2192715" y="3316639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>
              <a:extLst>
                <a:ext uri="{FF2B5EF4-FFF2-40B4-BE49-F238E27FC236}">
                  <a16:creationId xmlns="" xmlns:a16="http://schemas.microsoft.com/office/drawing/2014/main" id="{820C02E7-5D08-4FAE-BD7E-D1AB32B687BC}"/>
                </a:ext>
              </a:extLst>
            </p:cNvPr>
            <p:cNvSpPr/>
            <p:nvPr/>
          </p:nvSpPr>
          <p:spPr>
            <a:xfrm>
              <a:off x="2191289" y="2833633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>
              <a:extLst>
                <a:ext uri="{FF2B5EF4-FFF2-40B4-BE49-F238E27FC236}">
                  <a16:creationId xmlns="" xmlns:a16="http://schemas.microsoft.com/office/drawing/2014/main" id="{02F3F668-1486-498F-AA7E-760392F7D33F}"/>
                </a:ext>
              </a:extLst>
            </p:cNvPr>
            <p:cNvSpPr/>
            <p:nvPr/>
          </p:nvSpPr>
          <p:spPr>
            <a:xfrm>
              <a:off x="1364056" y="2845875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>
              <a:extLst>
                <a:ext uri="{FF2B5EF4-FFF2-40B4-BE49-F238E27FC236}">
                  <a16:creationId xmlns="" xmlns:a16="http://schemas.microsoft.com/office/drawing/2014/main" id="{20068A07-C739-4829-A6C5-737F87830A22}"/>
                </a:ext>
              </a:extLst>
            </p:cNvPr>
            <p:cNvSpPr/>
            <p:nvPr/>
          </p:nvSpPr>
          <p:spPr>
            <a:xfrm>
              <a:off x="1534815" y="2701466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>
              <a:extLst>
                <a:ext uri="{FF2B5EF4-FFF2-40B4-BE49-F238E27FC236}">
                  <a16:creationId xmlns="" xmlns:a16="http://schemas.microsoft.com/office/drawing/2014/main" id="{4179BA8F-E867-465E-8430-91B791B76334}"/>
                </a:ext>
              </a:extLst>
            </p:cNvPr>
            <p:cNvSpPr/>
            <p:nvPr/>
          </p:nvSpPr>
          <p:spPr>
            <a:xfrm>
              <a:off x="2045805" y="2701315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>
              <a:extLst>
                <a:ext uri="{FF2B5EF4-FFF2-40B4-BE49-F238E27FC236}">
                  <a16:creationId xmlns="" xmlns:a16="http://schemas.microsoft.com/office/drawing/2014/main" id="{FBD3AF32-704A-4969-884B-A33F97E22578}"/>
                </a:ext>
              </a:extLst>
            </p:cNvPr>
            <p:cNvSpPr/>
            <p:nvPr/>
          </p:nvSpPr>
          <p:spPr>
            <a:xfrm>
              <a:off x="2059399" y="3502029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>
              <a:extLst>
                <a:ext uri="{FF2B5EF4-FFF2-40B4-BE49-F238E27FC236}">
                  <a16:creationId xmlns="" xmlns:a16="http://schemas.microsoft.com/office/drawing/2014/main" id="{38D639FB-77C9-4207-8901-10F1D9258E10}"/>
                </a:ext>
              </a:extLst>
            </p:cNvPr>
            <p:cNvSpPr/>
            <p:nvPr/>
          </p:nvSpPr>
          <p:spPr>
            <a:xfrm>
              <a:off x="1570815" y="3507151"/>
              <a:ext cx="72000" cy="72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Дуга 33">
            <a:extLst>
              <a:ext uri="{FF2B5EF4-FFF2-40B4-BE49-F238E27FC236}">
                <a16:creationId xmlns="" xmlns:a16="http://schemas.microsoft.com/office/drawing/2014/main" id="{8B718491-BFE9-4E45-9316-F6B249A04E98}"/>
              </a:ext>
            </a:extLst>
          </p:cNvPr>
          <p:cNvSpPr/>
          <p:nvPr/>
        </p:nvSpPr>
        <p:spPr>
          <a:xfrm>
            <a:off x="1263831" y="2003354"/>
            <a:ext cx="1116000" cy="1096220"/>
          </a:xfrm>
          <a:prstGeom prst="arc">
            <a:avLst>
              <a:gd name="adj1" fmla="val 16032296"/>
              <a:gd name="adj2" fmla="val 9927736"/>
            </a:avLst>
          </a:prstGeom>
          <a:ln w="19050">
            <a:solidFill>
              <a:schemeClr val="bg1">
                <a:lumMod val="50000"/>
              </a:schemeClr>
            </a:solidFill>
            <a:prstDash val="lg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46481959-6ECC-4C0C-8CDE-9D1B3D0AB48D}"/>
              </a:ext>
            </a:extLst>
          </p:cNvPr>
          <p:cNvSpPr/>
          <p:nvPr/>
        </p:nvSpPr>
        <p:spPr>
          <a:xfrm>
            <a:off x="1301183" y="3080276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45 мин.</a:t>
            </a:r>
            <a:endParaRPr lang="ru-RU" dirty="0">
              <a:solidFill>
                <a:srgbClr val="77787B"/>
              </a:solidFill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="" xmlns:a16="http://schemas.microsoft.com/office/drawing/2014/main" id="{7A3F35E6-3E01-4FC0-8412-A8CEEFE67E67}"/>
              </a:ext>
            </a:extLst>
          </p:cNvPr>
          <p:cNvSpPr/>
          <p:nvPr/>
        </p:nvSpPr>
        <p:spPr>
          <a:xfrm>
            <a:off x="2418977" y="1906694"/>
            <a:ext cx="45836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К урокам можно подключиться  </a:t>
            </a:r>
            <a:r>
              <a:rPr lang="ru-RU" sz="2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группой </a:t>
            </a:r>
            <a:r>
              <a:rPr lang="ru-RU" sz="20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или </a:t>
            </a:r>
            <a:r>
              <a:rPr lang="ru-RU" sz="2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индивидуально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="" xmlns:a16="http://schemas.microsoft.com/office/drawing/2014/main" id="{94498622-517E-4A4F-8727-5BA1A144C80A}"/>
              </a:ext>
            </a:extLst>
          </p:cNvPr>
          <p:cNvSpPr/>
          <p:nvPr/>
        </p:nvSpPr>
        <p:spPr>
          <a:xfrm>
            <a:off x="4788986" y="2857842"/>
            <a:ext cx="2125363" cy="189869"/>
          </a:xfrm>
          <a:prstGeom prst="rect">
            <a:avLst/>
          </a:prstGeom>
          <a:solidFill>
            <a:srgbClr val="00BBE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33E3C032-DDCE-47B0-AA24-1222123E48B1}"/>
              </a:ext>
            </a:extLst>
          </p:cNvPr>
          <p:cNvSpPr/>
          <p:nvPr/>
        </p:nvSpPr>
        <p:spPr>
          <a:xfrm>
            <a:off x="2417183" y="2553015"/>
            <a:ext cx="4743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совершенно БЕСПЛАТНО</a:t>
            </a:r>
            <a:endParaRPr lang="ru-RU" sz="2800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982E7A5B-4442-40D8-BE16-36ECA7350764}"/>
              </a:ext>
            </a:extLst>
          </p:cNvPr>
          <p:cNvSpPr/>
          <p:nvPr/>
        </p:nvSpPr>
        <p:spPr>
          <a:xfrm>
            <a:off x="2418977" y="3032272"/>
            <a:ext cx="43576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по будням с 3:00 до </a:t>
            </a:r>
            <a:r>
              <a:rPr lang="ru-RU" sz="2000" dirty="0" smtClean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18:00 </a:t>
            </a:r>
            <a:r>
              <a:rPr lang="ru-RU" sz="20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(по МСК)</a:t>
            </a:r>
            <a:endParaRPr lang="ru-RU" sz="2000" dirty="0"/>
          </a:p>
        </p:txBody>
      </p:sp>
      <p:pic>
        <p:nvPicPr>
          <p:cNvPr id="47" name="Рисунок 46">
            <a:extLst>
              <a:ext uri="{FF2B5EF4-FFF2-40B4-BE49-F238E27FC236}">
                <a16:creationId xmlns="" xmlns:a16="http://schemas.microsoft.com/office/drawing/2014/main" id="{C040CBAF-EF8D-4817-9C01-167BA9015E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691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7DA23A9E-AC6D-4C88-921A-A1937A548721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667C4881-1490-4619-A04E-B7687B3300C1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sp>
        <p:nvSpPr>
          <p:cNvPr id="86" name="Прямоугольник 85">
            <a:extLst>
              <a:ext uri="{FF2B5EF4-FFF2-40B4-BE49-F238E27FC236}">
                <a16:creationId xmlns="" xmlns:a16="http://schemas.microsoft.com/office/drawing/2014/main" id="{0EF7A133-581C-455C-963D-EC056B1046F1}"/>
              </a:ext>
            </a:extLst>
          </p:cNvPr>
          <p:cNvSpPr/>
          <p:nvPr/>
        </p:nvSpPr>
        <p:spPr>
          <a:xfrm>
            <a:off x="1446037" y="4057448"/>
            <a:ext cx="3687459" cy="272080"/>
          </a:xfrm>
          <a:prstGeom prst="rect">
            <a:avLst/>
          </a:prstGeom>
          <a:solidFill>
            <a:srgbClr val="00BBE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>
            <a:extLst>
              <a:ext uri="{FF2B5EF4-FFF2-40B4-BE49-F238E27FC236}">
                <a16:creationId xmlns="" xmlns:a16="http://schemas.microsoft.com/office/drawing/2014/main" id="{3C513E5B-7862-48D1-9BF2-8DB93634BC78}"/>
              </a:ext>
            </a:extLst>
          </p:cNvPr>
          <p:cNvSpPr/>
          <p:nvPr/>
        </p:nvSpPr>
        <p:spPr>
          <a:xfrm>
            <a:off x="1202617" y="3689521"/>
            <a:ext cx="41184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https</a:t>
            </a:r>
            <a:r>
              <a:rPr lang="ru-RU" sz="4000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://</a:t>
            </a:r>
            <a:r>
              <a:rPr lang="en-US" sz="4000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dni-fg.ru</a:t>
            </a:r>
            <a:endParaRPr lang="ru-RU" sz="4000" dirty="0">
              <a:latin typeface="CB_Stem Medium" panose="020B0603020203020204" pitchFamily="34" charset="-52"/>
              <a:cs typeface="CB_Stem Medium" panose="020B0603020203020204" pitchFamily="34" charset="-52"/>
            </a:endParaRPr>
          </a:p>
        </p:txBody>
      </p:sp>
      <p:sp>
        <p:nvSpPr>
          <p:cNvPr id="84" name="Прямоугольник 83">
            <a:extLst>
              <a:ext uri="{FF2B5EF4-FFF2-40B4-BE49-F238E27FC236}">
                <a16:creationId xmlns="" xmlns:a16="http://schemas.microsoft.com/office/drawing/2014/main" id="{FC12A3D2-69BC-45EF-BB17-4A2DC76A4F03}"/>
              </a:ext>
            </a:extLst>
          </p:cNvPr>
          <p:cNvSpPr/>
          <p:nvPr/>
        </p:nvSpPr>
        <p:spPr>
          <a:xfrm>
            <a:off x="1210253" y="3239452"/>
            <a:ext cx="1737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На сайте</a:t>
            </a:r>
            <a:endParaRPr lang="ru-RU" sz="2800" dirty="0"/>
          </a:p>
        </p:txBody>
      </p:sp>
      <p:sp>
        <p:nvSpPr>
          <p:cNvPr id="85" name="Прямоугольник 84">
            <a:extLst>
              <a:ext uri="{FF2B5EF4-FFF2-40B4-BE49-F238E27FC236}">
                <a16:creationId xmlns="" xmlns:a16="http://schemas.microsoft.com/office/drawing/2014/main" id="{8599E46E-1DB3-4ABF-BC92-5FDC127AB335}"/>
              </a:ext>
            </a:extLst>
          </p:cNvPr>
          <p:cNvSpPr/>
          <p:nvPr/>
        </p:nvSpPr>
        <p:spPr>
          <a:xfrm>
            <a:off x="1202617" y="4354914"/>
            <a:ext cx="43460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выбрать </a:t>
            </a:r>
            <a:r>
              <a:rPr lang="ru-RU" sz="28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тему, дату и </a:t>
            </a:r>
          </a:p>
          <a:p>
            <a:r>
              <a:rPr lang="ru-RU" sz="28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время</a:t>
            </a:r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 урока,</a:t>
            </a:r>
            <a:endParaRPr lang="en-US" sz="2800" dirty="0">
              <a:solidFill>
                <a:srgbClr val="000000"/>
              </a:solidFill>
              <a:latin typeface="CB_Stem" panose="020B0503020203020204" pitchFamily="34" charset="-52"/>
              <a:cs typeface="CB_Stem" panose="020B0503020203020204" pitchFamily="34" charset="-52"/>
            </a:endParaRPr>
          </a:p>
          <a:p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подать </a:t>
            </a:r>
            <a:r>
              <a:rPr lang="ru-RU" sz="28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заявку</a:t>
            </a:r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 </a:t>
            </a:r>
            <a:endParaRPr lang="en-US" sz="2800" dirty="0">
              <a:solidFill>
                <a:srgbClr val="000000"/>
              </a:solidFill>
              <a:latin typeface="CB_Stem" panose="020B0503020203020204" pitchFamily="34" charset="-52"/>
              <a:cs typeface="CB_Stem" panose="020B0503020203020204" pitchFamily="34" charset="-52"/>
            </a:endParaRPr>
          </a:p>
          <a:p>
            <a:r>
              <a:rPr lang="ru-RU" sz="28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и </a:t>
            </a:r>
            <a:r>
              <a:rPr lang="ru-RU" sz="28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вовремя подключиться! </a:t>
            </a:r>
          </a:p>
          <a:p>
            <a:endParaRPr lang="ru-RU" sz="2800" dirty="0"/>
          </a:p>
        </p:txBody>
      </p:sp>
      <p:grpSp>
        <p:nvGrpSpPr>
          <p:cNvPr id="38" name="Группа 37">
            <a:extLst>
              <a:ext uri="{FF2B5EF4-FFF2-40B4-BE49-F238E27FC236}">
                <a16:creationId xmlns="" xmlns:a16="http://schemas.microsoft.com/office/drawing/2014/main" id="{FF0EA8FC-4426-4632-BF2A-BC40FA474D0C}"/>
              </a:ext>
            </a:extLst>
          </p:cNvPr>
          <p:cNvGrpSpPr/>
          <p:nvPr/>
        </p:nvGrpSpPr>
        <p:grpSpPr>
          <a:xfrm>
            <a:off x="4290647" y="1702191"/>
            <a:ext cx="2777542" cy="5455071"/>
            <a:chOff x="4168159" y="1888024"/>
            <a:chExt cx="2615769" cy="5047975"/>
          </a:xfrm>
        </p:grpSpPr>
        <p:grpSp>
          <p:nvGrpSpPr>
            <p:cNvPr id="2" name="Picture 2">
              <a:extLst>
                <a:ext uri="{FF2B5EF4-FFF2-40B4-BE49-F238E27FC236}">
                  <a16:creationId xmlns="" xmlns:a16="http://schemas.microsoft.com/office/drawing/2014/main" id="{5761AD7A-227E-4B7B-B06E-DAE80DED4B0F}"/>
                </a:ext>
              </a:extLst>
            </p:cNvPr>
            <p:cNvGrpSpPr/>
            <p:nvPr/>
          </p:nvGrpSpPr>
          <p:grpSpPr>
            <a:xfrm>
              <a:off x="4168159" y="1888024"/>
              <a:ext cx="2615769" cy="5047975"/>
              <a:chOff x="4168159" y="1888024"/>
              <a:chExt cx="2615769" cy="5047975"/>
            </a:xfrm>
          </p:grpSpPr>
          <p:sp>
            <p:nvSpPr>
              <p:cNvPr id="3" name="Полилиния: фигура 2">
                <a:extLst>
                  <a:ext uri="{FF2B5EF4-FFF2-40B4-BE49-F238E27FC236}">
                    <a16:creationId xmlns="" xmlns:a16="http://schemas.microsoft.com/office/drawing/2014/main" id="{3D0AE435-4868-482C-9FEA-E766C571483A}"/>
                  </a:ext>
                </a:extLst>
              </p:cNvPr>
              <p:cNvSpPr/>
              <p:nvPr/>
            </p:nvSpPr>
            <p:spPr>
              <a:xfrm>
                <a:off x="5202574" y="5964652"/>
                <a:ext cx="1208969" cy="855961"/>
              </a:xfrm>
              <a:custGeom>
                <a:avLst/>
                <a:gdLst>
                  <a:gd name="connsiteX0" fmla="*/ 296990 w 1208968"/>
                  <a:gd name="connsiteY0" fmla="*/ 56457 h 855960"/>
                  <a:gd name="connsiteX1" fmla="*/ 380409 w 1208968"/>
                  <a:gd name="connsiteY1" fmla="*/ 382819 h 855960"/>
                  <a:gd name="connsiteX2" fmla="*/ 452947 w 1208968"/>
                  <a:gd name="connsiteY2" fmla="*/ 700293 h 855960"/>
                  <a:gd name="connsiteX3" fmla="*/ 107072 w 1208968"/>
                  <a:gd name="connsiteY3" fmla="*/ 830443 h 855960"/>
                  <a:gd name="connsiteX4" fmla="*/ 60362 w 1208968"/>
                  <a:gd name="connsiteY4" fmla="*/ 376674 h 855960"/>
                  <a:gd name="connsiteX5" fmla="*/ 104764 w 1208968"/>
                  <a:gd name="connsiteY5" fmla="*/ 81367 h 855960"/>
                  <a:gd name="connsiteX6" fmla="*/ 296990 w 1208968"/>
                  <a:gd name="connsiteY6" fmla="*/ 56457 h 855960"/>
                  <a:gd name="connsiteX7" fmla="*/ 848060 w 1208968"/>
                  <a:gd name="connsiteY7" fmla="*/ 64138 h 855960"/>
                  <a:gd name="connsiteX8" fmla="*/ 799921 w 1208968"/>
                  <a:gd name="connsiteY8" fmla="*/ 397524 h 855960"/>
                  <a:gd name="connsiteX9" fmla="*/ 761564 w 1208968"/>
                  <a:gd name="connsiteY9" fmla="*/ 720924 h 855960"/>
                  <a:gd name="connsiteX10" fmla="*/ 1119309 w 1208968"/>
                  <a:gd name="connsiteY10" fmla="*/ 813543 h 855960"/>
                  <a:gd name="connsiteX11" fmla="*/ 1117330 w 1208968"/>
                  <a:gd name="connsiteY11" fmla="*/ 357470 h 855960"/>
                  <a:gd name="connsiteX12" fmla="*/ 1041715 w 1208968"/>
                  <a:gd name="connsiteY12" fmla="*/ 68638 h 855960"/>
                  <a:gd name="connsiteX13" fmla="*/ 848060 w 1208968"/>
                  <a:gd name="connsiteY13" fmla="*/ 64138 h 855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08968" h="855960">
                    <a:moveTo>
                      <a:pt x="296990" y="56457"/>
                    </a:moveTo>
                    <a:cubicBezTo>
                      <a:pt x="361615" y="118349"/>
                      <a:pt x="390630" y="282299"/>
                      <a:pt x="380409" y="382819"/>
                    </a:cubicBezTo>
                    <a:cubicBezTo>
                      <a:pt x="370187" y="483340"/>
                      <a:pt x="494272" y="595603"/>
                      <a:pt x="452947" y="700293"/>
                    </a:cubicBezTo>
                    <a:cubicBezTo>
                      <a:pt x="411622" y="804984"/>
                      <a:pt x="277756" y="908248"/>
                      <a:pt x="107072" y="830443"/>
                    </a:cubicBezTo>
                    <a:cubicBezTo>
                      <a:pt x="-95595" y="737934"/>
                      <a:pt x="79375" y="515055"/>
                      <a:pt x="60362" y="376674"/>
                    </a:cubicBezTo>
                    <a:cubicBezTo>
                      <a:pt x="41348" y="238403"/>
                      <a:pt x="104764" y="81367"/>
                      <a:pt x="104764" y="81367"/>
                    </a:cubicBezTo>
                    <a:cubicBezTo>
                      <a:pt x="132680" y="-8508"/>
                      <a:pt x="232365" y="-5326"/>
                      <a:pt x="296990" y="56457"/>
                    </a:cubicBezTo>
                    <a:close/>
                    <a:moveTo>
                      <a:pt x="848060" y="64138"/>
                    </a:moveTo>
                    <a:cubicBezTo>
                      <a:pt x="790469" y="132506"/>
                      <a:pt x="779039" y="298650"/>
                      <a:pt x="799921" y="397524"/>
                    </a:cubicBezTo>
                    <a:cubicBezTo>
                      <a:pt x="820803" y="496399"/>
                      <a:pt x="709358" y="621172"/>
                      <a:pt x="761564" y="720924"/>
                    </a:cubicBezTo>
                    <a:cubicBezTo>
                      <a:pt x="813769" y="820676"/>
                      <a:pt x="957966" y="909126"/>
                      <a:pt x="1119309" y="813543"/>
                    </a:cubicBezTo>
                    <a:cubicBezTo>
                      <a:pt x="1310985" y="699964"/>
                      <a:pt x="1113264" y="496947"/>
                      <a:pt x="1117330" y="357470"/>
                    </a:cubicBezTo>
                    <a:cubicBezTo>
                      <a:pt x="1121397" y="217992"/>
                      <a:pt x="1041715" y="68638"/>
                      <a:pt x="1041715" y="68638"/>
                    </a:cubicBezTo>
                    <a:cubicBezTo>
                      <a:pt x="1004456" y="-17946"/>
                      <a:pt x="905651" y="-4228"/>
                      <a:pt x="848060" y="64138"/>
                    </a:cubicBezTo>
                    <a:close/>
                  </a:path>
                </a:pathLst>
              </a:custGeom>
              <a:solidFill>
                <a:srgbClr val="EDE6D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8" name="Полилиния: фигура 7">
                <a:extLst>
                  <a:ext uri="{FF2B5EF4-FFF2-40B4-BE49-F238E27FC236}">
                    <a16:creationId xmlns="" xmlns:a16="http://schemas.microsoft.com/office/drawing/2014/main" id="{0BA3D1B3-B6EA-425E-8F27-BF417F01A607}"/>
                  </a:ext>
                </a:extLst>
              </p:cNvPr>
              <p:cNvSpPr/>
              <p:nvPr/>
            </p:nvSpPr>
            <p:spPr>
              <a:xfrm>
                <a:off x="4159894" y="2636139"/>
                <a:ext cx="538541" cy="790118"/>
              </a:xfrm>
              <a:custGeom>
                <a:avLst/>
                <a:gdLst>
                  <a:gd name="connsiteX0" fmla="*/ 421293 w 538540"/>
                  <a:gd name="connsiteY0" fmla="*/ 539777 h 790117"/>
                  <a:gd name="connsiteX1" fmla="*/ 500755 w 538540"/>
                  <a:gd name="connsiteY1" fmla="*/ 704056 h 790117"/>
                  <a:gd name="connsiteX2" fmla="*/ 328312 w 538540"/>
                  <a:gd name="connsiteY2" fmla="*/ 787677 h 790117"/>
                  <a:gd name="connsiteX3" fmla="*/ 257203 w 538540"/>
                  <a:gd name="connsiteY3" fmla="*/ 574894 h 790117"/>
                  <a:gd name="connsiteX4" fmla="*/ 157408 w 538540"/>
                  <a:gd name="connsiteY4" fmla="*/ 463290 h 790117"/>
                  <a:gd name="connsiteX5" fmla="*/ 10134 w 538540"/>
                  <a:gd name="connsiteY5" fmla="*/ 382083 h 790117"/>
                  <a:gd name="connsiteX6" fmla="*/ 175653 w 538540"/>
                  <a:gd name="connsiteY6" fmla="*/ 396130 h 790117"/>
                  <a:gd name="connsiteX7" fmla="*/ 33983 w 538540"/>
                  <a:gd name="connsiteY7" fmla="*/ 166337 h 790117"/>
                  <a:gd name="connsiteX8" fmla="*/ 222033 w 538540"/>
                  <a:gd name="connsiteY8" fmla="*/ 331603 h 790117"/>
                  <a:gd name="connsiteX9" fmla="*/ 128063 w 538540"/>
                  <a:gd name="connsiteY9" fmla="*/ 30371 h 790117"/>
                  <a:gd name="connsiteX10" fmla="*/ 303474 w 538540"/>
                  <a:gd name="connsiteY10" fmla="*/ 297914 h 790117"/>
                  <a:gd name="connsiteX11" fmla="*/ 303474 w 538540"/>
                  <a:gd name="connsiteY11" fmla="*/ 19177 h 790117"/>
                  <a:gd name="connsiteX12" fmla="*/ 404258 w 538540"/>
                  <a:gd name="connsiteY12" fmla="*/ 357172 h 790117"/>
                  <a:gd name="connsiteX13" fmla="*/ 539113 w 538540"/>
                  <a:gd name="connsiteY13" fmla="*/ 256213 h 790117"/>
                  <a:gd name="connsiteX14" fmla="*/ 463387 w 538540"/>
                  <a:gd name="connsiteY14" fmla="*/ 436623 h 790117"/>
                  <a:gd name="connsiteX15" fmla="*/ 421293 w 538540"/>
                  <a:gd name="connsiteY15" fmla="*/ 539777 h 790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38540" h="790117">
                    <a:moveTo>
                      <a:pt x="421293" y="539777"/>
                    </a:moveTo>
                    <a:lnTo>
                      <a:pt x="500755" y="704056"/>
                    </a:lnTo>
                    <a:lnTo>
                      <a:pt x="328312" y="787677"/>
                    </a:lnTo>
                    <a:lnTo>
                      <a:pt x="257203" y="574894"/>
                    </a:lnTo>
                    <a:cubicBezTo>
                      <a:pt x="197414" y="545484"/>
                      <a:pt x="157408" y="463290"/>
                      <a:pt x="157408" y="463290"/>
                    </a:cubicBezTo>
                    <a:cubicBezTo>
                      <a:pt x="157408" y="463290"/>
                      <a:pt x="21234" y="406884"/>
                      <a:pt x="10134" y="382083"/>
                    </a:cubicBezTo>
                    <a:cubicBezTo>
                      <a:pt x="-12507" y="331823"/>
                      <a:pt x="175653" y="396130"/>
                      <a:pt x="175653" y="396130"/>
                    </a:cubicBezTo>
                    <a:cubicBezTo>
                      <a:pt x="175653" y="396130"/>
                      <a:pt x="-1956" y="196186"/>
                      <a:pt x="33983" y="166337"/>
                    </a:cubicBezTo>
                    <a:cubicBezTo>
                      <a:pt x="69923" y="136378"/>
                      <a:pt x="222033" y="331603"/>
                      <a:pt x="222033" y="331603"/>
                    </a:cubicBezTo>
                    <a:cubicBezTo>
                      <a:pt x="222033" y="331603"/>
                      <a:pt x="78056" y="35638"/>
                      <a:pt x="128063" y="30371"/>
                    </a:cubicBezTo>
                    <a:cubicBezTo>
                      <a:pt x="177961" y="25103"/>
                      <a:pt x="303474" y="297914"/>
                      <a:pt x="303474" y="297914"/>
                    </a:cubicBezTo>
                    <a:cubicBezTo>
                      <a:pt x="262479" y="26530"/>
                      <a:pt x="271051" y="-16927"/>
                      <a:pt x="303474" y="19177"/>
                    </a:cubicBezTo>
                    <a:cubicBezTo>
                      <a:pt x="353921" y="75254"/>
                      <a:pt x="404258" y="357172"/>
                      <a:pt x="404258" y="357172"/>
                    </a:cubicBezTo>
                    <a:cubicBezTo>
                      <a:pt x="464157" y="199698"/>
                      <a:pt x="533178" y="218353"/>
                      <a:pt x="539113" y="256213"/>
                    </a:cubicBezTo>
                    <a:cubicBezTo>
                      <a:pt x="545157" y="294073"/>
                      <a:pt x="517241" y="315033"/>
                      <a:pt x="463387" y="436623"/>
                    </a:cubicBezTo>
                    <a:cubicBezTo>
                      <a:pt x="443714" y="480848"/>
                      <a:pt x="435361" y="519256"/>
                      <a:pt x="421293" y="539777"/>
                    </a:cubicBezTo>
                    <a:close/>
                  </a:path>
                </a:pathLst>
              </a:custGeom>
              <a:solidFill>
                <a:srgbClr val="F8CBA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" name="Полилиния: фигура 8">
                <a:extLst>
                  <a:ext uri="{FF2B5EF4-FFF2-40B4-BE49-F238E27FC236}">
                    <a16:creationId xmlns="" xmlns:a16="http://schemas.microsoft.com/office/drawing/2014/main" id="{D8880ACB-55B7-45A7-8556-8ED2EE9BAADA}"/>
                  </a:ext>
                </a:extLst>
              </p:cNvPr>
              <p:cNvSpPr/>
              <p:nvPr/>
            </p:nvSpPr>
            <p:spPr>
              <a:xfrm>
                <a:off x="5123363" y="3818420"/>
                <a:ext cx="1197978" cy="2721517"/>
              </a:xfrm>
              <a:custGeom>
                <a:avLst/>
                <a:gdLst>
                  <a:gd name="connsiteX0" fmla="*/ 221013 w 1197978"/>
                  <a:gd name="connsiteY0" fmla="*/ 2519723 h 2721516"/>
                  <a:gd name="connsiteX1" fmla="*/ 211561 w 1197978"/>
                  <a:gd name="connsiteY1" fmla="*/ 2514456 h 2721516"/>
                  <a:gd name="connsiteX2" fmla="*/ 215298 w 1197978"/>
                  <a:gd name="connsiteY2" fmla="*/ 2499421 h 2721516"/>
                  <a:gd name="connsiteX3" fmla="*/ 373343 w 1197978"/>
                  <a:gd name="connsiteY3" fmla="*/ 2487570 h 2721516"/>
                  <a:gd name="connsiteX4" fmla="*/ 378838 w 1197978"/>
                  <a:gd name="connsiteY4" fmla="*/ 2502165 h 2721516"/>
                  <a:gd name="connsiteX5" fmla="*/ 364331 w 1197978"/>
                  <a:gd name="connsiteY5" fmla="*/ 2507652 h 2721516"/>
                  <a:gd name="connsiteX6" fmla="*/ 226838 w 1197978"/>
                  <a:gd name="connsiteY6" fmla="*/ 2518187 h 2721516"/>
                  <a:gd name="connsiteX7" fmla="*/ 221013 w 1197978"/>
                  <a:gd name="connsiteY7" fmla="*/ 2519723 h 2721516"/>
                  <a:gd name="connsiteX8" fmla="*/ 235521 w 1197978"/>
                  <a:gd name="connsiteY8" fmla="*/ 2616073 h 2721516"/>
                  <a:gd name="connsiteX9" fmla="*/ 373123 w 1197978"/>
                  <a:gd name="connsiteY9" fmla="*/ 2605538 h 2721516"/>
                  <a:gd name="connsiteX10" fmla="*/ 373123 w 1197978"/>
                  <a:gd name="connsiteY10" fmla="*/ 2605538 h 2721516"/>
                  <a:gd name="connsiteX11" fmla="*/ 387631 w 1197978"/>
                  <a:gd name="connsiteY11" fmla="*/ 2600052 h 2721516"/>
                  <a:gd name="connsiteX12" fmla="*/ 382136 w 1197978"/>
                  <a:gd name="connsiteY12" fmla="*/ 2585456 h 2721516"/>
                  <a:gd name="connsiteX13" fmla="*/ 224090 w 1197978"/>
                  <a:gd name="connsiteY13" fmla="*/ 2597308 h 2721516"/>
                  <a:gd name="connsiteX14" fmla="*/ 220354 w 1197978"/>
                  <a:gd name="connsiteY14" fmla="*/ 2612342 h 2721516"/>
                  <a:gd name="connsiteX15" fmla="*/ 229806 w 1197978"/>
                  <a:gd name="connsiteY15" fmla="*/ 2617610 h 2721516"/>
                  <a:gd name="connsiteX16" fmla="*/ 235521 w 1197978"/>
                  <a:gd name="connsiteY16" fmla="*/ 2616073 h 2721516"/>
                  <a:gd name="connsiteX17" fmla="*/ 235521 w 1197978"/>
                  <a:gd name="connsiteY17" fmla="*/ 2714180 h 2721516"/>
                  <a:gd name="connsiteX18" fmla="*/ 373123 w 1197978"/>
                  <a:gd name="connsiteY18" fmla="*/ 2703645 h 2721516"/>
                  <a:gd name="connsiteX19" fmla="*/ 373123 w 1197978"/>
                  <a:gd name="connsiteY19" fmla="*/ 2703645 h 2721516"/>
                  <a:gd name="connsiteX20" fmla="*/ 387631 w 1197978"/>
                  <a:gd name="connsiteY20" fmla="*/ 2698158 h 2721516"/>
                  <a:gd name="connsiteX21" fmla="*/ 382136 w 1197978"/>
                  <a:gd name="connsiteY21" fmla="*/ 2683563 h 2721516"/>
                  <a:gd name="connsiteX22" fmla="*/ 224090 w 1197978"/>
                  <a:gd name="connsiteY22" fmla="*/ 2695414 h 2721516"/>
                  <a:gd name="connsiteX23" fmla="*/ 220354 w 1197978"/>
                  <a:gd name="connsiteY23" fmla="*/ 2710449 h 2721516"/>
                  <a:gd name="connsiteX24" fmla="*/ 229806 w 1197978"/>
                  <a:gd name="connsiteY24" fmla="*/ 2715716 h 2721516"/>
                  <a:gd name="connsiteX25" fmla="*/ 235521 w 1197978"/>
                  <a:gd name="connsiteY25" fmla="*/ 2714180 h 2721516"/>
                  <a:gd name="connsiteX26" fmla="*/ 965958 w 1197978"/>
                  <a:gd name="connsiteY26" fmla="*/ 2516979 h 2721516"/>
                  <a:gd name="connsiteX27" fmla="*/ 1103670 w 1197978"/>
                  <a:gd name="connsiteY27" fmla="*/ 2509078 h 2721516"/>
                  <a:gd name="connsiteX28" fmla="*/ 1118178 w 1197978"/>
                  <a:gd name="connsiteY28" fmla="*/ 2503372 h 2721516"/>
                  <a:gd name="connsiteX29" fmla="*/ 1112463 w 1197978"/>
                  <a:gd name="connsiteY29" fmla="*/ 2488886 h 2721516"/>
                  <a:gd name="connsiteX30" fmla="*/ 954308 w 1197978"/>
                  <a:gd name="connsiteY30" fmla="*/ 2498324 h 2721516"/>
                  <a:gd name="connsiteX31" fmla="*/ 950900 w 1197978"/>
                  <a:gd name="connsiteY31" fmla="*/ 2513468 h 2721516"/>
                  <a:gd name="connsiteX32" fmla="*/ 960243 w 1197978"/>
                  <a:gd name="connsiteY32" fmla="*/ 2518626 h 2721516"/>
                  <a:gd name="connsiteX33" fmla="*/ 965958 w 1197978"/>
                  <a:gd name="connsiteY33" fmla="*/ 2516979 h 2721516"/>
                  <a:gd name="connsiteX34" fmla="*/ 970464 w 1197978"/>
                  <a:gd name="connsiteY34" fmla="*/ 2615305 h 2721516"/>
                  <a:gd name="connsiteX35" fmla="*/ 1108177 w 1197978"/>
                  <a:gd name="connsiteY35" fmla="*/ 2607404 h 2721516"/>
                  <a:gd name="connsiteX36" fmla="*/ 1122684 w 1197978"/>
                  <a:gd name="connsiteY36" fmla="*/ 2601698 h 2721516"/>
                  <a:gd name="connsiteX37" fmla="*/ 1116969 w 1197978"/>
                  <a:gd name="connsiteY37" fmla="*/ 2587212 h 2721516"/>
                  <a:gd name="connsiteX38" fmla="*/ 958814 w 1197978"/>
                  <a:gd name="connsiteY38" fmla="*/ 2596650 h 2721516"/>
                  <a:gd name="connsiteX39" fmla="*/ 955407 w 1197978"/>
                  <a:gd name="connsiteY39" fmla="*/ 2611794 h 2721516"/>
                  <a:gd name="connsiteX40" fmla="*/ 964749 w 1197978"/>
                  <a:gd name="connsiteY40" fmla="*/ 2616951 h 2721516"/>
                  <a:gd name="connsiteX41" fmla="*/ 970464 w 1197978"/>
                  <a:gd name="connsiteY41" fmla="*/ 2615305 h 2721516"/>
                  <a:gd name="connsiteX42" fmla="*/ 983653 w 1197978"/>
                  <a:gd name="connsiteY42" fmla="*/ 2712424 h 2721516"/>
                  <a:gd name="connsiteX43" fmla="*/ 1121365 w 1197978"/>
                  <a:gd name="connsiteY43" fmla="*/ 2704523 h 2721516"/>
                  <a:gd name="connsiteX44" fmla="*/ 1135873 w 1197978"/>
                  <a:gd name="connsiteY44" fmla="*/ 2698816 h 2721516"/>
                  <a:gd name="connsiteX45" fmla="*/ 1130158 w 1197978"/>
                  <a:gd name="connsiteY45" fmla="*/ 2684331 h 2721516"/>
                  <a:gd name="connsiteX46" fmla="*/ 971893 w 1197978"/>
                  <a:gd name="connsiteY46" fmla="*/ 2693768 h 2721516"/>
                  <a:gd name="connsiteX47" fmla="*/ 968486 w 1197978"/>
                  <a:gd name="connsiteY47" fmla="*/ 2708912 h 2721516"/>
                  <a:gd name="connsiteX48" fmla="*/ 977828 w 1197978"/>
                  <a:gd name="connsiteY48" fmla="*/ 2714070 h 2721516"/>
                  <a:gd name="connsiteX49" fmla="*/ 983653 w 1197978"/>
                  <a:gd name="connsiteY49" fmla="*/ 2712424 h 2721516"/>
                  <a:gd name="connsiteX50" fmla="*/ 8344 w 1197978"/>
                  <a:gd name="connsiteY50" fmla="*/ 546404 h 2721516"/>
                  <a:gd name="connsiteX51" fmla="*/ 123526 w 1197978"/>
                  <a:gd name="connsiteY51" fmla="*/ 2329656 h 2721516"/>
                  <a:gd name="connsiteX52" fmla="*/ 159246 w 1197978"/>
                  <a:gd name="connsiteY52" fmla="*/ 2371137 h 2721516"/>
                  <a:gd name="connsiteX53" fmla="*/ 460609 w 1197978"/>
                  <a:gd name="connsiteY53" fmla="*/ 2372454 h 2721516"/>
                  <a:gd name="connsiteX54" fmla="*/ 493910 w 1197978"/>
                  <a:gd name="connsiteY54" fmla="*/ 2330863 h 2721516"/>
                  <a:gd name="connsiteX55" fmla="*/ 563151 w 1197978"/>
                  <a:gd name="connsiteY55" fmla="*/ 943986 h 2721516"/>
                  <a:gd name="connsiteX56" fmla="*/ 567657 w 1197978"/>
                  <a:gd name="connsiteY56" fmla="*/ 939268 h 2721516"/>
                  <a:gd name="connsiteX57" fmla="*/ 640196 w 1197978"/>
                  <a:gd name="connsiteY57" fmla="*/ 932683 h 2721516"/>
                  <a:gd name="connsiteX58" fmla="*/ 647120 w 1197978"/>
                  <a:gd name="connsiteY58" fmla="*/ 938280 h 2721516"/>
                  <a:gd name="connsiteX59" fmla="*/ 828575 w 1197978"/>
                  <a:gd name="connsiteY59" fmla="*/ 2314841 h 2721516"/>
                  <a:gd name="connsiteX60" fmla="*/ 864734 w 1197978"/>
                  <a:gd name="connsiteY60" fmla="*/ 2353469 h 2721516"/>
                  <a:gd name="connsiteX61" fmla="*/ 1176318 w 1197978"/>
                  <a:gd name="connsiteY61" fmla="*/ 2323511 h 2721516"/>
                  <a:gd name="connsiteX62" fmla="*/ 1197091 w 1197978"/>
                  <a:gd name="connsiteY62" fmla="*/ 2284224 h 2721516"/>
                  <a:gd name="connsiteX63" fmla="*/ 1158623 w 1197978"/>
                  <a:gd name="connsiteY63" fmla="*/ 546952 h 2721516"/>
                  <a:gd name="connsiteX64" fmla="*/ 1151699 w 1197978"/>
                  <a:gd name="connsiteY64" fmla="*/ 523907 h 2721516"/>
                  <a:gd name="connsiteX65" fmla="*/ 11312 w 1197978"/>
                  <a:gd name="connsiteY65" fmla="*/ 527309 h 2721516"/>
                  <a:gd name="connsiteX66" fmla="*/ 8344 w 1197978"/>
                  <a:gd name="connsiteY66" fmla="*/ 546404 h 27215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1197978" h="2721516">
                    <a:moveTo>
                      <a:pt x="221013" y="2519723"/>
                    </a:moveTo>
                    <a:cubicBezTo>
                      <a:pt x="217276" y="2519723"/>
                      <a:pt x="213649" y="2517857"/>
                      <a:pt x="211561" y="2514456"/>
                    </a:cubicBezTo>
                    <a:cubicBezTo>
                      <a:pt x="208374" y="2509298"/>
                      <a:pt x="210022" y="2502494"/>
                      <a:pt x="215298" y="2499421"/>
                    </a:cubicBezTo>
                    <a:cubicBezTo>
                      <a:pt x="293221" y="2452124"/>
                      <a:pt x="370156" y="2486143"/>
                      <a:pt x="373343" y="2487570"/>
                    </a:cubicBezTo>
                    <a:cubicBezTo>
                      <a:pt x="378838" y="2490094"/>
                      <a:pt x="381256" y="2496568"/>
                      <a:pt x="378838" y="2502165"/>
                    </a:cubicBezTo>
                    <a:cubicBezTo>
                      <a:pt x="376311" y="2507652"/>
                      <a:pt x="369826" y="2510066"/>
                      <a:pt x="364331" y="2507652"/>
                    </a:cubicBezTo>
                    <a:cubicBezTo>
                      <a:pt x="363342" y="2507213"/>
                      <a:pt x="294430" y="2477145"/>
                      <a:pt x="226838" y="2518187"/>
                    </a:cubicBezTo>
                    <a:cubicBezTo>
                      <a:pt x="224970" y="2519174"/>
                      <a:pt x="222991" y="2519723"/>
                      <a:pt x="221013" y="2519723"/>
                    </a:cubicBezTo>
                    <a:close/>
                    <a:moveTo>
                      <a:pt x="235521" y="2616073"/>
                    </a:moveTo>
                    <a:cubicBezTo>
                      <a:pt x="303333" y="2574921"/>
                      <a:pt x="372354" y="2605209"/>
                      <a:pt x="373123" y="2605538"/>
                    </a:cubicBezTo>
                    <a:lnTo>
                      <a:pt x="373123" y="2605538"/>
                    </a:lnTo>
                    <a:cubicBezTo>
                      <a:pt x="378619" y="2608063"/>
                      <a:pt x="385103" y="2605648"/>
                      <a:pt x="387631" y="2600052"/>
                    </a:cubicBezTo>
                    <a:cubicBezTo>
                      <a:pt x="390159" y="2594565"/>
                      <a:pt x="387741" y="2587980"/>
                      <a:pt x="382136" y="2585456"/>
                    </a:cubicBezTo>
                    <a:cubicBezTo>
                      <a:pt x="378948" y="2584030"/>
                      <a:pt x="302014" y="2550011"/>
                      <a:pt x="224090" y="2597308"/>
                    </a:cubicBezTo>
                    <a:cubicBezTo>
                      <a:pt x="218925" y="2600491"/>
                      <a:pt x="217276" y="2607185"/>
                      <a:pt x="220354" y="2612342"/>
                    </a:cubicBezTo>
                    <a:cubicBezTo>
                      <a:pt x="222442" y="2615744"/>
                      <a:pt x="226069" y="2617610"/>
                      <a:pt x="229806" y="2617610"/>
                    </a:cubicBezTo>
                    <a:cubicBezTo>
                      <a:pt x="231674" y="2617720"/>
                      <a:pt x="233652" y="2617171"/>
                      <a:pt x="235521" y="2616073"/>
                    </a:cubicBezTo>
                    <a:close/>
                    <a:moveTo>
                      <a:pt x="235521" y="2714180"/>
                    </a:moveTo>
                    <a:cubicBezTo>
                      <a:pt x="303333" y="2673028"/>
                      <a:pt x="372354" y="2703316"/>
                      <a:pt x="373123" y="2703645"/>
                    </a:cubicBezTo>
                    <a:lnTo>
                      <a:pt x="373123" y="2703645"/>
                    </a:lnTo>
                    <a:cubicBezTo>
                      <a:pt x="378619" y="2706169"/>
                      <a:pt x="385103" y="2703755"/>
                      <a:pt x="387631" y="2698158"/>
                    </a:cubicBezTo>
                    <a:cubicBezTo>
                      <a:pt x="390159" y="2692671"/>
                      <a:pt x="387741" y="2686087"/>
                      <a:pt x="382136" y="2683563"/>
                    </a:cubicBezTo>
                    <a:cubicBezTo>
                      <a:pt x="378948" y="2682136"/>
                      <a:pt x="302014" y="2648117"/>
                      <a:pt x="224090" y="2695414"/>
                    </a:cubicBezTo>
                    <a:cubicBezTo>
                      <a:pt x="218925" y="2698597"/>
                      <a:pt x="217276" y="2705291"/>
                      <a:pt x="220354" y="2710449"/>
                    </a:cubicBezTo>
                    <a:cubicBezTo>
                      <a:pt x="222442" y="2713850"/>
                      <a:pt x="226069" y="2715716"/>
                      <a:pt x="229806" y="2715716"/>
                    </a:cubicBezTo>
                    <a:cubicBezTo>
                      <a:pt x="231674" y="2715716"/>
                      <a:pt x="233652" y="2715167"/>
                      <a:pt x="235521" y="2714180"/>
                    </a:cubicBezTo>
                    <a:close/>
                    <a:moveTo>
                      <a:pt x="965958" y="2516979"/>
                    </a:moveTo>
                    <a:cubicBezTo>
                      <a:pt x="966617" y="2516541"/>
                      <a:pt x="1030912" y="2477364"/>
                      <a:pt x="1103670" y="2509078"/>
                    </a:cubicBezTo>
                    <a:cubicBezTo>
                      <a:pt x="1109275" y="2511492"/>
                      <a:pt x="1115760" y="2508969"/>
                      <a:pt x="1118178" y="2503372"/>
                    </a:cubicBezTo>
                    <a:cubicBezTo>
                      <a:pt x="1120596" y="2497775"/>
                      <a:pt x="1118068" y="2491410"/>
                      <a:pt x="1112463" y="2488886"/>
                    </a:cubicBezTo>
                    <a:cubicBezTo>
                      <a:pt x="1028824" y="2452453"/>
                      <a:pt x="957275" y="2496458"/>
                      <a:pt x="954308" y="2498324"/>
                    </a:cubicBezTo>
                    <a:cubicBezTo>
                      <a:pt x="949142" y="2501506"/>
                      <a:pt x="947603" y="2508310"/>
                      <a:pt x="950900" y="2513468"/>
                    </a:cubicBezTo>
                    <a:cubicBezTo>
                      <a:pt x="952989" y="2516760"/>
                      <a:pt x="956616" y="2518626"/>
                      <a:pt x="960243" y="2518626"/>
                    </a:cubicBezTo>
                    <a:cubicBezTo>
                      <a:pt x="962111" y="2518735"/>
                      <a:pt x="964199" y="2518187"/>
                      <a:pt x="965958" y="2516979"/>
                    </a:cubicBezTo>
                    <a:close/>
                    <a:moveTo>
                      <a:pt x="970464" y="2615305"/>
                    </a:moveTo>
                    <a:cubicBezTo>
                      <a:pt x="971123" y="2614866"/>
                      <a:pt x="1035418" y="2575690"/>
                      <a:pt x="1108177" y="2607404"/>
                    </a:cubicBezTo>
                    <a:cubicBezTo>
                      <a:pt x="1113782" y="2609818"/>
                      <a:pt x="1120266" y="2607294"/>
                      <a:pt x="1122684" y="2601698"/>
                    </a:cubicBezTo>
                    <a:cubicBezTo>
                      <a:pt x="1125102" y="2596101"/>
                      <a:pt x="1122574" y="2589736"/>
                      <a:pt x="1116969" y="2587212"/>
                    </a:cubicBezTo>
                    <a:cubicBezTo>
                      <a:pt x="1033330" y="2550779"/>
                      <a:pt x="961781" y="2594784"/>
                      <a:pt x="958814" y="2596650"/>
                    </a:cubicBezTo>
                    <a:cubicBezTo>
                      <a:pt x="953648" y="2599832"/>
                      <a:pt x="952109" y="2606636"/>
                      <a:pt x="955407" y="2611794"/>
                    </a:cubicBezTo>
                    <a:cubicBezTo>
                      <a:pt x="957495" y="2615086"/>
                      <a:pt x="961122" y="2616951"/>
                      <a:pt x="964749" y="2616951"/>
                    </a:cubicBezTo>
                    <a:cubicBezTo>
                      <a:pt x="966727" y="2616951"/>
                      <a:pt x="968705" y="2616403"/>
                      <a:pt x="970464" y="2615305"/>
                    </a:cubicBezTo>
                    <a:close/>
                    <a:moveTo>
                      <a:pt x="983653" y="2712424"/>
                    </a:moveTo>
                    <a:cubicBezTo>
                      <a:pt x="984312" y="2711985"/>
                      <a:pt x="1048277" y="2672698"/>
                      <a:pt x="1121365" y="2704523"/>
                    </a:cubicBezTo>
                    <a:cubicBezTo>
                      <a:pt x="1126970" y="2706937"/>
                      <a:pt x="1133455" y="2704413"/>
                      <a:pt x="1135873" y="2698816"/>
                    </a:cubicBezTo>
                    <a:cubicBezTo>
                      <a:pt x="1138291" y="2693220"/>
                      <a:pt x="1135763" y="2686855"/>
                      <a:pt x="1130158" y="2684331"/>
                    </a:cubicBezTo>
                    <a:cubicBezTo>
                      <a:pt x="1046519" y="2647898"/>
                      <a:pt x="974970" y="2691903"/>
                      <a:pt x="971893" y="2693768"/>
                    </a:cubicBezTo>
                    <a:cubicBezTo>
                      <a:pt x="966727" y="2696951"/>
                      <a:pt x="965188" y="2703755"/>
                      <a:pt x="968486" y="2708912"/>
                    </a:cubicBezTo>
                    <a:cubicBezTo>
                      <a:pt x="970574" y="2712204"/>
                      <a:pt x="974091" y="2714070"/>
                      <a:pt x="977828" y="2714070"/>
                    </a:cubicBezTo>
                    <a:cubicBezTo>
                      <a:pt x="979806" y="2714070"/>
                      <a:pt x="981894" y="2713521"/>
                      <a:pt x="983653" y="2712424"/>
                    </a:cubicBezTo>
                    <a:close/>
                    <a:moveTo>
                      <a:pt x="8344" y="546404"/>
                    </a:moveTo>
                    <a:cubicBezTo>
                      <a:pt x="16807" y="677980"/>
                      <a:pt x="108249" y="2093389"/>
                      <a:pt x="123526" y="2329656"/>
                    </a:cubicBezTo>
                    <a:cubicBezTo>
                      <a:pt x="124845" y="2349957"/>
                      <a:pt x="139353" y="2366967"/>
                      <a:pt x="159246" y="2371137"/>
                    </a:cubicBezTo>
                    <a:cubicBezTo>
                      <a:pt x="217606" y="2383537"/>
                      <a:pt x="342899" y="2402851"/>
                      <a:pt x="460609" y="2372454"/>
                    </a:cubicBezTo>
                    <a:cubicBezTo>
                      <a:pt x="479623" y="2367515"/>
                      <a:pt x="492921" y="2350506"/>
                      <a:pt x="493910" y="2330863"/>
                    </a:cubicBezTo>
                    <a:lnTo>
                      <a:pt x="563151" y="943986"/>
                    </a:lnTo>
                    <a:cubicBezTo>
                      <a:pt x="563261" y="941463"/>
                      <a:pt x="565239" y="939487"/>
                      <a:pt x="567657" y="939268"/>
                    </a:cubicBezTo>
                    <a:lnTo>
                      <a:pt x="640196" y="932683"/>
                    </a:lnTo>
                    <a:cubicBezTo>
                      <a:pt x="643603" y="932354"/>
                      <a:pt x="646680" y="934878"/>
                      <a:pt x="647120" y="938280"/>
                    </a:cubicBezTo>
                    <a:lnTo>
                      <a:pt x="828575" y="2314841"/>
                    </a:lnTo>
                    <a:cubicBezTo>
                      <a:pt x="831103" y="2334155"/>
                      <a:pt x="845610" y="2349738"/>
                      <a:pt x="864734" y="2353469"/>
                    </a:cubicBezTo>
                    <a:cubicBezTo>
                      <a:pt x="930238" y="2366418"/>
                      <a:pt x="1081359" y="2386830"/>
                      <a:pt x="1176318" y="2323511"/>
                    </a:cubicBezTo>
                    <a:cubicBezTo>
                      <a:pt x="1189507" y="2314731"/>
                      <a:pt x="1197420" y="2300026"/>
                      <a:pt x="1197091" y="2284224"/>
                    </a:cubicBezTo>
                    <a:lnTo>
                      <a:pt x="1158623" y="546952"/>
                    </a:lnTo>
                    <a:cubicBezTo>
                      <a:pt x="1158404" y="538722"/>
                      <a:pt x="1156096" y="530821"/>
                      <a:pt x="1151699" y="523907"/>
                    </a:cubicBezTo>
                    <a:cubicBezTo>
                      <a:pt x="1079271" y="408243"/>
                      <a:pt x="429615" y="-578307"/>
                      <a:pt x="11312" y="527309"/>
                    </a:cubicBezTo>
                    <a:cubicBezTo>
                      <a:pt x="8894" y="533345"/>
                      <a:pt x="7905" y="539819"/>
                      <a:pt x="8344" y="546404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0" name="Полилиния: фигура 9">
                <a:extLst>
                  <a:ext uri="{FF2B5EF4-FFF2-40B4-BE49-F238E27FC236}">
                    <a16:creationId xmlns="" xmlns:a16="http://schemas.microsoft.com/office/drawing/2014/main" id="{D4AF7BE8-E01B-41E9-A1EC-1029643328E1}"/>
                  </a:ext>
                </a:extLst>
              </p:cNvPr>
              <p:cNvSpPr/>
              <p:nvPr/>
            </p:nvSpPr>
            <p:spPr>
              <a:xfrm>
                <a:off x="4384930" y="2675618"/>
                <a:ext cx="2373975" cy="1832634"/>
              </a:xfrm>
              <a:custGeom>
                <a:avLst/>
                <a:gdLst>
                  <a:gd name="connsiteX0" fmla="*/ 2352618 w 2373975"/>
                  <a:gd name="connsiteY0" fmla="*/ 918073 h 1832634"/>
                  <a:gd name="connsiteX1" fmla="*/ 2168854 w 2373975"/>
                  <a:gd name="connsiteY1" fmla="*/ 561093 h 1832634"/>
                  <a:gd name="connsiteX2" fmla="*/ 1918598 w 2373975"/>
                  <a:gd name="connsiteY2" fmla="*/ 218380 h 1832634"/>
                  <a:gd name="connsiteX3" fmla="*/ 1319389 w 2373975"/>
                  <a:gd name="connsiteY3" fmla="*/ 9218 h 1832634"/>
                  <a:gd name="connsiteX4" fmla="*/ 1319389 w 2373975"/>
                  <a:gd name="connsiteY4" fmla="*/ 8230 h 1832634"/>
                  <a:gd name="connsiteX5" fmla="*/ 1316861 w 2373975"/>
                  <a:gd name="connsiteY5" fmla="*/ 8669 h 1832634"/>
                  <a:gd name="connsiteX6" fmla="*/ 1314333 w 2373975"/>
                  <a:gd name="connsiteY6" fmla="*/ 8230 h 1832634"/>
                  <a:gd name="connsiteX7" fmla="*/ 1314333 w 2373975"/>
                  <a:gd name="connsiteY7" fmla="*/ 9218 h 1832634"/>
                  <a:gd name="connsiteX8" fmla="*/ 774913 w 2373975"/>
                  <a:gd name="connsiteY8" fmla="*/ 217612 h 1832634"/>
                  <a:gd name="connsiteX9" fmla="*/ 652697 w 2373975"/>
                  <a:gd name="connsiteY9" fmla="*/ 292892 h 1832634"/>
                  <a:gd name="connsiteX10" fmla="*/ 456295 w 2373975"/>
                  <a:gd name="connsiteY10" fmla="*/ 774096 h 1832634"/>
                  <a:gd name="connsiteX11" fmla="*/ 293194 w 2373975"/>
                  <a:gd name="connsiteY11" fmla="*/ 551985 h 1832634"/>
                  <a:gd name="connsiteX12" fmla="*/ 203840 w 2373975"/>
                  <a:gd name="connsiteY12" fmla="*/ 535195 h 1832634"/>
                  <a:gd name="connsiteX13" fmla="*/ 62281 w 2373975"/>
                  <a:gd name="connsiteY13" fmla="*/ 601258 h 1832634"/>
                  <a:gd name="connsiteX14" fmla="*/ 8976 w 2373975"/>
                  <a:gd name="connsiteY14" fmla="*/ 673027 h 1832634"/>
                  <a:gd name="connsiteX15" fmla="*/ 170868 w 2373975"/>
                  <a:gd name="connsiteY15" fmla="*/ 1104738 h 1832634"/>
                  <a:gd name="connsiteX16" fmla="*/ 594557 w 2373975"/>
                  <a:gd name="connsiteY16" fmla="*/ 1151048 h 1832634"/>
                  <a:gd name="connsiteX17" fmla="*/ 773155 w 2373975"/>
                  <a:gd name="connsiteY17" fmla="*/ 955494 h 1832634"/>
                  <a:gd name="connsiteX18" fmla="*/ 796455 w 2373975"/>
                  <a:gd name="connsiteY18" fmla="*/ 1040761 h 1832634"/>
                  <a:gd name="connsiteX19" fmla="*/ 798653 w 2373975"/>
                  <a:gd name="connsiteY19" fmla="*/ 1074341 h 1832634"/>
                  <a:gd name="connsiteX20" fmla="*/ 668524 w 2373975"/>
                  <a:gd name="connsiteY20" fmla="*/ 1677245 h 1832634"/>
                  <a:gd name="connsiteX21" fmla="*/ 719081 w 2373975"/>
                  <a:gd name="connsiteY21" fmla="*/ 1750769 h 1832634"/>
                  <a:gd name="connsiteX22" fmla="*/ 1232563 w 2373975"/>
                  <a:gd name="connsiteY22" fmla="*/ 1833183 h 1832634"/>
                  <a:gd name="connsiteX23" fmla="*/ 1274877 w 2373975"/>
                  <a:gd name="connsiteY23" fmla="*/ 1804651 h 1832634"/>
                  <a:gd name="connsiteX24" fmla="*/ 1323345 w 2373975"/>
                  <a:gd name="connsiteY24" fmla="*/ 1592197 h 1832634"/>
                  <a:gd name="connsiteX25" fmla="*/ 1390498 w 2373975"/>
                  <a:gd name="connsiteY25" fmla="*/ 1792690 h 1832634"/>
                  <a:gd name="connsiteX26" fmla="*/ 1441385 w 2373975"/>
                  <a:gd name="connsiteY26" fmla="*/ 1825063 h 1832634"/>
                  <a:gd name="connsiteX27" fmla="*/ 1914751 w 2373975"/>
                  <a:gd name="connsiteY27" fmla="*/ 1750769 h 1832634"/>
                  <a:gd name="connsiteX28" fmla="*/ 1965308 w 2373975"/>
                  <a:gd name="connsiteY28" fmla="*/ 1677245 h 1832634"/>
                  <a:gd name="connsiteX29" fmla="*/ 1945745 w 2373975"/>
                  <a:gd name="connsiteY29" fmla="*/ 1586601 h 1832634"/>
                  <a:gd name="connsiteX30" fmla="*/ 2338440 w 2373975"/>
                  <a:gd name="connsiteY30" fmla="*/ 1125808 h 1832634"/>
                  <a:gd name="connsiteX31" fmla="*/ 2352618 w 2373975"/>
                  <a:gd name="connsiteY31" fmla="*/ 918073 h 1832634"/>
                  <a:gd name="connsiteX32" fmla="*/ 1858699 w 2373975"/>
                  <a:gd name="connsiteY32" fmla="*/ 1183092 h 1832634"/>
                  <a:gd name="connsiteX33" fmla="*/ 1835179 w 2373975"/>
                  <a:gd name="connsiteY33" fmla="*/ 1074341 h 1832634"/>
                  <a:gd name="connsiteX34" fmla="*/ 1837597 w 2373975"/>
                  <a:gd name="connsiteY34" fmla="*/ 1040212 h 1832634"/>
                  <a:gd name="connsiteX35" fmla="*/ 1878922 w 2373975"/>
                  <a:gd name="connsiteY35" fmla="*/ 879555 h 1832634"/>
                  <a:gd name="connsiteX36" fmla="*/ 2003445 w 2373975"/>
                  <a:gd name="connsiteY36" fmla="*/ 1027044 h 1832634"/>
                  <a:gd name="connsiteX37" fmla="*/ 1858699 w 2373975"/>
                  <a:gd name="connsiteY37" fmla="*/ 1183092 h 1832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373975" h="1832634">
                    <a:moveTo>
                      <a:pt x="2352618" y="918073"/>
                    </a:moveTo>
                    <a:cubicBezTo>
                      <a:pt x="2321184" y="848938"/>
                      <a:pt x="2265902" y="738102"/>
                      <a:pt x="2168854" y="561093"/>
                    </a:cubicBezTo>
                    <a:cubicBezTo>
                      <a:pt x="1985860" y="227269"/>
                      <a:pt x="1974870" y="224964"/>
                      <a:pt x="1918598" y="218380"/>
                    </a:cubicBezTo>
                    <a:cubicBezTo>
                      <a:pt x="1753628" y="117420"/>
                      <a:pt x="1360933" y="17339"/>
                      <a:pt x="1319389" y="9218"/>
                    </a:cubicBezTo>
                    <a:lnTo>
                      <a:pt x="1319389" y="8230"/>
                    </a:lnTo>
                    <a:cubicBezTo>
                      <a:pt x="1319389" y="8230"/>
                      <a:pt x="1318510" y="8450"/>
                      <a:pt x="1316861" y="8669"/>
                    </a:cubicBezTo>
                    <a:cubicBezTo>
                      <a:pt x="1315322" y="8340"/>
                      <a:pt x="1314333" y="8230"/>
                      <a:pt x="1314333" y="8230"/>
                    </a:cubicBezTo>
                    <a:lnTo>
                      <a:pt x="1314333" y="9218"/>
                    </a:lnTo>
                    <a:cubicBezTo>
                      <a:pt x="1266194" y="18656"/>
                      <a:pt x="914824" y="79670"/>
                      <a:pt x="774913" y="217612"/>
                    </a:cubicBezTo>
                    <a:cubicBezTo>
                      <a:pt x="749745" y="214210"/>
                      <a:pt x="702375" y="220465"/>
                      <a:pt x="652697" y="292892"/>
                    </a:cubicBezTo>
                    <a:cubicBezTo>
                      <a:pt x="579720" y="399339"/>
                      <a:pt x="456295" y="774096"/>
                      <a:pt x="456295" y="774096"/>
                    </a:cubicBezTo>
                    <a:lnTo>
                      <a:pt x="293194" y="551985"/>
                    </a:lnTo>
                    <a:cubicBezTo>
                      <a:pt x="274290" y="521039"/>
                      <a:pt x="232526" y="513028"/>
                      <a:pt x="203840" y="535195"/>
                    </a:cubicBezTo>
                    <a:cubicBezTo>
                      <a:pt x="167351" y="563288"/>
                      <a:pt x="115585" y="595112"/>
                      <a:pt x="62281" y="601258"/>
                    </a:cubicBezTo>
                    <a:cubicBezTo>
                      <a:pt x="27441" y="605318"/>
                      <a:pt x="3701" y="638459"/>
                      <a:pt x="8976" y="673027"/>
                    </a:cubicBezTo>
                    <a:cubicBezTo>
                      <a:pt x="25572" y="779583"/>
                      <a:pt x="68216" y="972284"/>
                      <a:pt x="170868" y="1104738"/>
                    </a:cubicBezTo>
                    <a:cubicBezTo>
                      <a:pt x="319572" y="1296561"/>
                      <a:pt x="431786" y="1278016"/>
                      <a:pt x="594557" y="1151048"/>
                    </a:cubicBezTo>
                    <a:cubicBezTo>
                      <a:pt x="659072" y="1100678"/>
                      <a:pt x="721389" y="1026605"/>
                      <a:pt x="773155" y="955494"/>
                    </a:cubicBezTo>
                    <a:cubicBezTo>
                      <a:pt x="782167" y="994122"/>
                      <a:pt x="790410" y="1023971"/>
                      <a:pt x="796455" y="1040761"/>
                    </a:cubicBezTo>
                    <a:cubicBezTo>
                      <a:pt x="800302" y="1051515"/>
                      <a:pt x="801071" y="1063147"/>
                      <a:pt x="798653" y="1074341"/>
                    </a:cubicBezTo>
                    <a:lnTo>
                      <a:pt x="668524" y="1677245"/>
                    </a:lnTo>
                    <a:cubicBezTo>
                      <a:pt x="661050" y="1711703"/>
                      <a:pt x="684131" y="1745283"/>
                      <a:pt x="719081" y="1750769"/>
                    </a:cubicBezTo>
                    <a:lnTo>
                      <a:pt x="1232563" y="1833183"/>
                    </a:lnTo>
                    <a:cubicBezTo>
                      <a:pt x="1252016" y="1836256"/>
                      <a:pt x="1270481" y="1823855"/>
                      <a:pt x="1274877" y="1804651"/>
                    </a:cubicBezTo>
                    <a:lnTo>
                      <a:pt x="1323345" y="1592197"/>
                    </a:lnTo>
                    <a:lnTo>
                      <a:pt x="1390498" y="1792690"/>
                    </a:lnTo>
                    <a:cubicBezTo>
                      <a:pt x="1396873" y="1814747"/>
                      <a:pt x="1418634" y="1828684"/>
                      <a:pt x="1441385" y="1825063"/>
                    </a:cubicBezTo>
                    <a:lnTo>
                      <a:pt x="1914751" y="1750769"/>
                    </a:lnTo>
                    <a:cubicBezTo>
                      <a:pt x="1949591" y="1745283"/>
                      <a:pt x="1972672" y="1711703"/>
                      <a:pt x="1965308" y="1677245"/>
                    </a:cubicBezTo>
                    <a:lnTo>
                      <a:pt x="1945745" y="1586601"/>
                    </a:lnTo>
                    <a:cubicBezTo>
                      <a:pt x="2139619" y="1416835"/>
                      <a:pt x="2270518" y="1233462"/>
                      <a:pt x="2338440" y="1125808"/>
                    </a:cubicBezTo>
                    <a:cubicBezTo>
                      <a:pt x="2377896" y="1063367"/>
                      <a:pt x="2383172" y="985343"/>
                      <a:pt x="2352618" y="918073"/>
                    </a:cubicBezTo>
                    <a:close/>
                    <a:moveTo>
                      <a:pt x="1858699" y="1183092"/>
                    </a:moveTo>
                    <a:lnTo>
                      <a:pt x="1835179" y="1074341"/>
                    </a:lnTo>
                    <a:cubicBezTo>
                      <a:pt x="1832761" y="1062928"/>
                      <a:pt x="1833640" y="1051186"/>
                      <a:pt x="1837597" y="1040212"/>
                    </a:cubicBezTo>
                    <a:cubicBezTo>
                      <a:pt x="1847159" y="1013436"/>
                      <a:pt x="1862875" y="954287"/>
                      <a:pt x="1878922" y="879555"/>
                    </a:cubicBezTo>
                    <a:cubicBezTo>
                      <a:pt x="1942228" y="958896"/>
                      <a:pt x="2003445" y="1027044"/>
                      <a:pt x="2003445" y="1027044"/>
                    </a:cubicBezTo>
                    <a:cubicBezTo>
                      <a:pt x="1983662" y="1038456"/>
                      <a:pt x="1924862" y="1104519"/>
                      <a:pt x="1858699" y="1183092"/>
                    </a:cubicBezTo>
                    <a:close/>
                  </a:path>
                </a:pathLst>
              </a:custGeom>
              <a:solidFill>
                <a:srgbClr val="77787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29" name="Полилиния: фигура 28">
                <a:extLst>
                  <a:ext uri="{FF2B5EF4-FFF2-40B4-BE49-F238E27FC236}">
                    <a16:creationId xmlns="" xmlns:a16="http://schemas.microsoft.com/office/drawing/2014/main" id="{5AB1E574-61BC-4A8C-B8D7-89D3D3C2E3FB}"/>
                  </a:ext>
                </a:extLst>
              </p:cNvPr>
              <p:cNvSpPr/>
              <p:nvPr/>
            </p:nvSpPr>
            <p:spPr>
              <a:xfrm>
                <a:off x="5476445" y="2624683"/>
                <a:ext cx="450616" cy="746222"/>
              </a:xfrm>
              <a:custGeom>
                <a:avLst/>
                <a:gdLst>
                  <a:gd name="connsiteX0" fmla="*/ 319646 w 450615"/>
                  <a:gd name="connsiteY0" fmla="*/ 588324 h 746222"/>
                  <a:gd name="connsiteX1" fmla="*/ 226555 w 450615"/>
                  <a:gd name="connsiteY1" fmla="*/ 739764 h 746222"/>
                  <a:gd name="connsiteX2" fmla="*/ 226555 w 450615"/>
                  <a:gd name="connsiteY2" fmla="*/ 742946 h 746222"/>
                  <a:gd name="connsiteX3" fmla="*/ 225456 w 450615"/>
                  <a:gd name="connsiteY3" fmla="*/ 741300 h 746222"/>
                  <a:gd name="connsiteX4" fmla="*/ 224357 w 450615"/>
                  <a:gd name="connsiteY4" fmla="*/ 742946 h 746222"/>
                  <a:gd name="connsiteX5" fmla="*/ 224357 w 450615"/>
                  <a:gd name="connsiteY5" fmla="*/ 739764 h 746222"/>
                  <a:gd name="connsiteX6" fmla="*/ 131266 w 450615"/>
                  <a:gd name="connsiteY6" fmla="*/ 588324 h 746222"/>
                  <a:gd name="connsiteX7" fmla="*/ 14546 w 450615"/>
                  <a:gd name="connsiteY7" fmla="*/ 179768 h 746222"/>
                  <a:gd name="connsiteX8" fmla="*/ 225456 w 450615"/>
                  <a:gd name="connsiteY8" fmla="*/ 8685 h 746222"/>
                  <a:gd name="connsiteX9" fmla="*/ 436366 w 450615"/>
                  <a:gd name="connsiteY9" fmla="*/ 179768 h 746222"/>
                  <a:gd name="connsiteX10" fmla="*/ 319646 w 450615"/>
                  <a:gd name="connsiteY10" fmla="*/ 588324 h 746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0615" h="746222">
                    <a:moveTo>
                      <a:pt x="319646" y="588324"/>
                    </a:moveTo>
                    <a:cubicBezTo>
                      <a:pt x="276233" y="666678"/>
                      <a:pt x="235897" y="726156"/>
                      <a:pt x="226555" y="739764"/>
                    </a:cubicBezTo>
                    <a:lnTo>
                      <a:pt x="226555" y="742946"/>
                    </a:lnTo>
                    <a:cubicBezTo>
                      <a:pt x="226555" y="742946"/>
                      <a:pt x="226116" y="742288"/>
                      <a:pt x="225456" y="741300"/>
                    </a:cubicBezTo>
                    <a:cubicBezTo>
                      <a:pt x="224797" y="742288"/>
                      <a:pt x="224357" y="742946"/>
                      <a:pt x="224357" y="742946"/>
                    </a:cubicBezTo>
                    <a:lnTo>
                      <a:pt x="224357" y="739764"/>
                    </a:lnTo>
                    <a:cubicBezTo>
                      <a:pt x="215015" y="726156"/>
                      <a:pt x="174679" y="666678"/>
                      <a:pt x="131266" y="588324"/>
                    </a:cubicBezTo>
                    <a:cubicBezTo>
                      <a:pt x="62245" y="463442"/>
                      <a:pt x="-14469" y="290713"/>
                      <a:pt x="14546" y="179768"/>
                    </a:cubicBezTo>
                    <a:cubicBezTo>
                      <a:pt x="62136" y="-2069"/>
                      <a:pt x="211938" y="7478"/>
                      <a:pt x="225456" y="8685"/>
                    </a:cubicBezTo>
                    <a:cubicBezTo>
                      <a:pt x="238975" y="7478"/>
                      <a:pt x="388777" y="-2069"/>
                      <a:pt x="436366" y="179768"/>
                    </a:cubicBezTo>
                    <a:cubicBezTo>
                      <a:pt x="465382" y="290713"/>
                      <a:pt x="388667" y="463442"/>
                      <a:pt x="319646" y="588324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614E838C-9DD1-498A-8633-8188189BBD0B}"/>
                  </a:ext>
                </a:extLst>
              </p:cNvPr>
              <p:cNvSpPr/>
              <p:nvPr/>
            </p:nvSpPr>
            <p:spPr>
              <a:xfrm>
                <a:off x="5410869" y="1976144"/>
                <a:ext cx="571513" cy="855961"/>
              </a:xfrm>
              <a:custGeom>
                <a:avLst/>
                <a:gdLst>
                  <a:gd name="connsiteX0" fmla="*/ 418413 w 571512"/>
                  <a:gd name="connsiteY0" fmla="*/ 620133 h 855960"/>
                  <a:gd name="connsiteX1" fmla="*/ 436767 w 571512"/>
                  <a:gd name="connsiteY1" fmla="*/ 740955 h 855960"/>
                  <a:gd name="connsiteX2" fmla="*/ 412478 w 571512"/>
                  <a:gd name="connsiteY2" fmla="*/ 787594 h 855960"/>
                  <a:gd name="connsiteX3" fmla="*/ 288944 w 571512"/>
                  <a:gd name="connsiteY3" fmla="*/ 848828 h 855960"/>
                  <a:gd name="connsiteX4" fmla="*/ 165409 w 571512"/>
                  <a:gd name="connsiteY4" fmla="*/ 787594 h 855960"/>
                  <a:gd name="connsiteX5" fmla="*/ 141120 w 571512"/>
                  <a:gd name="connsiteY5" fmla="*/ 740955 h 855960"/>
                  <a:gd name="connsiteX6" fmla="*/ 159474 w 571512"/>
                  <a:gd name="connsiteY6" fmla="*/ 620133 h 855960"/>
                  <a:gd name="connsiteX7" fmla="*/ 8243 w 571512"/>
                  <a:gd name="connsiteY7" fmla="*/ 332508 h 855960"/>
                  <a:gd name="connsiteX8" fmla="*/ 288834 w 571512"/>
                  <a:gd name="connsiteY8" fmla="*/ 8230 h 855960"/>
                  <a:gd name="connsiteX9" fmla="*/ 569534 w 571512"/>
                  <a:gd name="connsiteY9" fmla="*/ 332398 h 855960"/>
                  <a:gd name="connsiteX10" fmla="*/ 418413 w 571512"/>
                  <a:gd name="connsiteY10" fmla="*/ 620133 h 855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71512" h="855960">
                    <a:moveTo>
                      <a:pt x="418413" y="620133"/>
                    </a:moveTo>
                    <a:lnTo>
                      <a:pt x="436767" y="740955"/>
                    </a:lnTo>
                    <a:cubicBezTo>
                      <a:pt x="439735" y="760159"/>
                      <a:pt x="429843" y="778925"/>
                      <a:pt x="412478" y="787594"/>
                    </a:cubicBezTo>
                    <a:lnTo>
                      <a:pt x="288944" y="848828"/>
                    </a:lnTo>
                    <a:lnTo>
                      <a:pt x="165409" y="787594"/>
                    </a:lnTo>
                    <a:cubicBezTo>
                      <a:pt x="148044" y="778925"/>
                      <a:pt x="138152" y="760159"/>
                      <a:pt x="141120" y="740955"/>
                    </a:cubicBezTo>
                    <a:lnTo>
                      <a:pt x="159474" y="620133"/>
                    </a:lnTo>
                    <a:cubicBezTo>
                      <a:pt x="69681" y="566141"/>
                      <a:pt x="8243" y="457610"/>
                      <a:pt x="8243" y="332508"/>
                    </a:cubicBezTo>
                    <a:cubicBezTo>
                      <a:pt x="8243" y="153415"/>
                      <a:pt x="133866" y="8230"/>
                      <a:pt x="288834" y="8230"/>
                    </a:cubicBezTo>
                    <a:cubicBezTo>
                      <a:pt x="443801" y="8230"/>
                      <a:pt x="569534" y="153305"/>
                      <a:pt x="569534" y="332398"/>
                    </a:cubicBezTo>
                    <a:cubicBezTo>
                      <a:pt x="569534" y="457500"/>
                      <a:pt x="508207" y="566141"/>
                      <a:pt x="418413" y="620133"/>
                    </a:cubicBezTo>
                    <a:close/>
                  </a:path>
                </a:pathLst>
              </a:custGeom>
              <a:solidFill>
                <a:srgbClr val="F8CBA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5CF09B50-C702-4547-9487-6B1E4D7B6853}"/>
                  </a:ext>
                </a:extLst>
              </p:cNvPr>
              <p:cNvSpPr/>
              <p:nvPr/>
            </p:nvSpPr>
            <p:spPr>
              <a:xfrm>
                <a:off x="5352869" y="1879756"/>
                <a:ext cx="670428" cy="812066"/>
              </a:xfrm>
              <a:custGeom>
                <a:avLst/>
                <a:gdLst>
                  <a:gd name="connsiteX0" fmla="*/ 511034 w 670428"/>
                  <a:gd name="connsiteY0" fmla="*/ 51286 h 812065"/>
                  <a:gd name="connsiteX1" fmla="*/ 184942 w 670428"/>
                  <a:gd name="connsiteY1" fmla="*/ 61052 h 812065"/>
                  <a:gd name="connsiteX2" fmla="*/ 14147 w 670428"/>
                  <a:gd name="connsiteY2" fmla="*/ 241792 h 812065"/>
                  <a:gd name="connsiteX3" fmla="*/ 77124 w 670428"/>
                  <a:gd name="connsiteY3" fmla="*/ 428786 h 812065"/>
                  <a:gd name="connsiteX4" fmla="*/ 148343 w 670428"/>
                  <a:gd name="connsiteY4" fmla="*/ 326510 h 812065"/>
                  <a:gd name="connsiteX5" fmla="*/ 209011 w 670428"/>
                  <a:gd name="connsiteY5" fmla="*/ 327937 h 812065"/>
                  <a:gd name="connsiteX6" fmla="*/ 268580 w 670428"/>
                  <a:gd name="connsiteY6" fmla="*/ 310488 h 812065"/>
                  <a:gd name="connsiteX7" fmla="*/ 315620 w 670428"/>
                  <a:gd name="connsiteY7" fmla="*/ 337045 h 812065"/>
                  <a:gd name="connsiteX8" fmla="*/ 335843 w 670428"/>
                  <a:gd name="connsiteY8" fmla="*/ 150709 h 812065"/>
                  <a:gd name="connsiteX9" fmla="*/ 425527 w 670428"/>
                  <a:gd name="connsiteY9" fmla="*/ 273287 h 812065"/>
                  <a:gd name="connsiteX10" fmla="*/ 369035 w 670428"/>
                  <a:gd name="connsiteY10" fmla="*/ 291284 h 812065"/>
                  <a:gd name="connsiteX11" fmla="*/ 444430 w 670428"/>
                  <a:gd name="connsiteY11" fmla="*/ 327827 h 812065"/>
                  <a:gd name="connsiteX12" fmla="*/ 521365 w 670428"/>
                  <a:gd name="connsiteY12" fmla="*/ 319597 h 812065"/>
                  <a:gd name="connsiteX13" fmla="*/ 552578 w 670428"/>
                  <a:gd name="connsiteY13" fmla="*/ 325742 h 812065"/>
                  <a:gd name="connsiteX14" fmla="*/ 621489 w 670428"/>
                  <a:gd name="connsiteY14" fmla="*/ 406948 h 812065"/>
                  <a:gd name="connsiteX15" fmla="*/ 511034 w 670428"/>
                  <a:gd name="connsiteY15" fmla="*/ 51286 h 812065"/>
                  <a:gd name="connsiteX16" fmla="*/ 202087 w 670428"/>
                  <a:gd name="connsiteY16" fmla="*/ 275262 h 812065"/>
                  <a:gd name="connsiteX17" fmla="*/ 165928 w 670428"/>
                  <a:gd name="connsiteY17" fmla="*/ 283054 h 812065"/>
                  <a:gd name="connsiteX18" fmla="*/ 189228 w 670428"/>
                  <a:gd name="connsiteY18" fmla="*/ 202725 h 812065"/>
                  <a:gd name="connsiteX19" fmla="*/ 232531 w 670428"/>
                  <a:gd name="connsiteY19" fmla="*/ 273397 h 812065"/>
                  <a:gd name="connsiteX20" fmla="*/ 202087 w 670428"/>
                  <a:gd name="connsiteY20" fmla="*/ 275262 h 812065"/>
                  <a:gd name="connsiteX21" fmla="*/ 499713 w 670428"/>
                  <a:gd name="connsiteY21" fmla="*/ 415398 h 812065"/>
                  <a:gd name="connsiteX22" fmla="*/ 459927 w 670428"/>
                  <a:gd name="connsiteY22" fmla="*/ 455124 h 812065"/>
                  <a:gd name="connsiteX23" fmla="*/ 420141 w 670428"/>
                  <a:gd name="connsiteY23" fmla="*/ 415398 h 812065"/>
                  <a:gd name="connsiteX24" fmla="*/ 459927 w 670428"/>
                  <a:gd name="connsiteY24" fmla="*/ 375673 h 812065"/>
                  <a:gd name="connsiteX25" fmla="*/ 499713 w 670428"/>
                  <a:gd name="connsiteY25" fmla="*/ 415398 h 812065"/>
                  <a:gd name="connsiteX26" fmla="*/ 211209 w 670428"/>
                  <a:gd name="connsiteY26" fmla="*/ 455124 h 812065"/>
                  <a:gd name="connsiteX27" fmla="*/ 171423 w 670428"/>
                  <a:gd name="connsiteY27" fmla="*/ 415398 h 812065"/>
                  <a:gd name="connsiteX28" fmla="*/ 211209 w 670428"/>
                  <a:gd name="connsiteY28" fmla="*/ 375673 h 812065"/>
                  <a:gd name="connsiteX29" fmla="*/ 250995 w 670428"/>
                  <a:gd name="connsiteY29" fmla="*/ 415398 h 812065"/>
                  <a:gd name="connsiteX30" fmla="*/ 211209 w 670428"/>
                  <a:gd name="connsiteY30" fmla="*/ 455124 h 812065"/>
                  <a:gd name="connsiteX31" fmla="*/ 346944 w 670428"/>
                  <a:gd name="connsiteY31" fmla="*/ 753174 h 812065"/>
                  <a:gd name="connsiteX32" fmla="*/ 472347 w 670428"/>
                  <a:gd name="connsiteY32" fmla="*/ 718935 h 812065"/>
                  <a:gd name="connsiteX33" fmla="*/ 346944 w 670428"/>
                  <a:gd name="connsiteY33" fmla="*/ 803983 h 812065"/>
                  <a:gd name="connsiteX34" fmla="*/ 221541 w 670428"/>
                  <a:gd name="connsiteY34" fmla="*/ 718935 h 812065"/>
                  <a:gd name="connsiteX35" fmla="*/ 346944 w 670428"/>
                  <a:gd name="connsiteY35" fmla="*/ 753174 h 812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670428" h="812065">
                    <a:moveTo>
                      <a:pt x="511034" y="51286"/>
                    </a:moveTo>
                    <a:cubicBezTo>
                      <a:pt x="308367" y="-50991"/>
                      <a:pt x="184942" y="61052"/>
                      <a:pt x="184942" y="61052"/>
                    </a:cubicBezTo>
                    <a:cubicBezTo>
                      <a:pt x="184942" y="61052"/>
                      <a:pt x="36458" y="81354"/>
                      <a:pt x="14147" y="241792"/>
                    </a:cubicBezTo>
                    <a:cubicBezTo>
                      <a:pt x="-8163" y="402230"/>
                      <a:pt x="37118" y="461708"/>
                      <a:pt x="77124" y="428786"/>
                    </a:cubicBezTo>
                    <a:cubicBezTo>
                      <a:pt x="107348" y="403876"/>
                      <a:pt x="130868" y="365028"/>
                      <a:pt x="148343" y="326510"/>
                    </a:cubicBezTo>
                    <a:cubicBezTo>
                      <a:pt x="163510" y="330241"/>
                      <a:pt x="185272" y="331009"/>
                      <a:pt x="209011" y="327937"/>
                    </a:cubicBezTo>
                    <a:cubicBezTo>
                      <a:pt x="233520" y="324754"/>
                      <a:pt x="254842" y="318170"/>
                      <a:pt x="268580" y="310488"/>
                    </a:cubicBezTo>
                    <a:cubicBezTo>
                      <a:pt x="282648" y="322011"/>
                      <a:pt x="298365" y="331558"/>
                      <a:pt x="315620" y="337045"/>
                    </a:cubicBezTo>
                    <a:cubicBezTo>
                      <a:pt x="394533" y="362285"/>
                      <a:pt x="308476" y="252985"/>
                      <a:pt x="335843" y="150709"/>
                    </a:cubicBezTo>
                    <a:cubicBezTo>
                      <a:pt x="335843" y="150709"/>
                      <a:pt x="357824" y="220941"/>
                      <a:pt x="425527" y="273287"/>
                    </a:cubicBezTo>
                    <a:cubicBezTo>
                      <a:pt x="394093" y="272848"/>
                      <a:pt x="370464" y="279761"/>
                      <a:pt x="369035" y="291284"/>
                    </a:cubicBezTo>
                    <a:cubicBezTo>
                      <a:pt x="367166" y="305879"/>
                      <a:pt x="400908" y="322230"/>
                      <a:pt x="444430" y="327827"/>
                    </a:cubicBezTo>
                    <a:cubicBezTo>
                      <a:pt x="479051" y="332326"/>
                      <a:pt x="509385" y="328595"/>
                      <a:pt x="521365" y="319597"/>
                    </a:cubicBezTo>
                    <a:cubicBezTo>
                      <a:pt x="531256" y="322120"/>
                      <a:pt x="541698" y="324206"/>
                      <a:pt x="552578" y="325742"/>
                    </a:cubicBezTo>
                    <a:cubicBezTo>
                      <a:pt x="552578" y="325742"/>
                      <a:pt x="572691" y="412545"/>
                      <a:pt x="621489" y="406948"/>
                    </a:cubicBezTo>
                    <a:cubicBezTo>
                      <a:pt x="670068" y="401571"/>
                      <a:pt x="713701" y="153562"/>
                      <a:pt x="511034" y="51286"/>
                    </a:cubicBezTo>
                    <a:close/>
                    <a:moveTo>
                      <a:pt x="202087" y="275262"/>
                    </a:moveTo>
                    <a:cubicBezTo>
                      <a:pt x="188898" y="277018"/>
                      <a:pt x="176589" y="279652"/>
                      <a:pt x="165928" y="283054"/>
                    </a:cubicBezTo>
                    <a:cubicBezTo>
                      <a:pt x="181974" y="238390"/>
                      <a:pt x="189228" y="202725"/>
                      <a:pt x="189228" y="202725"/>
                    </a:cubicBezTo>
                    <a:cubicBezTo>
                      <a:pt x="189228" y="202725"/>
                      <a:pt x="204615" y="238280"/>
                      <a:pt x="232531" y="273397"/>
                    </a:cubicBezTo>
                    <a:cubicBezTo>
                      <a:pt x="223079" y="273287"/>
                      <a:pt x="212748" y="273836"/>
                      <a:pt x="202087" y="275262"/>
                    </a:cubicBezTo>
                    <a:close/>
                    <a:moveTo>
                      <a:pt x="499713" y="415398"/>
                    </a:moveTo>
                    <a:cubicBezTo>
                      <a:pt x="499713" y="437346"/>
                      <a:pt x="481908" y="455124"/>
                      <a:pt x="459927" y="455124"/>
                    </a:cubicBezTo>
                    <a:cubicBezTo>
                      <a:pt x="437946" y="455124"/>
                      <a:pt x="420141" y="437346"/>
                      <a:pt x="420141" y="415398"/>
                    </a:cubicBezTo>
                    <a:cubicBezTo>
                      <a:pt x="420141" y="393451"/>
                      <a:pt x="437946" y="375673"/>
                      <a:pt x="459927" y="375673"/>
                    </a:cubicBezTo>
                    <a:cubicBezTo>
                      <a:pt x="481908" y="375673"/>
                      <a:pt x="499713" y="393451"/>
                      <a:pt x="499713" y="415398"/>
                    </a:cubicBezTo>
                    <a:close/>
                    <a:moveTo>
                      <a:pt x="211209" y="455124"/>
                    </a:moveTo>
                    <a:cubicBezTo>
                      <a:pt x="189228" y="455124"/>
                      <a:pt x="171423" y="437346"/>
                      <a:pt x="171423" y="415398"/>
                    </a:cubicBezTo>
                    <a:cubicBezTo>
                      <a:pt x="171423" y="393451"/>
                      <a:pt x="189228" y="375673"/>
                      <a:pt x="211209" y="375673"/>
                    </a:cubicBezTo>
                    <a:cubicBezTo>
                      <a:pt x="233191" y="375673"/>
                      <a:pt x="250995" y="393451"/>
                      <a:pt x="250995" y="415398"/>
                    </a:cubicBezTo>
                    <a:cubicBezTo>
                      <a:pt x="250995" y="437346"/>
                      <a:pt x="233191" y="455124"/>
                      <a:pt x="211209" y="455124"/>
                    </a:cubicBezTo>
                    <a:close/>
                    <a:moveTo>
                      <a:pt x="346944" y="753174"/>
                    </a:moveTo>
                    <a:cubicBezTo>
                      <a:pt x="392005" y="753174"/>
                      <a:pt x="434649" y="740883"/>
                      <a:pt x="472347" y="718935"/>
                    </a:cubicBezTo>
                    <a:cubicBezTo>
                      <a:pt x="457180" y="767988"/>
                      <a:pt x="406733" y="803983"/>
                      <a:pt x="346944" y="803983"/>
                    </a:cubicBezTo>
                    <a:cubicBezTo>
                      <a:pt x="287155" y="803983"/>
                      <a:pt x="236708" y="767988"/>
                      <a:pt x="221541" y="718935"/>
                    </a:cubicBezTo>
                    <a:cubicBezTo>
                      <a:pt x="259238" y="740883"/>
                      <a:pt x="301882" y="753174"/>
                      <a:pt x="346944" y="753174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5C9A4448-3C0F-4F0B-8886-3082893BDB35}"/>
                  </a:ext>
                </a:extLst>
              </p:cNvPr>
              <p:cNvSpPr/>
              <p:nvPr/>
            </p:nvSpPr>
            <p:spPr>
              <a:xfrm>
                <a:off x="5321517" y="2233079"/>
                <a:ext cx="747363" cy="230451"/>
              </a:xfrm>
              <a:custGeom>
                <a:avLst/>
                <a:gdLst>
                  <a:gd name="connsiteX0" fmla="*/ 194312 w 747362"/>
                  <a:gd name="connsiteY0" fmla="*/ 79194 h 230451"/>
                  <a:gd name="connsiteX1" fmla="*/ 152218 w 747362"/>
                  <a:gd name="connsiteY1" fmla="*/ 220318 h 230451"/>
                  <a:gd name="connsiteX2" fmla="*/ 19341 w 747362"/>
                  <a:gd name="connsiteY2" fmla="*/ 156450 h 230451"/>
                  <a:gd name="connsiteX3" fmla="*/ 61435 w 747362"/>
                  <a:gd name="connsiteY3" fmla="*/ 15326 h 230451"/>
                  <a:gd name="connsiteX4" fmla="*/ 194312 w 747362"/>
                  <a:gd name="connsiteY4" fmla="*/ 79194 h 230451"/>
                  <a:gd name="connsiteX5" fmla="*/ 562388 w 747362"/>
                  <a:gd name="connsiteY5" fmla="*/ 79194 h 230451"/>
                  <a:gd name="connsiteX6" fmla="*/ 604482 w 747362"/>
                  <a:gd name="connsiteY6" fmla="*/ 220318 h 230451"/>
                  <a:gd name="connsiteX7" fmla="*/ 737359 w 747362"/>
                  <a:gd name="connsiteY7" fmla="*/ 156450 h 230451"/>
                  <a:gd name="connsiteX8" fmla="*/ 695265 w 747362"/>
                  <a:gd name="connsiteY8" fmla="*/ 15326 h 230451"/>
                  <a:gd name="connsiteX9" fmla="*/ 562388 w 747362"/>
                  <a:gd name="connsiteY9" fmla="*/ 79194 h 230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47362" h="230451">
                    <a:moveTo>
                      <a:pt x="194312" y="79194"/>
                    </a:moveTo>
                    <a:cubicBezTo>
                      <a:pt x="219371" y="135819"/>
                      <a:pt x="200577" y="199028"/>
                      <a:pt x="152218" y="220318"/>
                    </a:cubicBezTo>
                    <a:cubicBezTo>
                      <a:pt x="103859" y="241607"/>
                      <a:pt x="44400" y="213075"/>
                      <a:pt x="19341" y="156450"/>
                    </a:cubicBezTo>
                    <a:cubicBezTo>
                      <a:pt x="-5717" y="99825"/>
                      <a:pt x="13077" y="36615"/>
                      <a:pt x="61435" y="15326"/>
                    </a:cubicBezTo>
                    <a:cubicBezTo>
                      <a:pt x="109794" y="-5963"/>
                      <a:pt x="169253" y="22569"/>
                      <a:pt x="194312" y="79194"/>
                    </a:cubicBezTo>
                    <a:close/>
                    <a:moveTo>
                      <a:pt x="562388" y="79194"/>
                    </a:moveTo>
                    <a:cubicBezTo>
                      <a:pt x="537330" y="135819"/>
                      <a:pt x="556123" y="199028"/>
                      <a:pt x="604482" y="220318"/>
                    </a:cubicBezTo>
                    <a:cubicBezTo>
                      <a:pt x="652841" y="241607"/>
                      <a:pt x="712300" y="213075"/>
                      <a:pt x="737359" y="156450"/>
                    </a:cubicBezTo>
                    <a:cubicBezTo>
                      <a:pt x="762418" y="99825"/>
                      <a:pt x="743624" y="36615"/>
                      <a:pt x="695265" y="15326"/>
                    </a:cubicBezTo>
                    <a:cubicBezTo>
                      <a:pt x="646906" y="-6073"/>
                      <a:pt x="587447" y="22569"/>
                      <a:pt x="562388" y="79194"/>
                    </a:cubicBezTo>
                    <a:close/>
                  </a:path>
                </a:pathLst>
              </a:custGeom>
              <a:solidFill>
                <a:srgbClr val="F8CBA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9E950835-0B2C-470E-9879-E9256EF6349C}"/>
                  </a:ext>
                </a:extLst>
              </p:cNvPr>
              <p:cNvSpPr/>
              <p:nvPr/>
            </p:nvSpPr>
            <p:spPr>
              <a:xfrm>
                <a:off x="5336592" y="2273999"/>
                <a:ext cx="714391" cy="131686"/>
              </a:xfrm>
              <a:custGeom>
                <a:avLst/>
                <a:gdLst>
                  <a:gd name="connsiteX0" fmla="*/ 613917 w 714390"/>
                  <a:gd name="connsiteY0" fmla="*/ 58576 h 131686"/>
                  <a:gd name="connsiteX1" fmla="*/ 611169 w 714390"/>
                  <a:gd name="connsiteY1" fmla="*/ 57918 h 131686"/>
                  <a:gd name="connsiteX2" fmla="*/ 609081 w 714390"/>
                  <a:gd name="connsiteY2" fmla="*/ 50456 h 131686"/>
                  <a:gd name="connsiteX3" fmla="*/ 658978 w 714390"/>
                  <a:gd name="connsiteY3" fmla="*/ 9194 h 131686"/>
                  <a:gd name="connsiteX4" fmla="*/ 712832 w 714390"/>
                  <a:gd name="connsiteY4" fmla="*/ 24777 h 131686"/>
                  <a:gd name="connsiteX5" fmla="*/ 713492 w 714390"/>
                  <a:gd name="connsiteY5" fmla="*/ 32458 h 131686"/>
                  <a:gd name="connsiteX6" fmla="*/ 705798 w 714390"/>
                  <a:gd name="connsiteY6" fmla="*/ 33117 h 131686"/>
                  <a:gd name="connsiteX7" fmla="*/ 660956 w 714390"/>
                  <a:gd name="connsiteY7" fmla="*/ 20058 h 131686"/>
                  <a:gd name="connsiteX8" fmla="*/ 618752 w 714390"/>
                  <a:gd name="connsiteY8" fmla="*/ 55942 h 131686"/>
                  <a:gd name="connsiteX9" fmla="*/ 613917 w 714390"/>
                  <a:gd name="connsiteY9" fmla="*/ 58576 h 131686"/>
                  <a:gd name="connsiteX10" fmla="*/ 111865 w 714390"/>
                  <a:gd name="connsiteY10" fmla="*/ 57808 h 131686"/>
                  <a:gd name="connsiteX11" fmla="*/ 113953 w 714390"/>
                  <a:gd name="connsiteY11" fmla="*/ 50346 h 131686"/>
                  <a:gd name="connsiteX12" fmla="*/ 64055 w 714390"/>
                  <a:gd name="connsiteY12" fmla="*/ 9084 h 131686"/>
                  <a:gd name="connsiteX13" fmla="*/ 10201 w 714390"/>
                  <a:gd name="connsiteY13" fmla="*/ 24667 h 131686"/>
                  <a:gd name="connsiteX14" fmla="*/ 9542 w 714390"/>
                  <a:gd name="connsiteY14" fmla="*/ 32349 h 131686"/>
                  <a:gd name="connsiteX15" fmla="*/ 17235 w 714390"/>
                  <a:gd name="connsiteY15" fmla="*/ 33007 h 131686"/>
                  <a:gd name="connsiteX16" fmla="*/ 62077 w 714390"/>
                  <a:gd name="connsiteY16" fmla="*/ 19948 h 131686"/>
                  <a:gd name="connsiteX17" fmla="*/ 104391 w 714390"/>
                  <a:gd name="connsiteY17" fmla="*/ 55833 h 131686"/>
                  <a:gd name="connsiteX18" fmla="*/ 109227 w 714390"/>
                  <a:gd name="connsiteY18" fmla="*/ 58576 h 131686"/>
                  <a:gd name="connsiteX19" fmla="*/ 111865 w 714390"/>
                  <a:gd name="connsiteY19" fmla="*/ 57808 h 131686"/>
                  <a:gd name="connsiteX20" fmla="*/ 344097 w 714390"/>
                  <a:gd name="connsiteY20" fmla="*/ 127382 h 131686"/>
                  <a:gd name="connsiteX21" fmla="*/ 340909 w 714390"/>
                  <a:gd name="connsiteY21" fmla="*/ 120359 h 131686"/>
                  <a:gd name="connsiteX22" fmla="*/ 321016 w 714390"/>
                  <a:gd name="connsiteY22" fmla="*/ 95339 h 131686"/>
                  <a:gd name="connsiteX23" fmla="*/ 352779 w 714390"/>
                  <a:gd name="connsiteY23" fmla="*/ 59783 h 131686"/>
                  <a:gd name="connsiteX24" fmla="*/ 354977 w 714390"/>
                  <a:gd name="connsiteY24" fmla="*/ 52321 h 131686"/>
                  <a:gd name="connsiteX25" fmla="*/ 347504 w 714390"/>
                  <a:gd name="connsiteY25" fmla="*/ 50126 h 131686"/>
                  <a:gd name="connsiteX26" fmla="*/ 310026 w 714390"/>
                  <a:gd name="connsiteY26" fmla="*/ 95778 h 131686"/>
                  <a:gd name="connsiteX27" fmla="*/ 336953 w 714390"/>
                  <a:gd name="connsiteY27" fmla="*/ 130565 h 131686"/>
                  <a:gd name="connsiteX28" fmla="*/ 338821 w 714390"/>
                  <a:gd name="connsiteY28" fmla="*/ 130894 h 131686"/>
                  <a:gd name="connsiteX29" fmla="*/ 344097 w 714390"/>
                  <a:gd name="connsiteY29" fmla="*/ 127382 h 131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4390" h="131686">
                    <a:moveTo>
                      <a:pt x="613917" y="58576"/>
                    </a:moveTo>
                    <a:cubicBezTo>
                      <a:pt x="613037" y="58576"/>
                      <a:pt x="612048" y="58357"/>
                      <a:pt x="611169" y="57918"/>
                    </a:cubicBezTo>
                    <a:cubicBezTo>
                      <a:pt x="608531" y="56381"/>
                      <a:pt x="607542" y="53089"/>
                      <a:pt x="609081" y="50456"/>
                    </a:cubicBezTo>
                    <a:cubicBezTo>
                      <a:pt x="622599" y="26532"/>
                      <a:pt x="639415" y="12596"/>
                      <a:pt x="658978" y="9194"/>
                    </a:cubicBezTo>
                    <a:cubicBezTo>
                      <a:pt x="687883" y="4036"/>
                      <a:pt x="711843" y="23899"/>
                      <a:pt x="712832" y="24777"/>
                    </a:cubicBezTo>
                    <a:cubicBezTo>
                      <a:pt x="715140" y="26752"/>
                      <a:pt x="715470" y="30154"/>
                      <a:pt x="713492" y="32458"/>
                    </a:cubicBezTo>
                    <a:cubicBezTo>
                      <a:pt x="711513" y="34763"/>
                      <a:pt x="708106" y="35092"/>
                      <a:pt x="705798" y="33117"/>
                    </a:cubicBezTo>
                    <a:cubicBezTo>
                      <a:pt x="705578" y="32897"/>
                      <a:pt x="684696" y="15778"/>
                      <a:pt x="660956" y="20058"/>
                    </a:cubicBezTo>
                    <a:cubicBezTo>
                      <a:pt x="644800" y="23021"/>
                      <a:pt x="630622" y="35092"/>
                      <a:pt x="618752" y="55942"/>
                    </a:cubicBezTo>
                    <a:cubicBezTo>
                      <a:pt x="617653" y="57588"/>
                      <a:pt x="615895" y="58576"/>
                      <a:pt x="613917" y="58576"/>
                    </a:cubicBezTo>
                    <a:close/>
                    <a:moveTo>
                      <a:pt x="111865" y="57808"/>
                    </a:moveTo>
                    <a:cubicBezTo>
                      <a:pt x="114502" y="56272"/>
                      <a:pt x="115492" y="52979"/>
                      <a:pt x="113953" y="50346"/>
                    </a:cubicBezTo>
                    <a:cubicBezTo>
                      <a:pt x="100434" y="26423"/>
                      <a:pt x="83619" y="12486"/>
                      <a:pt x="64055" y="9084"/>
                    </a:cubicBezTo>
                    <a:cubicBezTo>
                      <a:pt x="35040" y="3926"/>
                      <a:pt x="11191" y="23789"/>
                      <a:pt x="10201" y="24667"/>
                    </a:cubicBezTo>
                    <a:cubicBezTo>
                      <a:pt x="7893" y="26642"/>
                      <a:pt x="7564" y="30044"/>
                      <a:pt x="9542" y="32349"/>
                    </a:cubicBezTo>
                    <a:cubicBezTo>
                      <a:pt x="11520" y="34653"/>
                      <a:pt x="14927" y="34982"/>
                      <a:pt x="17235" y="33007"/>
                    </a:cubicBezTo>
                    <a:cubicBezTo>
                      <a:pt x="17455" y="32788"/>
                      <a:pt x="38118" y="15668"/>
                      <a:pt x="62077" y="19948"/>
                    </a:cubicBezTo>
                    <a:cubicBezTo>
                      <a:pt x="78233" y="22801"/>
                      <a:pt x="92521" y="34873"/>
                      <a:pt x="104391" y="55833"/>
                    </a:cubicBezTo>
                    <a:cubicBezTo>
                      <a:pt x="105380" y="57588"/>
                      <a:pt x="107249" y="58576"/>
                      <a:pt x="109227" y="58576"/>
                    </a:cubicBezTo>
                    <a:cubicBezTo>
                      <a:pt x="110106" y="58576"/>
                      <a:pt x="111095" y="58357"/>
                      <a:pt x="111865" y="57808"/>
                    </a:cubicBezTo>
                    <a:close/>
                    <a:moveTo>
                      <a:pt x="344097" y="127382"/>
                    </a:moveTo>
                    <a:cubicBezTo>
                      <a:pt x="345196" y="124529"/>
                      <a:pt x="343767" y="121347"/>
                      <a:pt x="340909" y="120359"/>
                    </a:cubicBezTo>
                    <a:cubicBezTo>
                      <a:pt x="340140" y="120030"/>
                      <a:pt x="321786" y="112897"/>
                      <a:pt x="321016" y="95339"/>
                    </a:cubicBezTo>
                    <a:cubicBezTo>
                      <a:pt x="320357" y="80634"/>
                      <a:pt x="343657" y="64722"/>
                      <a:pt x="352779" y="59783"/>
                    </a:cubicBezTo>
                    <a:cubicBezTo>
                      <a:pt x="355417" y="58357"/>
                      <a:pt x="356406" y="55065"/>
                      <a:pt x="354977" y="52321"/>
                    </a:cubicBezTo>
                    <a:cubicBezTo>
                      <a:pt x="353549" y="49687"/>
                      <a:pt x="350141" y="48700"/>
                      <a:pt x="347504" y="50126"/>
                    </a:cubicBezTo>
                    <a:cubicBezTo>
                      <a:pt x="343547" y="52211"/>
                      <a:pt x="308927" y="71635"/>
                      <a:pt x="310026" y="95778"/>
                    </a:cubicBezTo>
                    <a:cubicBezTo>
                      <a:pt x="311125" y="120578"/>
                      <a:pt x="335964" y="130126"/>
                      <a:pt x="336953" y="130565"/>
                    </a:cubicBezTo>
                    <a:cubicBezTo>
                      <a:pt x="337612" y="130784"/>
                      <a:pt x="338272" y="130894"/>
                      <a:pt x="338821" y="130894"/>
                    </a:cubicBezTo>
                    <a:cubicBezTo>
                      <a:pt x="341129" y="130894"/>
                      <a:pt x="343217" y="129577"/>
                      <a:pt x="344097" y="127382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4" name="Полилиния: фигура 33">
                <a:extLst>
                  <a:ext uri="{FF2B5EF4-FFF2-40B4-BE49-F238E27FC236}">
                    <a16:creationId xmlns="" xmlns:a16="http://schemas.microsoft.com/office/drawing/2014/main" id="{F2CBAD42-4C28-42F5-9F87-68280FE36F49}"/>
                  </a:ext>
                </a:extLst>
              </p:cNvPr>
              <p:cNvSpPr/>
              <p:nvPr/>
            </p:nvSpPr>
            <p:spPr>
              <a:xfrm>
                <a:off x="5599468" y="2850212"/>
                <a:ext cx="197831" cy="515771"/>
              </a:xfrm>
              <a:custGeom>
                <a:avLst/>
                <a:gdLst>
                  <a:gd name="connsiteX0" fmla="*/ 196622 w 197831"/>
                  <a:gd name="connsiteY0" fmla="*/ 362796 h 515771"/>
                  <a:gd name="connsiteX1" fmla="*/ 103532 w 197831"/>
                  <a:gd name="connsiteY1" fmla="*/ 514235 h 515771"/>
                  <a:gd name="connsiteX2" fmla="*/ 103532 w 197831"/>
                  <a:gd name="connsiteY2" fmla="*/ 517417 h 515771"/>
                  <a:gd name="connsiteX3" fmla="*/ 102433 w 197831"/>
                  <a:gd name="connsiteY3" fmla="*/ 515771 h 515771"/>
                  <a:gd name="connsiteX4" fmla="*/ 101334 w 197831"/>
                  <a:gd name="connsiteY4" fmla="*/ 517417 h 515771"/>
                  <a:gd name="connsiteX5" fmla="*/ 101334 w 197831"/>
                  <a:gd name="connsiteY5" fmla="*/ 514235 h 515771"/>
                  <a:gd name="connsiteX6" fmla="*/ 8243 w 197831"/>
                  <a:gd name="connsiteY6" fmla="*/ 362796 h 515771"/>
                  <a:gd name="connsiteX7" fmla="*/ 62097 w 197831"/>
                  <a:gd name="connsiteY7" fmla="*/ 122468 h 515771"/>
                  <a:gd name="connsiteX8" fmla="*/ 39566 w 197831"/>
                  <a:gd name="connsiteY8" fmla="*/ 66831 h 515771"/>
                  <a:gd name="connsiteX9" fmla="*/ 100454 w 197831"/>
                  <a:gd name="connsiteY9" fmla="*/ 8230 h 515771"/>
                  <a:gd name="connsiteX10" fmla="*/ 104411 w 197831"/>
                  <a:gd name="connsiteY10" fmla="*/ 8230 h 515771"/>
                  <a:gd name="connsiteX11" fmla="*/ 165299 w 197831"/>
                  <a:gd name="connsiteY11" fmla="*/ 66831 h 515771"/>
                  <a:gd name="connsiteX12" fmla="*/ 142768 w 197831"/>
                  <a:gd name="connsiteY12" fmla="*/ 122468 h 515771"/>
                  <a:gd name="connsiteX13" fmla="*/ 196622 w 197831"/>
                  <a:gd name="connsiteY13" fmla="*/ 362796 h 515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7831" h="515771">
                    <a:moveTo>
                      <a:pt x="196622" y="362796"/>
                    </a:moveTo>
                    <a:cubicBezTo>
                      <a:pt x="153209" y="441149"/>
                      <a:pt x="112874" y="500627"/>
                      <a:pt x="103532" y="514235"/>
                    </a:cubicBezTo>
                    <a:lnTo>
                      <a:pt x="103532" y="517417"/>
                    </a:lnTo>
                    <a:cubicBezTo>
                      <a:pt x="103532" y="517417"/>
                      <a:pt x="103092" y="516759"/>
                      <a:pt x="102433" y="515771"/>
                    </a:cubicBezTo>
                    <a:cubicBezTo>
                      <a:pt x="101773" y="516759"/>
                      <a:pt x="101334" y="517417"/>
                      <a:pt x="101334" y="517417"/>
                    </a:cubicBezTo>
                    <a:lnTo>
                      <a:pt x="101334" y="514235"/>
                    </a:lnTo>
                    <a:cubicBezTo>
                      <a:pt x="91992" y="500627"/>
                      <a:pt x="51656" y="441149"/>
                      <a:pt x="8243" y="362796"/>
                    </a:cubicBezTo>
                    <a:lnTo>
                      <a:pt x="62097" y="122468"/>
                    </a:lnTo>
                    <a:lnTo>
                      <a:pt x="39566" y="66831"/>
                    </a:lnTo>
                    <a:lnTo>
                      <a:pt x="100454" y="8230"/>
                    </a:lnTo>
                    <a:lnTo>
                      <a:pt x="104411" y="8230"/>
                    </a:lnTo>
                    <a:lnTo>
                      <a:pt x="165299" y="66831"/>
                    </a:lnTo>
                    <a:lnTo>
                      <a:pt x="142768" y="122468"/>
                    </a:lnTo>
                    <a:lnTo>
                      <a:pt x="196622" y="362796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" name="Полилиния: фигура 34">
                <a:extLst>
                  <a:ext uri="{FF2B5EF4-FFF2-40B4-BE49-F238E27FC236}">
                    <a16:creationId xmlns="" xmlns:a16="http://schemas.microsoft.com/office/drawing/2014/main" id="{A5641C1F-C6F5-4BF8-837C-340714D87000}"/>
                  </a:ext>
                </a:extLst>
              </p:cNvPr>
              <p:cNvSpPr/>
              <p:nvPr/>
            </p:nvSpPr>
            <p:spPr>
              <a:xfrm>
                <a:off x="4414028" y="2433864"/>
                <a:ext cx="1417791" cy="1261994"/>
              </a:xfrm>
              <a:custGeom>
                <a:avLst/>
                <a:gdLst>
                  <a:gd name="connsiteX0" fmla="*/ 1408989 w 1417790"/>
                  <a:gd name="connsiteY0" fmla="*/ 28093 h 1261993"/>
                  <a:gd name="connsiteX1" fmla="*/ 1283586 w 1417790"/>
                  <a:gd name="connsiteY1" fmla="*/ 106337 h 1261993"/>
                  <a:gd name="connsiteX2" fmla="*/ 1151919 w 1417790"/>
                  <a:gd name="connsiteY2" fmla="*/ 29410 h 1261993"/>
                  <a:gd name="connsiteX3" fmla="*/ 1164228 w 1417790"/>
                  <a:gd name="connsiteY3" fmla="*/ 8230 h 1261993"/>
                  <a:gd name="connsiteX4" fmla="*/ 1396130 w 1417790"/>
                  <a:gd name="connsiteY4" fmla="*/ 8230 h 1261993"/>
                  <a:gd name="connsiteX5" fmla="*/ 1408989 w 1417790"/>
                  <a:gd name="connsiteY5" fmla="*/ 28093 h 1261993"/>
                  <a:gd name="connsiteX6" fmla="*/ 1254681 w 1417790"/>
                  <a:gd name="connsiteY6" fmla="*/ 1038895 h 1261993"/>
                  <a:gd name="connsiteX7" fmla="*/ 1224127 w 1417790"/>
                  <a:gd name="connsiteY7" fmla="*/ 1069403 h 1261993"/>
                  <a:gd name="connsiteX8" fmla="*/ 1254681 w 1417790"/>
                  <a:gd name="connsiteY8" fmla="*/ 1099910 h 1261993"/>
                  <a:gd name="connsiteX9" fmla="*/ 1285235 w 1417790"/>
                  <a:gd name="connsiteY9" fmla="*/ 1069403 h 1261993"/>
                  <a:gd name="connsiteX10" fmla="*/ 1254681 w 1417790"/>
                  <a:gd name="connsiteY10" fmla="*/ 1038895 h 1261993"/>
                  <a:gd name="connsiteX11" fmla="*/ 1278201 w 1417790"/>
                  <a:gd name="connsiteY11" fmla="*/ 1225780 h 1261993"/>
                  <a:gd name="connsiteX12" fmla="*/ 1247647 w 1417790"/>
                  <a:gd name="connsiteY12" fmla="*/ 1256287 h 1261993"/>
                  <a:gd name="connsiteX13" fmla="*/ 1217093 w 1417790"/>
                  <a:gd name="connsiteY13" fmla="*/ 1225780 h 1261993"/>
                  <a:gd name="connsiteX14" fmla="*/ 1247647 w 1417790"/>
                  <a:gd name="connsiteY14" fmla="*/ 1195273 h 1261993"/>
                  <a:gd name="connsiteX15" fmla="*/ 1278201 w 1417790"/>
                  <a:gd name="connsiteY15" fmla="*/ 1225780 h 1261993"/>
                  <a:gd name="connsiteX16" fmla="*/ 216726 w 1417790"/>
                  <a:gd name="connsiteY16" fmla="*/ 842134 h 1261993"/>
                  <a:gd name="connsiteX17" fmla="*/ 55164 w 1417790"/>
                  <a:gd name="connsiteY17" fmla="*/ 919939 h 1261993"/>
                  <a:gd name="connsiteX18" fmla="*/ 20983 w 1417790"/>
                  <a:gd name="connsiteY18" fmla="*/ 900186 h 1261993"/>
                  <a:gd name="connsiteX19" fmla="*/ 9113 w 1417790"/>
                  <a:gd name="connsiteY19" fmla="*/ 854205 h 1261993"/>
                  <a:gd name="connsiteX20" fmla="*/ 27358 w 1417790"/>
                  <a:gd name="connsiteY20" fmla="*/ 821064 h 1261993"/>
                  <a:gd name="connsiteX21" fmla="*/ 165070 w 1417790"/>
                  <a:gd name="connsiteY21" fmla="*/ 762683 h 1261993"/>
                  <a:gd name="connsiteX22" fmla="*/ 201559 w 1417790"/>
                  <a:gd name="connsiteY22" fmla="*/ 773108 h 1261993"/>
                  <a:gd name="connsiteX23" fmla="*/ 222112 w 1417790"/>
                  <a:gd name="connsiteY23" fmla="*/ 807347 h 1261993"/>
                  <a:gd name="connsiteX24" fmla="*/ 216726 w 1417790"/>
                  <a:gd name="connsiteY24" fmla="*/ 842134 h 1261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17790" h="1261993">
                    <a:moveTo>
                      <a:pt x="1408989" y="28093"/>
                    </a:moveTo>
                    <a:cubicBezTo>
                      <a:pt x="1395691" y="56735"/>
                      <a:pt x="1361400" y="106337"/>
                      <a:pt x="1283586" y="106337"/>
                    </a:cubicBezTo>
                    <a:cubicBezTo>
                      <a:pt x="1206982" y="106337"/>
                      <a:pt x="1168295" y="58271"/>
                      <a:pt x="1151919" y="29410"/>
                    </a:cubicBezTo>
                    <a:cubicBezTo>
                      <a:pt x="1146533" y="19972"/>
                      <a:pt x="1153237" y="8230"/>
                      <a:pt x="1164228" y="8230"/>
                    </a:cubicBezTo>
                    <a:lnTo>
                      <a:pt x="1396130" y="8230"/>
                    </a:lnTo>
                    <a:cubicBezTo>
                      <a:pt x="1406352" y="8340"/>
                      <a:pt x="1413386" y="18875"/>
                      <a:pt x="1408989" y="28093"/>
                    </a:cubicBezTo>
                    <a:close/>
                    <a:moveTo>
                      <a:pt x="1254681" y="1038895"/>
                    </a:moveTo>
                    <a:cubicBezTo>
                      <a:pt x="1237755" y="1038895"/>
                      <a:pt x="1224127" y="1052613"/>
                      <a:pt x="1224127" y="1069403"/>
                    </a:cubicBezTo>
                    <a:cubicBezTo>
                      <a:pt x="1224127" y="1086302"/>
                      <a:pt x="1237865" y="1099910"/>
                      <a:pt x="1254681" y="1099910"/>
                    </a:cubicBezTo>
                    <a:cubicBezTo>
                      <a:pt x="1271607" y="1099910"/>
                      <a:pt x="1285235" y="1086193"/>
                      <a:pt x="1285235" y="1069403"/>
                    </a:cubicBezTo>
                    <a:cubicBezTo>
                      <a:pt x="1285235" y="1052613"/>
                      <a:pt x="1271607" y="1038895"/>
                      <a:pt x="1254681" y="1038895"/>
                    </a:cubicBezTo>
                    <a:close/>
                    <a:moveTo>
                      <a:pt x="1278201" y="1225780"/>
                    </a:moveTo>
                    <a:cubicBezTo>
                      <a:pt x="1278201" y="1242680"/>
                      <a:pt x="1264463" y="1256287"/>
                      <a:pt x="1247647" y="1256287"/>
                    </a:cubicBezTo>
                    <a:cubicBezTo>
                      <a:pt x="1230831" y="1256287"/>
                      <a:pt x="1217093" y="1242570"/>
                      <a:pt x="1217093" y="1225780"/>
                    </a:cubicBezTo>
                    <a:cubicBezTo>
                      <a:pt x="1217093" y="1208990"/>
                      <a:pt x="1230831" y="1195273"/>
                      <a:pt x="1247647" y="1195273"/>
                    </a:cubicBezTo>
                    <a:cubicBezTo>
                      <a:pt x="1264463" y="1195273"/>
                      <a:pt x="1278201" y="1208880"/>
                      <a:pt x="1278201" y="1225780"/>
                    </a:cubicBezTo>
                    <a:close/>
                    <a:moveTo>
                      <a:pt x="216726" y="842134"/>
                    </a:moveTo>
                    <a:cubicBezTo>
                      <a:pt x="171335" y="883396"/>
                      <a:pt x="95609" y="908635"/>
                      <a:pt x="55164" y="919939"/>
                    </a:cubicBezTo>
                    <a:cubicBezTo>
                      <a:pt x="40217" y="924109"/>
                      <a:pt x="24830" y="915220"/>
                      <a:pt x="20983" y="900186"/>
                    </a:cubicBezTo>
                    <a:lnTo>
                      <a:pt x="9113" y="854205"/>
                    </a:lnTo>
                    <a:cubicBezTo>
                      <a:pt x="5486" y="840049"/>
                      <a:pt x="13509" y="825563"/>
                      <a:pt x="27358" y="821064"/>
                    </a:cubicBezTo>
                    <a:cubicBezTo>
                      <a:pt x="86377" y="801531"/>
                      <a:pt x="137154" y="777169"/>
                      <a:pt x="165070" y="762683"/>
                    </a:cubicBezTo>
                    <a:cubicBezTo>
                      <a:pt x="178039" y="755989"/>
                      <a:pt x="193976" y="760488"/>
                      <a:pt x="201559" y="773108"/>
                    </a:cubicBezTo>
                    <a:lnTo>
                      <a:pt x="222112" y="807347"/>
                    </a:lnTo>
                    <a:cubicBezTo>
                      <a:pt x="228816" y="818650"/>
                      <a:pt x="226508" y="833245"/>
                      <a:pt x="216726" y="842134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" name="Полилиния: фигура 35">
                <a:extLst>
                  <a:ext uri="{FF2B5EF4-FFF2-40B4-BE49-F238E27FC236}">
                    <a16:creationId xmlns="" xmlns:a16="http://schemas.microsoft.com/office/drawing/2014/main" id="{0779A548-716F-49FA-9C77-CF2034625E32}"/>
                  </a:ext>
                </a:extLst>
              </p:cNvPr>
              <p:cNvSpPr/>
              <p:nvPr/>
            </p:nvSpPr>
            <p:spPr>
              <a:xfrm>
                <a:off x="4449519" y="2762533"/>
                <a:ext cx="2033266" cy="1580236"/>
              </a:xfrm>
              <a:custGeom>
                <a:avLst/>
                <a:gdLst>
                  <a:gd name="connsiteX0" fmla="*/ 1088732 w 2033265"/>
                  <a:gd name="connsiteY0" fmla="*/ 228035 h 1580235"/>
                  <a:gd name="connsiteX1" fmla="*/ 1030371 w 2033265"/>
                  <a:gd name="connsiteY1" fmla="*/ 114126 h 1580235"/>
                  <a:gd name="connsiteX2" fmla="*/ 1035207 w 2033265"/>
                  <a:gd name="connsiteY2" fmla="*/ 107981 h 1580235"/>
                  <a:gd name="connsiteX3" fmla="*/ 1041362 w 2033265"/>
                  <a:gd name="connsiteY3" fmla="*/ 112810 h 1580235"/>
                  <a:gd name="connsiteX4" fmla="*/ 1097084 w 2033265"/>
                  <a:gd name="connsiteY4" fmla="*/ 220792 h 1580235"/>
                  <a:gd name="connsiteX5" fmla="*/ 1105437 w 2033265"/>
                  <a:gd name="connsiteY5" fmla="*/ 224853 h 1580235"/>
                  <a:gd name="connsiteX6" fmla="*/ 1114340 w 2033265"/>
                  <a:gd name="connsiteY6" fmla="*/ 221451 h 1580235"/>
                  <a:gd name="connsiteX7" fmla="*/ 1246667 w 2033265"/>
                  <a:gd name="connsiteY7" fmla="*/ 92069 h 1580235"/>
                  <a:gd name="connsiteX8" fmla="*/ 1254360 w 2033265"/>
                  <a:gd name="connsiteY8" fmla="*/ 92069 h 1580235"/>
                  <a:gd name="connsiteX9" fmla="*/ 1388666 w 2033265"/>
                  <a:gd name="connsiteY9" fmla="*/ 221560 h 1580235"/>
                  <a:gd name="connsiteX10" fmla="*/ 1397568 w 2033265"/>
                  <a:gd name="connsiteY10" fmla="*/ 224962 h 1580235"/>
                  <a:gd name="connsiteX11" fmla="*/ 1405921 w 2033265"/>
                  <a:gd name="connsiteY11" fmla="*/ 220902 h 1580235"/>
                  <a:gd name="connsiteX12" fmla="*/ 1461753 w 2033265"/>
                  <a:gd name="connsiteY12" fmla="*/ 112919 h 1580235"/>
                  <a:gd name="connsiteX13" fmla="*/ 1467798 w 2033265"/>
                  <a:gd name="connsiteY13" fmla="*/ 108091 h 1580235"/>
                  <a:gd name="connsiteX14" fmla="*/ 1472634 w 2033265"/>
                  <a:gd name="connsiteY14" fmla="*/ 114236 h 1580235"/>
                  <a:gd name="connsiteX15" fmla="*/ 1414164 w 2033265"/>
                  <a:gd name="connsiteY15" fmla="*/ 228145 h 1580235"/>
                  <a:gd name="connsiteX16" fmla="*/ 1398008 w 2033265"/>
                  <a:gd name="connsiteY16" fmla="*/ 235936 h 1580235"/>
                  <a:gd name="connsiteX17" fmla="*/ 1397019 w 2033265"/>
                  <a:gd name="connsiteY17" fmla="*/ 235936 h 1580235"/>
                  <a:gd name="connsiteX18" fmla="*/ 1380972 w 2033265"/>
                  <a:gd name="connsiteY18" fmla="*/ 229462 h 1580235"/>
                  <a:gd name="connsiteX19" fmla="*/ 1250514 w 2033265"/>
                  <a:gd name="connsiteY19" fmla="*/ 103701 h 1580235"/>
                  <a:gd name="connsiteX20" fmla="*/ 1122033 w 2033265"/>
                  <a:gd name="connsiteY20" fmla="*/ 229352 h 1580235"/>
                  <a:gd name="connsiteX21" fmla="*/ 1104998 w 2033265"/>
                  <a:gd name="connsiteY21" fmla="*/ 235936 h 1580235"/>
                  <a:gd name="connsiteX22" fmla="*/ 1088732 w 2033265"/>
                  <a:gd name="connsiteY22" fmla="*/ 228035 h 1580235"/>
                  <a:gd name="connsiteX23" fmla="*/ 1211057 w 2033265"/>
                  <a:gd name="connsiteY23" fmla="*/ 204770 h 1580235"/>
                  <a:gd name="connsiteX24" fmla="*/ 1206661 w 2033265"/>
                  <a:gd name="connsiteY24" fmla="*/ 211135 h 1580235"/>
                  <a:gd name="connsiteX25" fmla="*/ 1212046 w 2033265"/>
                  <a:gd name="connsiteY25" fmla="*/ 215635 h 1580235"/>
                  <a:gd name="connsiteX26" fmla="*/ 1213035 w 2033265"/>
                  <a:gd name="connsiteY26" fmla="*/ 215525 h 1580235"/>
                  <a:gd name="connsiteX27" fmla="*/ 1290959 w 2033265"/>
                  <a:gd name="connsiteY27" fmla="*/ 215305 h 1580235"/>
                  <a:gd name="connsiteX28" fmla="*/ 1297883 w 2033265"/>
                  <a:gd name="connsiteY28" fmla="*/ 211903 h 1580235"/>
                  <a:gd name="connsiteX29" fmla="*/ 1294476 w 2033265"/>
                  <a:gd name="connsiteY29" fmla="*/ 204990 h 1580235"/>
                  <a:gd name="connsiteX30" fmla="*/ 1211057 w 2033265"/>
                  <a:gd name="connsiteY30" fmla="*/ 204770 h 1580235"/>
                  <a:gd name="connsiteX31" fmla="*/ 1276561 w 2033265"/>
                  <a:gd name="connsiteY31" fmla="*/ 720652 h 1580235"/>
                  <a:gd name="connsiteX32" fmla="*/ 1270956 w 2033265"/>
                  <a:gd name="connsiteY32" fmla="*/ 726029 h 1580235"/>
                  <a:gd name="connsiteX33" fmla="*/ 1252821 w 2033265"/>
                  <a:gd name="connsiteY33" fmla="*/ 1569699 h 1580235"/>
                  <a:gd name="connsiteX34" fmla="*/ 1258207 w 2033265"/>
                  <a:gd name="connsiteY34" fmla="*/ 1575296 h 1580235"/>
                  <a:gd name="connsiteX35" fmla="*/ 1258317 w 2033265"/>
                  <a:gd name="connsiteY35" fmla="*/ 1575296 h 1580235"/>
                  <a:gd name="connsiteX36" fmla="*/ 1263812 w 2033265"/>
                  <a:gd name="connsiteY36" fmla="*/ 1569919 h 1580235"/>
                  <a:gd name="connsiteX37" fmla="*/ 1281947 w 2033265"/>
                  <a:gd name="connsiteY37" fmla="*/ 726248 h 1580235"/>
                  <a:gd name="connsiteX38" fmla="*/ 1276561 w 2033265"/>
                  <a:gd name="connsiteY38" fmla="*/ 720652 h 1580235"/>
                  <a:gd name="connsiteX39" fmla="*/ 1238753 w 2033265"/>
                  <a:gd name="connsiteY39" fmla="*/ 637031 h 1580235"/>
                  <a:gd name="connsiteX40" fmla="*/ 907606 w 2033265"/>
                  <a:gd name="connsiteY40" fmla="*/ 410201 h 1580235"/>
                  <a:gd name="connsiteX41" fmla="*/ 998059 w 2033265"/>
                  <a:gd name="connsiteY41" fmla="*/ 314509 h 1580235"/>
                  <a:gd name="connsiteX42" fmla="*/ 999048 w 2033265"/>
                  <a:gd name="connsiteY42" fmla="*/ 308364 h 1580235"/>
                  <a:gd name="connsiteX43" fmla="*/ 993663 w 2033265"/>
                  <a:gd name="connsiteY43" fmla="*/ 305291 h 1580235"/>
                  <a:gd name="connsiteX44" fmla="*/ 907056 w 2033265"/>
                  <a:gd name="connsiteY44" fmla="*/ 312205 h 1580235"/>
                  <a:gd name="connsiteX45" fmla="*/ 998608 w 2033265"/>
                  <a:gd name="connsiteY45" fmla="*/ 16898 h 1580235"/>
                  <a:gd name="connsiteX46" fmla="*/ 997180 w 2033265"/>
                  <a:gd name="connsiteY46" fmla="*/ 9326 h 1580235"/>
                  <a:gd name="connsiteX47" fmla="*/ 989596 w 2033265"/>
                  <a:gd name="connsiteY47" fmla="*/ 10753 h 1580235"/>
                  <a:gd name="connsiteX48" fmla="*/ 895187 w 2033265"/>
                  <a:gd name="connsiteY48" fmla="*/ 317472 h 1580235"/>
                  <a:gd name="connsiteX49" fmla="*/ 896615 w 2033265"/>
                  <a:gd name="connsiteY49" fmla="*/ 322081 h 1580235"/>
                  <a:gd name="connsiteX50" fmla="*/ 901121 w 2033265"/>
                  <a:gd name="connsiteY50" fmla="*/ 323837 h 1580235"/>
                  <a:gd name="connsiteX51" fmla="*/ 980474 w 2033265"/>
                  <a:gd name="connsiteY51" fmla="*/ 317472 h 1580235"/>
                  <a:gd name="connsiteX52" fmla="*/ 896725 w 2033265"/>
                  <a:gd name="connsiteY52" fmla="*/ 406141 h 1580235"/>
                  <a:gd name="connsiteX53" fmla="*/ 896176 w 2033265"/>
                  <a:gd name="connsiteY53" fmla="*/ 412945 h 1580235"/>
                  <a:gd name="connsiteX54" fmla="*/ 1235896 w 2033265"/>
                  <a:gd name="connsiteY54" fmla="*/ 647675 h 1580235"/>
                  <a:gd name="connsiteX55" fmla="*/ 1237435 w 2033265"/>
                  <a:gd name="connsiteY55" fmla="*/ 647895 h 1580235"/>
                  <a:gd name="connsiteX56" fmla="*/ 1242710 w 2033265"/>
                  <a:gd name="connsiteY56" fmla="*/ 643944 h 1580235"/>
                  <a:gd name="connsiteX57" fmla="*/ 1238753 w 2033265"/>
                  <a:gd name="connsiteY57" fmla="*/ 637031 h 1580235"/>
                  <a:gd name="connsiteX58" fmla="*/ 1626393 w 2033265"/>
                  <a:gd name="connsiteY58" fmla="*/ 412835 h 1580235"/>
                  <a:gd name="connsiteX59" fmla="*/ 1625843 w 2033265"/>
                  <a:gd name="connsiteY59" fmla="*/ 406031 h 1580235"/>
                  <a:gd name="connsiteX60" fmla="*/ 1542095 w 2033265"/>
                  <a:gd name="connsiteY60" fmla="*/ 317362 h 1580235"/>
                  <a:gd name="connsiteX61" fmla="*/ 1621447 w 2033265"/>
                  <a:gd name="connsiteY61" fmla="*/ 323727 h 1580235"/>
                  <a:gd name="connsiteX62" fmla="*/ 1625953 w 2033265"/>
                  <a:gd name="connsiteY62" fmla="*/ 321971 h 1580235"/>
                  <a:gd name="connsiteX63" fmla="*/ 1627382 w 2033265"/>
                  <a:gd name="connsiteY63" fmla="*/ 317362 h 1580235"/>
                  <a:gd name="connsiteX64" fmla="*/ 1532973 w 2033265"/>
                  <a:gd name="connsiteY64" fmla="*/ 10643 h 1580235"/>
                  <a:gd name="connsiteX65" fmla="*/ 1525389 w 2033265"/>
                  <a:gd name="connsiteY65" fmla="*/ 9216 h 1580235"/>
                  <a:gd name="connsiteX66" fmla="*/ 1523960 w 2033265"/>
                  <a:gd name="connsiteY66" fmla="*/ 16788 h 1580235"/>
                  <a:gd name="connsiteX67" fmla="*/ 1615512 w 2033265"/>
                  <a:gd name="connsiteY67" fmla="*/ 312095 h 1580235"/>
                  <a:gd name="connsiteX68" fmla="*/ 1528906 w 2033265"/>
                  <a:gd name="connsiteY68" fmla="*/ 305181 h 1580235"/>
                  <a:gd name="connsiteX69" fmla="*/ 1523521 w 2033265"/>
                  <a:gd name="connsiteY69" fmla="*/ 308254 h 1580235"/>
                  <a:gd name="connsiteX70" fmla="*/ 1524510 w 2033265"/>
                  <a:gd name="connsiteY70" fmla="*/ 314399 h 1580235"/>
                  <a:gd name="connsiteX71" fmla="*/ 1614963 w 2033265"/>
                  <a:gd name="connsiteY71" fmla="*/ 410091 h 1580235"/>
                  <a:gd name="connsiteX72" fmla="*/ 1283815 w 2033265"/>
                  <a:gd name="connsiteY72" fmla="*/ 636921 h 1580235"/>
                  <a:gd name="connsiteX73" fmla="*/ 1280078 w 2033265"/>
                  <a:gd name="connsiteY73" fmla="*/ 643725 h 1580235"/>
                  <a:gd name="connsiteX74" fmla="*/ 1285354 w 2033265"/>
                  <a:gd name="connsiteY74" fmla="*/ 647675 h 1580235"/>
                  <a:gd name="connsiteX75" fmla="*/ 1286892 w 2033265"/>
                  <a:gd name="connsiteY75" fmla="*/ 647456 h 1580235"/>
                  <a:gd name="connsiteX76" fmla="*/ 1626393 w 2033265"/>
                  <a:gd name="connsiteY76" fmla="*/ 412835 h 1580235"/>
                  <a:gd name="connsiteX77" fmla="*/ 981463 w 2033265"/>
                  <a:gd name="connsiteY77" fmla="*/ 1196698 h 1580235"/>
                  <a:gd name="connsiteX78" fmla="*/ 698344 w 2033265"/>
                  <a:gd name="connsiteY78" fmla="*/ 1158289 h 1580235"/>
                  <a:gd name="connsiteX79" fmla="*/ 692190 w 2033265"/>
                  <a:gd name="connsiteY79" fmla="*/ 1163008 h 1580235"/>
                  <a:gd name="connsiteX80" fmla="*/ 696916 w 2033265"/>
                  <a:gd name="connsiteY80" fmla="*/ 1169153 h 1580235"/>
                  <a:gd name="connsiteX81" fmla="*/ 973769 w 2033265"/>
                  <a:gd name="connsiteY81" fmla="*/ 1206684 h 1580235"/>
                  <a:gd name="connsiteX82" fmla="*/ 952887 w 2033265"/>
                  <a:gd name="connsiteY82" fmla="*/ 1282294 h 1580235"/>
                  <a:gd name="connsiteX83" fmla="*/ 907496 w 2033265"/>
                  <a:gd name="connsiteY83" fmla="*/ 1312252 h 1580235"/>
                  <a:gd name="connsiteX84" fmla="*/ 671967 w 2033265"/>
                  <a:gd name="connsiteY84" fmla="*/ 1280538 h 1580235"/>
                  <a:gd name="connsiteX85" fmla="*/ 665812 w 2033265"/>
                  <a:gd name="connsiteY85" fmla="*/ 1285257 h 1580235"/>
                  <a:gd name="connsiteX86" fmla="*/ 670538 w 2033265"/>
                  <a:gd name="connsiteY86" fmla="*/ 1291402 h 1580235"/>
                  <a:gd name="connsiteX87" fmla="*/ 906067 w 2033265"/>
                  <a:gd name="connsiteY87" fmla="*/ 1323116 h 1580235"/>
                  <a:gd name="connsiteX88" fmla="*/ 912991 w 2033265"/>
                  <a:gd name="connsiteY88" fmla="*/ 1323555 h 1580235"/>
                  <a:gd name="connsiteX89" fmla="*/ 963438 w 2033265"/>
                  <a:gd name="connsiteY89" fmla="*/ 1285147 h 1580235"/>
                  <a:gd name="connsiteX90" fmla="*/ 985969 w 2033265"/>
                  <a:gd name="connsiteY90" fmla="*/ 1203501 h 1580235"/>
                  <a:gd name="connsiteX91" fmla="*/ 985310 w 2033265"/>
                  <a:gd name="connsiteY91" fmla="*/ 1199002 h 1580235"/>
                  <a:gd name="connsiteX92" fmla="*/ 981463 w 2033265"/>
                  <a:gd name="connsiteY92" fmla="*/ 1196698 h 1580235"/>
                  <a:gd name="connsiteX93" fmla="*/ 1886651 w 2033265"/>
                  <a:gd name="connsiteY93" fmla="*/ 1498588 h 1580235"/>
                  <a:gd name="connsiteX94" fmla="*/ 1882475 w 2033265"/>
                  <a:gd name="connsiteY94" fmla="*/ 1505063 h 1580235"/>
                  <a:gd name="connsiteX95" fmla="*/ 1881266 w 2033265"/>
                  <a:gd name="connsiteY95" fmla="*/ 1505173 h 1580235"/>
                  <a:gd name="connsiteX96" fmla="*/ 1875880 w 2033265"/>
                  <a:gd name="connsiteY96" fmla="*/ 1500893 h 1580235"/>
                  <a:gd name="connsiteX97" fmla="*/ 1830818 w 2033265"/>
                  <a:gd name="connsiteY97" fmla="*/ 1292060 h 1580235"/>
                  <a:gd name="connsiteX98" fmla="*/ 1600345 w 2033265"/>
                  <a:gd name="connsiteY98" fmla="*/ 1323116 h 1580235"/>
                  <a:gd name="connsiteX99" fmla="*/ 1593421 w 2033265"/>
                  <a:gd name="connsiteY99" fmla="*/ 1323555 h 1580235"/>
                  <a:gd name="connsiteX100" fmla="*/ 1542974 w 2033265"/>
                  <a:gd name="connsiteY100" fmla="*/ 1285147 h 1580235"/>
                  <a:gd name="connsiteX101" fmla="*/ 1520443 w 2033265"/>
                  <a:gd name="connsiteY101" fmla="*/ 1203501 h 1580235"/>
                  <a:gd name="connsiteX102" fmla="*/ 1521213 w 2033265"/>
                  <a:gd name="connsiteY102" fmla="*/ 1199002 h 1580235"/>
                  <a:gd name="connsiteX103" fmla="*/ 1525059 w 2033265"/>
                  <a:gd name="connsiteY103" fmla="*/ 1196588 h 1580235"/>
                  <a:gd name="connsiteX104" fmla="*/ 1802243 w 2033265"/>
                  <a:gd name="connsiteY104" fmla="*/ 1159057 h 1580235"/>
                  <a:gd name="connsiteX105" fmla="*/ 1788944 w 2033265"/>
                  <a:gd name="connsiteY105" fmla="*/ 1097274 h 1580235"/>
                  <a:gd name="connsiteX106" fmla="*/ 1793121 w 2033265"/>
                  <a:gd name="connsiteY106" fmla="*/ 1090800 h 1580235"/>
                  <a:gd name="connsiteX107" fmla="*/ 1799605 w 2033265"/>
                  <a:gd name="connsiteY107" fmla="*/ 1094970 h 1580235"/>
                  <a:gd name="connsiteX108" fmla="*/ 1886651 w 2033265"/>
                  <a:gd name="connsiteY108" fmla="*/ 1498588 h 1580235"/>
                  <a:gd name="connsiteX109" fmla="*/ 1828511 w 2033265"/>
                  <a:gd name="connsiteY109" fmla="*/ 1281306 h 1580235"/>
                  <a:gd name="connsiteX110" fmla="*/ 1804441 w 2033265"/>
                  <a:gd name="connsiteY110" fmla="*/ 1169921 h 1580235"/>
                  <a:gd name="connsiteX111" fmla="*/ 1532643 w 2033265"/>
                  <a:gd name="connsiteY111" fmla="*/ 1206794 h 1580235"/>
                  <a:gd name="connsiteX112" fmla="*/ 1553525 w 2033265"/>
                  <a:gd name="connsiteY112" fmla="*/ 1282403 h 1580235"/>
                  <a:gd name="connsiteX113" fmla="*/ 1598916 w 2033265"/>
                  <a:gd name="connsiteY113" fmla="*/ 1312362 h 1580235"/>
                  <a:gd name="connsiteX114" fmla="*/ 1828511 w 2033265"/>
                  <a:gd name="connsiteY114" fmla="*/ 1281306 h 1580235"/>
                  <a:gd name="connsiteX115" fmla="*/ 1814003 w 2033265"/>
                  <a:gd name="connsiteY115" fmla="*/ 798127 h 1580235"/>
                  <a:gd name="connsiteX116" fmla="*/ 1814443 w 2033265"/>
                  <a:gd name="connsiteY116" fmla="*/ 798127 h 1580235"/>
                  <a:gd name="connsiteX117" fmla="*/ 1819938 w 2033265"/>
                  <a:gd name="connsiteY117" fmla="*/ 793079 h 1580235"/>
                  <a:gd name="connsiteX118" fmla="*/ 1868407 w 2033265"/>
                  <a:gd name="connsiteY118" fmla="*/ 146499 h 1580235"/>
                  <a:gd name="connsiteX119" fmla="*/ 1863351 w 2033265"/>
                  <a:gd name="connsiteY119" fmla="*/ 140573 h 1580235"/>
                  <a:gd name="connsiteX120" fmla="*/ 1857416 w 2033265"/>
                  <a:gd name="connsiteY120" fmla="*/ 145621 h 1580235"/>
                  <a:gd name="connsiteX121" fmla="*/ 1808947 w 2033265"/>
                  <a:gd name="connsiteY121" fmla="*/ 792201 h 1580235"/>
                  <a:gd name="connsiteX122" fmla="*/ 1814003 w 2033265"/>
                  <a:gd name="connsiteY122" fmla="*/ 798127 h 1580235"/>
                  <a:gd name="connsiteX123" fmla="*/ 2022385 w 2033265"/>
                  <a:gd name="connsiteY123" fmla="*/ 949895 h 1580235"/>
                  <a:gd name="connsiteX124" fmla="*/ 1939406 w 2033265"/>
                  <a:gd name="connsiteY124" fmla="*/ 934642 h 1580235"/>
                  <a:gd name="connsiteX125" fmla="*/ 1933361 w 2033265"/>
                  <a:gd name="connsiteY125" fmla="*/ 939580 h 1580235"/>
                  <a:gd name="connsiteX126" fmla="*/ 1938307 w 2033265"/>
                  <a:gd name="connsiteY126" fmla="*/ 945616 h 1580235"/>
                  <a:gd name="connsiteX127" fmla="*/ 2019747 w 2033265"/>
                  <a:gd name="connsiteY127" fmla="*/ 960540 h 1580235"/>
                  <a:gd name="connsiteX128" fmla="*/ 2021066 w 2033265"/>
                  <a:gd name="connsiteY128" fmla="*/ 960760 h 1580235"/>
                  <a:gd name="connsiteX129" fmla="*/ 2026452 w 2033265"/>
                  <a:gd name="connsiteY129" fmla="*/ 956590 h 1580235"/>
                  <a:gd name="connsiteX130" fmla="*/ 2022385 w 2033265"/>
                  <a:gd name="connsiteY130" fmla="*/ 949895 h 1580235"/>
                  <a:gd name="connsiteX131" fmla="*/ 396762 w 2033265"/>
                  <a:gd name="connsiteY131" fmla="*/ 684657 h 1580235"/>
                  <a:gd name="connsiteX132" fmla="*/ 389398 w 2033265"/>
                  <a:gd name="connsiteY132" fmla="*/ 682243 h 1580235"/>
                  <a:gd name="connsiteX133" fmla="*/ 386980 w 2033265"/>
                  <a:gd name="connsiteY133" fmla="*/ 689596 h 1580235"/>
                  <a:gd name="connsiteX134" fmla="*/ 429733 w 2033265"/>
                  <a:gd name="connsiteY134" fmla="*/ 773765 h 1580235"/>
                  <a:gd name="connsiteX135" fmla="*/ 434679 w 2033265"/>
                  <a:gd name="connsiteY135" fmla="*/ 776728 h 1580235"/>
                  <a:gd name="connsiteX136" fmla="*/ 437207 w 2033265"/>
                  <a:gd name="connsiteY136" fmla="*/ 776179 h 1580235"/>
                  <a:gd name="connsiteX137" fmla="*/ 439625 w 2033265"/>
                  <a:gd name="connsiteY137" fmla="*/ 768827 h 1580235"/>
                  <a:gd name="connsiteX138" fmla="*/ 396762 w 2033265"/>
                  <a:gd name="connsiteY138" fmla="*/ 684657 h 1580235"/>
                  <a:gd name="connsiteX139" fmla="*/ 708676 w 2033265"/>
                  <a:gd name="connsiteY139" fmla="*/ 873956 h 1580235"/>
                  <a:gd name="connsiteX140" fmla="*/ 709225 w 2033265"/>
                  <a:gd name="connsiteY140" fmla="*/ 873956 h 1580235"/>
                  <a:gd name="connsiteX141" fmla="*/ 714171 w 2033265"/>
                  <a:gd name="connsiteY141" fmla="*/ 867921 h 1580235"/>
                  <a:gd name="connsiteX142" fmla="*/ 699443 w 2033265"/>
                  <a:gd name="connsiteY142" fmla="*/ 130368 h 1580235"/>
                  <a:gd name="connsiteX143" fmla="*/ 694278 w 2033265"/>
                  <a:gd name="connsiteY143" fmla="*/ 124661 h 1580235"/>
                  <a:gd name="connsiteX144" fmla="*/ 688563 w 2033265"/>
                  <a:gd name="connsiteY144" fmla="*/ 129819 h 1580235"/>
                  <a:gd name="connsiteX145" fmla="*/ 703400 w 2033265"/>
                  <a:gd name="connsiteY145" fmla="*/ 869018 h 1580235"/>
                  <a:gd name="connsiteX146" fmla="*/ 708676 w 2033265"/>
                  <a:gd name="connsiteY146" fmla="*/ 873956 h 1580235"/>
                  <a:gd name="connsiteX147" fmla="*/ 112764 w 2033265"/>
                  <a:gd name="connsiteY147" fmla="*/ 225621 h 1580235"/>
                  <a:gd name="connsiteX148" fmla="*/ 8243 w 2033265"/>
                  <a:gd name="connsiteY148" fmla="*/ 336896 h 1580235"/>
                  <a:gd name="connsiteX149" fmla="*/ 13738 w 2033265"/>
                  <a:gd name="connsiteY149" fmla="*/ 342383 h 1580235"/>
                  <a:gd name="connsiteX150" fmla="*/ 19234 w 2033265"/>
                  <a:gd name="connsiteY150" fmla="*/ 336896 h 1580235"/>
                  <a:gd name="connsiteX151" fmla="*/ 116391 w 2033265"/>
                  <a:gd name="connsiteY151" fmla="*/ 235936 h 1580235"/>
                  <a:gd name="connsiteX152" fmla="*/ 119798 w 2033265"/>
                  <a:gd name="connsiteY152" fmla="*/ 228913 h 1580235"/>
                  <a:gd name="connsiteX153" fmla="*/ 112764 w 2033265"/>
                  <a:gd name="connsiteY153" fmla="*/ 225621 h 15802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</a:cxnLst>
                <a:rect l="l" t="t" r="r" b="b"/>
                <a:pathLst>
                  <a:path w="2033265" h="1580235">
                    <a:moveTo>
                      <a:pt x="1088732" y="228035"/>
                    </a:moveTo>
                    <a:cubicBezTo>
                      <a:pt x="1069278" y="205758"/>
                      <a:pt x="1035976" y="161424"/>
                      <a:pt x="1030371" y="114126"/>
                    </a:cubicBezTo>
                    <a:cubicBezTo>
                      <a:pt x="1030041" y="111163"/>
                      <a:pt x="1032130" y="108420"/>
                      <a:pt x="1035207" y="107981"/>
                    </a:cubicBezTo>
                    <a:cubicBezTo>
                      <a:pt x="1038284" y="107652"/>
                      <a:pt x="1040922" y="109737"/>
                      <a:pt x="1041362" y="112810"/>
                    </a:cubicBezTo>
                    <a:cubicBezTo>
                      <a:pt x="1046637" y="157144"/>
                      <a:pt x="1078510" y="199503"/>
                      <a:pt x="1097084" y="220792"/>
                    </a:cubicBezTo>
                    <a:cubicBezTo>
                      <a:pt x="1099173" y="223207"/>
                      <a:pt x="1102250" y="224633"/>
                      <a:pt x="1105437" y="224853"/>
                    </a:cubicBezTo>
                    <a:cubicBezTo>
                      <a:pt x="1108844" y="225072"/>
                      <a:pt x="1111922" y="223755"/>
                      <a:pt x="1114340" y="221451"/>
                    </a:cubicBezTo>
                    <a:lnTo>
                      <a:pt x="1246667" y="92069"/>
                    </a:lnTo>
                    <a:cubicBezTo>
                      <a:pt x="1248755" y="89984"/>
                      <a:pt x="1252162" y="89984"/>
                      <a:pt x="1254360" y="92069"/>
                    </a:cubicBezTo>
                    <a:lnTo>
                      <a:pt x="1388666" y="221560"/>
                    </a:lnTo>
                    <a:cubicBezTo>
                      <a:pt x="1391084" y="223865"/>
                      <a:pt x="1394271" y="225072"/>
                      <a:pt x="1397568" y="224962"/>
                    </a:cubicBezTo>
                    <a:cubicBezTo>
                      <a:pt x="1400865" y="224853"/>
                      <a:pt x="1403833" y="223426"/>
                      <a:pt x="1405921" y="220902"/>
                    </a:cubicBezTo>
                    <a:cubicBezTo>
                      <a:pt x="1424495" y="199613"/>
                      <a:pt x="1456478" y="157254"/>
                      <a:pt x="1461753" y="112919"/>
                    </a:cubicBezTo>
                    <a:cubicBezTo>
                      <a:pt x="1462083" y="109956"/>
                      <a:pt x="1464941" y="107762"/>
                      <a:pt x="1467798" y="108091"/>
                    </a:cubicBezTo>
                    <a:cubicBezTo>
                      <a:pt x="1470766" y="108420"/>
                      <a:pt x="1472964" y="111163"/>
                      <a:pt x="1472634" y="114236"/>
                    </a:cubicBezTo>
                    <a:cubicBezTo>
                      <a:pt x="1467029" y="161533"/>
                      <a:pt x="1433617" y="205978"/>
                      <a:pt x="1414164" y="228145"/>
                    </a:cubicBezTo>
                    <a:cubicBezTo>
                      <a:pt x="1409987" y="232864"/>
                      <a:pt x="1404272" y="235607"/>
                      <a:pt x="1398008" y="235936"/>
                    </a:cubicBezTo>
                    <a:cubicBezTo>
                      <a:pt x="1397678" y="235936"/>
                      <a:pt x="1397348" y="235936"/>
                      <a:pt x="1397019" y="235936"/>
                    </a:cubicBezTo>
                    <a:cubicBezTo>
                      <a:pt x="1391084" y="235936"/>
                      <a:pt x="1385259" y="233632"/>
                      <a:pt x="1380972" y="229462"/>
                    </a:cubicBezTo>
                    <a:lnTo>
                      <a:pt x="1250514" y="103701"/>
                    </a:lnTo>
                    <a:lnTo>
                      <a:pt x="1122033" y="229352"/>
                    </a:lnTo>
                    <a:cubicBezTo>
                      <a:pt x="1117527" y="233741"/>
                      <a:pt x="1111372" y="236156"/>
                      <a:pt x="1104998" y="235936"/>
                    </a:cubicBezTo>
                    <a:cubicBezTo>
                      <a:pt x="1098623" y="235497"/>
                      <a:pt x="1092908" y="232754"/>
                      <a:pt x="1088732" y="228035"/>
                    </a:cubicBezTo>
                    <a:close/>
                    <a:moveTo>
                      <a:pt x="1211057" y="204770"/>
                    </a:moveTo>
                    <a:cubicBezTo>
                      <a:pt x="1208090" y="205319"/>
                      <a:pt x="1206111" y="208172"/>
                      <a:pt x="1206661" y="211135"/>
                    </a:cubicBezTo>
                    <a:cubicBezTo>
                      <a:pt x="1207100" y="213769"/>
                      <a:pt x="1209409" y="215635"/>
                      <a:pt x="1212046" y="215635"/>
                    </a:cubicBezTo>
                    <a:cubicBezTo>
                      <a:pt x="1212376" y="215635"/>
                      <a:pt x="1212706" y="215635"/>
                      <a:pt x="1213035" y="215525"/>
                    </a:cubicBezTo>
                    <a:cubicBezTo>
                      <a:pt x="1263043" y="206307"/>
                      <a:pt x="1290739" y="215196"/>
                      <a:pt x="1290959" y="215305"/>
                    </a:cubicBezTo>
                    <a:cubicBezTo>
                      <a:pt x="1293817" y="216293"/>
                      <a:pt x="1297004" y="214757"/>
                      <a:pt x="1297883" y="211903"/>
                    </a:cubicBezTo>
                    <a:cubicBezTo>
                      <a:pt x="1298872" y="209050"/>
                      <a:pt x="1297334" y="205978"/>
                      <a:pt x="1294476" y="204990"/>
                    </a:cubicBezTo>
                    <a:cubicBezTo>
                      <a:pt x="1293377" y="204551"/>
                      <a:pt x="1264142" y="195004"/>
                      <a:pt x="1211057" y="204770"/>
                    </a:cubicBezTo>
                    <a:close/>
                    <a:moveTo>
                      <a:pt x="1276561" y="720652"/>
                    </a:moveTo>
                    <a:cubicBezTo>
                      <a:pt x="1273704" y="720652"/>
                      <a:pt x="1271066" y="722956"/>
                      <a:pt x="1270956" y="726029"/>
                    </a:cubicBezTo>
                    <a:lnTo>
                      <a:pt x="1252821" y="1569699"/>
                    </a:lnTo>
                    <a:cubicBezTo>
                      <a:pt x="1252712" y="1572772"/>
                      <a:pt x="1255130" y="1575186"/>
                      <a:pt x="1258207" y="1575296"/>
                    </a:cubicBezTo>
                    <a:cubicBezTo>
                      <a:pt x="1258207" y="1575296"/>
                      <a:pt x="1258317" y="1575296"/>
                      <a:pt x="1258317" y="1575296"/>
                    </a:cubicBezTo>
                    <a:cubicBezTo>
                      <a:pt x="1261284" y="1575296"/>
                      <a:pt x="1263702" y="1572882"/>
                      <a:pt x="1263812" y="1569919"/>
                    </a:cubicBezTo>
                    <a:lnTo>
                      <a:pt x="1281947" y="726248"/>
                    </a:lnTo>
                    <a:cubicBezTo>
                      <a:pt x="1282057" y="723176"/>
                      <a:pt x="1279639" y="720652"/>
                      <a:pt x="1276561" y="720652"/>
                    </a:cubicBezTo>
                    <a:close/>
                    <a:moveTo>
                      <a:pt x="1238753" y="637031"/>
                    </a:moveTo>
                    <a:cubicBezTo>
                      <a:pt x="1038614" y="579089"/>
                      <a:pt x="925631" y="434782"/>
                      <a:pt x="907606" y="410201"/>
                    </a:cubicBezTo>
                    <a:lnTo>
                      <a:pt x="998059" y="314509"/>
                    </a:lnTo>
                    <a:cubicBezTo>
                      <a:pt x="999597" y="312863"/>
                      <a:pt x="1000037" y="310449"/>
                      <a:pt x="999048" y="308364"/>
                    </a:cubicBezTo>
                    <a:cubicBezTo>
                      <a:pt x="998059" y="306279"/>
                      <a:pt x="995971" y="305071"/>
                      <a:pt x="993663" y="305291"/>
                    </a:cubicBezTo>
                    <a:lnTo>
                      <a:pt x="907056" y="312205"/>
                    </a:lnTo>
                    <a:cubicBezTo>
                      <a:pt x="940248" y="104579"/>
                      <a:pt x="998059" y="17666"/>
                      <a:pt x="998608" y="16898"/>
                    </a:cubicBezTo>
                    <a:cubicBezTo>
                      <a:pt x="1000257" y="14374"/>
                      <a:pt x="999707" y="10972"/>
                      <a:pt x="997180" y="9326"/>
                    </a:cubicBezTo>
                    <a:cubicBezTo>
                      <a:pt x="994652" y="7680"/>
                      <a:pt x="991245" y="8229"/>
                      <a:pt x="989596" y="10753"/>
                    </a:cubicBezTo>
                    <a:cubicBezTo>
                      <a:pt x="987068" y="14374"/>
                      <a:pt x="928598" y="102055"/>
                      <a:pt x="895187" y="317472"/>
                    </a:cubicBezTo>
                    <a:cubicBezTo>
                      <a:pt x="894967" y="319118"/>
                      <a:pt x="895406" y="320764"/>
                      <a:pt x="896615" y="322081"/>
                    </a:cubicBezTo>
                    <a:cubicBezTo>
                      <a:pt x="897714" y="323288"/>
                      <a:pt x="899363" y="323947"/>
                      <a:pt x="901121" y="323837"/>
                    </a:cubicBezTo>
                    <a:lnTo>
                      <a:pt x="980474" y="317472"/>
                    </a:lnTo>
                    <a:lnTo>
                      <a:pt x="896725" y="406141"/>
                    </a:lnTo>
                    <a:cubicBezTo>
                      <a:pt x="894967" y="408006"/>
                      <a:pt x="894747" y="410859"/>
                      <a:pt x="896176" y="412945"/>
                    </a:cubicBezTo>
                    <a:cubicBezTo>
                      <a:pt x="897275" y="414591"/>
                      <a:pt x="1013995" y="583478"/>
                      <a:pt x="1235896" y="647675"/>
                    </a:cubicBezTo>
                    <a:cubicBezTo>
                      <a:pt x="1236446" y="647785"/>
                      <a:pt x="1236885" y="647895"/>
                      <a:pt x="1237435" y="647895"/>
                    </a:cubicBezTo>
                    <a:cubicBezTo>
                      <a:pt x="1239853" y="647895"/>
                      <a:pt x="1242051" y="646358"/>
                      <a:pt x="1242710" y="643944"/>
                    </a:cubicBezTo>
                    <a:cubicBezTo>
                      <a:pt x="1243370" y="640872"/>
                      <a:pt x="1241721" y="637909"/>
                      <a:pt x="1238753" y="637031"/>
                    </a:cubicBezTo>
                    <a:close/>
                    <a:moveTo>
                      <a:pt x="1626393" y="412835"/>
                    </a:moveTo>
                    <a:cubicBezTo>
                      <a:pt x="1627822" y="410750"/>
                      <a:pt x="1627602" y="407897"/>
                      <a:pt x="1625843" y="406031"/>
                    </a:cubicBezTo>
                    <a:lnTo>
                      <a:pt x="1542095" y="317362"/>
                    </a:lnTo>
                    <a:lnTo>
                      <a:pt x="1621447" y="323727"/>
                    </a:lnTo>
                    <a:cubicBezTo>
                      <a:pt x="1623206" y="323837"/>
                      <a:pt x="1624744" y="323178"/>
                      <a:pt x="1625953" y="321971"/>
                    </a:cubicBezTo>
                    <a:cubicBezTo>
                      <a:pt x="1627052" y="320764"/>
                      <a:pt x="1627602" y="319008"/>
                      <a:pt x="1627382" y="317362"/>
                    </a:cubicBezTo>
                    <a:cubicBezTo>
                      <a:pt x="1593861" y="101945"/>
                      <a:pt x="1535391" y="14264"/>
                      <a:pt x="1532973" y="10643"/>
                    </a:cubicBezTo>
                    <a:cubicBezTo>
                      <a:pt x="1531214" y="8119"/>
                      <a:pt x="1527807" y="7460"/>
                      <a:pt x="1525389" y="9216"/>
                    </a:cubicBezTo>
                    <a:cubicBezTo>
                      <a:pt x="1522861" y="10972"/>
                      <a:pt x="1522202" y="14374"/>
                      <a:pt x="1523960" y="16788"/>
                    </a:cubicBezTo>
                    <a:cubicBezTo>
                      <a:pt x="1524510" y="17666"/>
                      <a:pt x="1582321" y="104579"/>
                      <a:pt x="1615512" y="312095"/>
                    </a:cubicBezTo>
                    <a:lnTo>
                      <a:pt x="1528906" y="305181"/>
                    </a:lnTo>
                    <a:cubicBezTo>
                      <a:pt x="1526488" y="305071"/>
                      <a:pt x="1524510" y="306279"/>
                      <a:pt x="1523521" y="308254"/>
                    </a:cubicBezTo>
                    <a:cubicBezTo>
                      <a:pt x="1522532" y="310339"/>
                      <a:pt x="1522971" y="312753"/>
                      <a:pt x="1524510" y="314399"/>
                    </a:cubicBezTo>
                    <a:lnTo>
                      <a:pt x="1614963" y="410091"/>
                    </a:lnTo>
                    <a:cubicBezTo>
                      <a:pt x="1596938" y="434673"/>
                      <a:pt x="1483954" y="578979"/>
                      <a:pt x="1283815" y="636921"/>
                    </a:cubicBezTo>
                    <a:cubicBezTo>
                      <a:pt x="1280957" y="637799"/>
                      <a:pt x="1279199" y="640762"/>
                      <a:pt x="1280078" y="643725"/>
                    </a:cubicBezTo>
                    <a:cubicBezTo>
                      <a:pt x="1280738" y="646139"/>
                      <a:pt x="1282936" y="647675"/>
                      <a:pt x="1285354" y="647675"/>
                    </a:cubicBezTo>
                    <a:cubicBezTo>
                      <a:pt x="1285903" y="647675"/>
                      <a:pt x="1286343" y="647566"/>
                      <a:pt x="1286892" y="647456"/>
                    </a:cubicBezTo>
                    <a:cubicBezTo>
                      <a:pt x="1508573" y="583369"/>
                      <a:pt x="1625294" y="414481"/>
                      <a:pt x="1626393" y="412835"/>
                    </a:cubicBezTo>
                    <a:close/>
                    <a:moveTo>
                      <a:pt x="981463" y="1196698"/>
                    </a:moveTo>
                    <a:lnTo>
                      <a:pt x="698344" y="1158289"/>
                    </a:lnTo>
                    <a:cubicBezTo>
                      <a:pt x="695267" y="1157960"/>
                      <a:pt x="692519" y="1159935"/>
                      <a:pt x="692190" y="1163008"/>
                    </a:cubicBezTo>
                    <a:cubicBezTo>
                      <a:pt x="691750" y="1165971"/>
                      <a:pt x="693838" y="1168824"/>
                      <a:pt x="696916" y="1169153"/>
                    </a:cubicBezTo>
                    <a:lnTo>
                      <a:pt x="973769" y="1206684"/>
                    </a:lnTo>
                    <a:lnTo>
                      <a:pt x="952887" y="1282294"/>
                    </a:lnTo>
                    <a:cubicBezTo>
                      <a:pt x="947392" y="1302156"/>
                      <a:pt x="927939" y="1314996"/>
                      <a:pt x="907496" y="1312252"/>
                    </a:cubicBezTo>
                    <a:lnTo>
                      <a:pt x="671967" y="1280538"/>
                    </a:lnTo>
                    <a:cubicBezTo>
                      <a:pt x="668890" y="1280099"/>
                      <a:pt x="666252" y="1282294"/>
                      <a:pt x="665812" y="1285257"/>
                    </a:cubicBezTo>
                    <a:cubicBezTo>
                      <a:pt x="665373" y="1288220"/>
                      <a:pt x="667571" y="1291073"/>
                      <a:pt x="670538" y="1291402"/>
                    </a:cubicBezTo>
                    <a:lnTo>
                      <a:pt x="906067" y="1323116"/>
                    </a:lnTo>
                    <a:cubicBezTo>
                      <a:pt x="908375" y="1323446"/>
                      <a:pt x="910683" y="1323555"/>
                      <a:pt x="912991" y="1323555"/>
                    </a:cubicBezTo>
                    <a:cubicBezTo>
                      <a:pt x="936182" y="1323555"/>
                      <a:pt x="957174" y="1307973"/>
                      <a:pt x="963438" y="1285147"/>
                    </a:cubicBezTo>
                    <a:lnTo>
                      <a:pt x="985969" y="1203501"/>
                    </a:lnTo>
                    <a:cubicBezTo>
                      <a:pt x="986409" y="1201965"/>
                      <a:pt x="986079" y="1200319"/>
                      <a:pt x="985310" y="1199002"/>
                    </a:cubicBezTo>
                    <a:cubicBezTo>
                      <a:pt x="984540" y="1197795"/>
                      <a:pt x="983112" y="1196917"/>
                      <a:pt x="981463" y="1196698"/>
                    </a:cubicBezTo>
                    <a:close/>
                    <a:moveTo>
                      <a:pt x="1886651" y="1498588"/>
                    </a:moveTo>
                    <a:cubicBezTo>
                      <a:pt x="1887310" y="1501551"/>
                      <a:pt x="1885442" y="1504514"/>
                      <a:pt x="1882475" y="1505063"/>
                    </a:cubicBezTo>
                    <a:cubicBezTo>
                      <a:pt x="1882035" y="1505173"/>
                      <a:pt x="1881705" y="1505173"/>
                      <a:pt x="1881266" y="1505173"/>
                    </a:cubicBezTo>
                    <a:cubicBezTo>
                      <a:pt x="1878738" y="1505173"/>
                      <a:pt x="1876430" y="1503417"/>
                      <a:pt x="1875880" y="1500893"/>
                    </a:cubicBezTo>
                    <a:lnTo>
                      <a:pt x="1830818" y="1292060"/>
                    </a:lnTo>
                    <a:lnTo>
                      <a:pt x="1600345" y="1323116"/>
                    </a:lnTo>
                    <a:cubicBezTo>
                      <a:pt x="1598037" y="1323446"/>
                      <a:pt x="1595729" y="1323555"/>
                      <a:pt x="1593421" y="1323555"/>
                    </a:cubicBezTo>
                    <a:cubicBezTo>
                      <a:pt x="1570231" y="1323555"/>
                      <a:pt x="1549239" y="1307973"/>
                      <a:pt x="1542974" y="1285147"/>
                    </a:cubicBezTo>
                    <a:lnTo>
                      <a:pt x="1520443" y="1203501"/>
                    </a:lnTo>
                    <a:cubicBezTo>
                      <a:pt x="1520004" y="1201965"/>
                      <a:pt x="1520333" y="1200319"/>
                      <a:pt x="1521213" y="1199002"/>
                    </a:cubicBezTo>
                    <a:cubicBezTo>
                      <a:pt x="1522092" y="1197685"/>
                      <a:pt x="1523521" y="1196807"/>
                      <a:pt x="1525059" y="1196588"/>
                    </a:cubicBezTo>
                    <a:lnTo>
                      <a:pt x="1802243" y="1159057"/>
                    </a:lnTo>
                    <a:lnTo>
                      <a:pt x="1788944" y="1097274"/>
                    </a:lnTo>
                    <a:cubicBezTo>
                      <a:pt x="1788285" y="1094312"/>
                      <a:pt x="1790153" y="1091349"/>
                      <a:pt x="1793121" y="1090800"/>
                    </a:cubicBezTo>
                    <a:cubicBezTo>
                      <a:pt x="1796088" y="1090141"/>
                      <a:pt x="1799056" y="1092007"/>
                      <a:pt x="1799605" y="1094970"/>
                    </a:cubicBezTo>
                    <a:lnTo>
                      <a:pt x="1886651" y="1498588"/>
                    </a:lnTo>
                    <a:close/>
                    <a:moveTo>
                      <a:pt x="1828511" y="1281306"/>
                    </a:moveTo>
                    <a:lnTo>
                      <a:pt x="1804441" y="1169921"/>
                    </a:lnTo>
                    <a:lnTo>
                      <a:pt x="1532643" y="1206794"/>
                    </a:lnTo>
                    <a:lnTo>
                      <a:pt x="1553525" y="1282403"/>
                    </a:lnTo>
                    <a:cubicBezTo>
                      <a:pt x="1559020" y="1302266"/>
                      <a:pt x="1578364" y="1315106"/>
                      <a:pt x="1598916" y="1312362"/>
                    </a:cubicBezTo>
                    <a:lnTo>
                      <a:pt x="1828511" y="1281306"/>
                    </a:lnTo>
                    <a:close/>
                    <a:moveTo>
                      <a:pt x="1814003" y="798127"/>
                    </a:moveTo>
                    <a:cubicBezTo>
                      <a:pt x="1814113" y="798127"/>
                      <a:pt x="1814333" y="798127"/>
                      <a:pt x="1814443" y="798127"/>
                    </a:cubicBezTo>
                    <a:cubicBezTo>
                      <a:pt x="1817300" y="798127"/>
                      <a:pt x="1819718" y="795932"/>
                      <a:pt x="1819938" y="793079"/>
                    </a:cubicBezTo>
                    <a:lnTo>
                      <a:pt x="1868407" y="146499"/>
                    </a:lnTo>
                    <a:cubicBezTo>
                      <a:pt x="1868626" y="143536"/>
                      <a:pt x="1866318" y="140793"/>
                      <a:pt x="1863351" y="140573"/>
                    </a:cubicBezTo>
                    <a:cubicBezTo>
                      <a:pt x="1860383" y="140244"/>
                      <a:pt x="1857746" y="142658"/>
                      <a:pt x="1857416" y="145621"/>
                    </a:cubicBezTo>
                    <a:lnTo>
                      <a:pt x="1808947" y="792201"/>
                    </a:lnTo>
                    <a:cubicBezTo>
                      <a:pt x="1808618" y="795274"/>
                      <a:pt x="1810925" y="797907"/>
                      <a:pt x="1814003" y="798127"/>
                    </a:cubicBezTo>
                    <a:close/>
                    <a:moveTo>
                      <a:pt x="2022385" y="949895"/>
                    </a:moveTo>
                    <a:cubicBezTo>
                      <a:pt x="1977653" y="938702"/>
                      <a:pt x="1939846" y="934751"/>
                      <a:pt x="1939406" y="934642"/>
                    </a:cubicBezTo>
                    <a:cubicBezTo>
                      <a:pt x="1936438" y="934313"/>
                      <a:pt x="1933691" y="936507"/>
                      <a:pt x="1933361" y="939580"/>
                    </a:cubicBezTo>
                    <a:cubicBezTo>
                      <a:pt x="1933031" y="942653"/>
                      <a:pt x="1935229" y="945286"/>
                      <a:pt x="1938307" y="945616"/>
                    </a:cubicBezTo>
                    <a:cubicBezTo>
                      <a:pt x="1938637" y="945616"/>
                      <a:pt x="1975785" y="949566"/>
                      <a:pt x="2019747" y="960540"/>
                    </a:cubicBezTo>
                    <a:cubicBezTo>
                      <a:pt x="2020187" y="960650"/>
                      <a:pt x="2020627" y="960760"/>
                      <a:pt x="2021066" y="960760"/>
                    </a:cubicBezTo>
                    <a:cubicBezTo>
                      <a:pt x="2023484" y="960760"/>
                      <a:pt x="2025792" y="959113"/>
                      <a:pt x="2026452" y="956590"/>
                    </a:cubicBezTo>
                    <a:cubicBezTo>
                      <a:pt x="2027111" y="953517"/>
                      <a:pt x="2025353" y="950554"/>
                      <a:pt x="2022385" y="949895"/>
                    </a:cubicBezTo>
                    <a:close/>
                    <a:moveTo>
                      <a:pt x="396762" y="684657"/>
                    </a:moveTo>
                    <a:cubicBezTo>
                      <a:pt x="395333" y="681914"/>
                      <a:pt x="392036" y="680816"/>
                      <a:pt x="389398" y="682243"/>
                    </a:cubicBezTo>
                    <a:cubicBezTo>
                      <a:pt x="386650" y="683670"/>
                      <a:pt x="385661" y="686962"/>
                      <a:pt x="386980" y="689596"/>
                    </a:cubicBezTo>
                    <a:lnTo>
                      <a:pt x="429733" y="773765"/>
                    </a:lnTo>
                    <a:cubicBezTo>
                      <a:pt x="430723" y="775631"/>
                      <a:pt x="432591" y="776728"/>
                      <a:pt x="434679" y="776728"/>
                    </a:cubicBezTo>
                    <a:cubicBezTo>
                      <a:pt x="435559" y="776728"/>
                      <a:pt x="436328" y="776508"/>
                      <a:pt x="437207" y="776179"/>
                    </a:cubicBezTo>
                    <a:cubicBezTo>
                      <a:pt x="439955" y="774753"/>
                      <a:pt x="440944" y="771461"/>
                      <a:pt x="439625" y="768827"/>
                    </a:cubicBezTo>
                    <a:lnTo>
                      <a:pt x="396762" y="684657"/>
                    </a:lnTo>
                    <a:close/>
                    <a:moveTo>
                      <a:pt x="708676" y="873956"/>
                    </a:moveTo>
                    <a:cubicBezTo>
                      <a:pt x="708895" y="873956"/>
                      <a:pt x="709005" y="873956"/>
                      <a:pt x="709225" y="873956"/>
                    </a:cubicBezTo>
                    <a:cubicBezTo>
                      <a:pt x="712193" y="873627"/>
                      <a:pt x="714501" y="870993"/>
                      <a:pt x="714171" y="867921"/>
                    </a:cubicBezTo>
                    <a:cubicBezTo>
                      <a:pt x="679990" y="524110"/>
                      <a:pt x="699224" y="134209"/>
                      <a:pt x="699443" y="130368"/>
                    </a:cubicBezTo>
                    <a:cubicBezTo>
                      <a:pt x="699553" y="127295"/>
                      <a:pt x="697245" y="124771"/>
                      <a:pt x="694278" y="124661"/>
                    </a:cubicBezTo>
                    <a:cubicBezTo>
                      <a:pt x="691200" y="124442"/>
                      <a:pt x="688673" y="126856"/>
                      <a:pt x="688563" y="129819"/>
                    </a:cubicBezTo>
                    <a:cubicBezTo>
                      <a:pt x="688343" y="133770"/>
                      <a:pt x="669109" y="524439"/>
                      <a:pt x="703400" y="869018"/>
                    </a:cubicBezTo>
                    <a:cubicBezTo>
                      <a:pt x="703510" y="871871"/>
                      <a:pt x="705928" y="873956"/>
                      <a:pt x="708676" y="873956"/>
                    </a:cubicBezTo>
                    <a:close/>
                    <a:moveTo>
                      <a:pt x="112764" y="225621"/>
                    </a:moveTo>
                    <a:cubicBezTo>
                      <a:pt x="108477" y="227047"/>
                      <a:pt x="8243" y="262383"/>
                      <a:pt x="8243" y="336896"/>
                    </a:cubicBezTo>
                    <a:cubicBezTo>
                      <a:pt x="8243" y="339968"/>
                      <a:pt x="10661" y="342383"/>
                      <a:pt x="13738" y="342383"/>
                    </a:cubicBezTo>
                    <a:cubicBezTo>
                      <a:pt x="16816" y="342383"/>
                      <a:pt x="19234" y="339968"/>
                      <a:pt x="19234" y="336896"/>
                    </a:cubicBezTo>
                    <a:cubicBezTo>
                      <a:pt x="19234" y="270175"/>
                      <a:pt x="115402" y="236265"/>
                      <a:pt x="116391" y="235936"/>
                    </a:cubicBezTo>
                    <a:cubicBezTo>
                      <a:pt x="119248" y="234949"/>
                      <a:pt x="120787" y="231876"/>
                      <a:pt x="119798" y="228913"/>
                    </a:cubicBezTo>
                    <a:cubicBezTo>
                      <a:pt x="118809" y="226169"/>
                      <a:pt x="115621" y="224633"/>
                      <a:pt x="112764" y="225621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37" name="Овал 36">
              <a:extLst>
                <a:ext uri="{FF2B5EF4-FFF2-40B4-BE49-F238E27FC236}">
                  <a16:creationId xmlns="" xmlns:a16="http://schemas.microsoft.com/office/drawing/2014/main" id="{201A0769-2234-46D9-B45B-11E9C0C0FD34}"/>
                </a:ext>
              </a:extLst>
            </p:cNvPr>
            <p:cNvSpPr/>
            <p:nvPr/>
          </p:nvSpPr>
          <p:spPr>
            <a:xfrm rot="10239903">
              <a:off x="5504720" y="2168553"/>
              <a:ext cx="114763" cy="68412"/>
            </a:xfrm>
            <a:custGeom>
              <a:avLst/>
              <a:gdLst>
                <a:gd name="connsiteX0" fmla="*/ 0 w 181055"/>
                <a:gd name="connsiteY0" fmla="*/ 22860 h 45719"/>
                <a:gd name="connsiteX1" fmla="*/ 90528 w 181055"/>
                <a:gd name="connsiteY1" fmla="*/ 0 h 45719"/>
                <a:gd name="connsiteX2" fmla="*/ 181056 w 181055"/>
                <a:gd name="connsiteY2" fmla="*/ 22860 h 45719"/>
                <a:gd name="connsiteX3" fmla="*/ 90528 w 181055"/>
                <a:gd name="connsiteY3" fmla="*/ 45720 h 45719"/>
                <a:gd name="connsiteX4" fmla="*/ 0 w 181055"/>
                <a:gd name="connsiteY4" fmla="*/ 22860 h 45719"/>
                <a:gd name="connsiteX0" fmla="*/ 5 w 181061"/>
                <a:gd name="connsiteY0" fmla="*/ 44411 h 67271"/>
                <a:gd name="connsiteX1" fmla="*/ 87455 w 181061"/>
                <a:gd name="connsiteY1" fmla="*/ 0 h 67271"/>
                <a:gd name="connsiteX2" fmla="*/ 181061 w 181061"/>
                <a:gd name="connsiteY2" fmla="*/ 44411 h 67271"/>
                <a:gd name="connsiteX3" fmla="*/ 90533 w 181061"/>
                <a:gd name="connsiteY3" fmla="*/ 67271 h 67271"/>
                <a:gd name="connsiteX4" fmla="*/ 5 w 181061"/>
                <a:gd name="connsiteY4" fmla="*/ 44411 h 67271"/>
                <a:gd name="connsiteX0" fmla="*/ 44 w 181100"/>
                <a:gd name="connsiteY0" fmla="*/ 44411 h 85743"/>
                <a:gd name="connsiteX1" fmla="*/ 87494 w 181100"/>
                <a:gd name="connsiteY1" fmla="*/ 0 h 85743"/>
                <a:gd name="connsiteX2" fmla="*/ 181100 w 181100"/>
                <a:gd name="connsiteY2" fmla="*/ 44411 h 85743"/>
                <a:gd name="connsiteX3" fmla="*/ 96730 w 181100"/>
                <a:gd name="connsiteY3" fmla="*/ 85743 h 85743"/>
                <a:gd name="connsiteX4" fmla="*/ 44 w 181100"/>
                <a:gd name="connsiteY4" fmla="*/ 44411 h 85743"/>
                <a:gd name="connsiteX0" fmla="*/ 27 w 187240"/>
                <a:gd name="connsiteY0" fmla="*/ 44411 h 85743"/>
                <a:gd name="connsiteX1" fmla="*/ 93634 w 187240"/>
                <a:gd name="connsiteY1" fmla="*/ 0 h 85743"/>
                <a:gd name="connsiteX2" fmla="*/ 187240 w 187240"/>
                <a:gd name="connsiteY2" fmla="*/ 44411 h 85743"/>
                <a:gd name="connsiteX3" fmla="*/ 102870 w 187240"/>
                <a:gd name="connsiteY3" fmla="*/ 85743 h 85743"/>
                <a:gd name="connsiteX4" fmla="*/ 27 w 187240"/>
                <a:gd name="connsiteY4" fmla="*/ 44411 h 85743"/>
                <a:gd name="connsiteX0" fmla="*/ 1982 w 189195"/>
                <a:gd name="connsiteY0" fmla="*/ 44719 h 86051"/>
                <a:gd name="connsiteX1" fmla="*/ 41412 w 189195"/>
                <a:gd name="connsiteY1" fmla="*/ 26002 h 86051"/>
                <a:gd name="connsiteX2" fmla="*/ 95589 w 189195"/>
                <a:gd name="connsiteY2" fmla="*/ 308 h 86051"/>
                <a:gd name="connsiteX3" fmla="*/ 189195 w 189195"/>
                <a:gd name="connsiteY3" fmla="*/ 44719 h 86051"/>
                <a:gd name="connsiteX4" fmla="*/ 104825 w 189195"/>
                <a:gd name="connsiteY4" fmla="*/ 86051 h 86051"/>
                <a:gd name="connsiteX5" fmla="*/ 1982 w 189195"/>
                <a:gd name="connsiteY5" fmla="*/ 44719 h 86051"/>
                <a:gd name="connsiteX0" fmla="*/ 1982 w 189195"/>
                <a:gd name="connsiteY0" fmla="*/ 44719 h 70657"/>
                <a:gd name="connsiteX1" fmla="*/ 41412 w 189195"/>
                <a:gd name="connsiteY1" fmla="*/ 26002 h 70657"/>
                <a:gd name="connsiteX2" fmla="*/ 95589 w 189195"/>
                <a:gd name="connsiteY2" fmla="*/ 308 h 70657"/>
                <a:gd name="connsiteX3" fmla="*/ 189195 w 189195"/>
                <a:gd name="connsiteY3" fmla="*/ 44719 h 70657"/>
                <a:gd name="connsiteX4" fmla="*/ 104825 w 189195"/>
                <a:gd name="connsiteY4" fmla="*/ 70657 h 70657"/>
                <a:gd name="connsiteX5" fmla="*/ 1982 w 189195"/>
                <a:gd name="connsiteY5" fmla="*/ 44719 h 70657"/>
                <a:gd name="connsiteX0" fmla="*/ 1982 w 201510"/>
                <a:gd name="connsiteY0" fmla="*/ 44635 h 70583"/>
                <a:gd name="connsiteX1" fmla="*/ 41412 w 201510"/>
                <a:gd name="connsiteY1" fmla="*/ 25918 h 70583"/>
                <a:gd name="connsiteX2" fmla="*/ 95589 w 201510"/>
                <a:gd name="connsiteY2" fmla="*/ 224 h 70583"/>
                <a:gd name="connsiteX3" fmla="*/ 201510 w 201510"/>
                <a:gd name="connsiteY3" fmla="*/ 41556 h 70583"/>
                <a:gd name="connsiteX4" fmla="*/ 104825 w 201510"/>
                <a:gd name="connsiteY4" fmla="*/ 70573 h 70583"/>
                <a:gd name="connsiteX5" fmla="*/ 1982 w 201510"/>
                <a:gd name="connsiteY5" fmla="*/ 44635 h 70583"/>
                <a:gd name="connsiteX0" fmla="*/ 1982 w 201510"/>
                <a:gd name="connsiteY0" fmla="*/ 35548 h 61496"/>
                <a:gd name="connsiteX1" fmla="*/ 41412 w 201510"/>
                <a:gd name="connsiteY1" fmla="*/ 16831 h 61496"/>
                <a:gd name="connsiteX2" fmla="*/ 120219 w 201510"/>
                <a:gd name="connsiteY2" fmla="*/ 373 h 61496"/>
                <a:gd name="connsiteX3" fmla="*/ 201510 w 201510"/>
                <a:gd name="connsiteY3" fmla="*/ 32469 h 61496"/>
                <a:gd name="connsiteX4" fmla="*/ 104825 w 201510"/>
                <a:gd name="connsiteY4" fmla="*/ 61486 h 61496"/>
                <a:gd name="connsiteX5" fmla="*/ 1982 w 201510"/>
                <a:gd name="connsiteY5" fmla="*/ 35548 h 61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510" h="61496">
                  <a:moveTo>
                    <a:pt x="1982" y="35548"/>
                  </a:moveTo>
                  <a:cubicBezTo>
                    <a:pt x="-8587" y="28106"/>
                    <a:pt x="25811" y="24233"/>
                    <a:pt x="41412" y="16831"/>
                  </a:cubicBezTo>
                  <a:cubicBezTo>
                    <a:pt x="57013" y="9429"/>
                    <a:pt x="93536" y="-2233"/>
                    <a:pt x="120219" y="373"/>
                  </a:cubicBezTo>
                  <a:cubicBezTo>
                    <a:pt x="146902" y="2979"/>
                    <a:pt x="201510" y="19844"/>
                    <a:pt x="201510" y="32469"/>
                  </a:cubicBezTo>
                  <a:cubicBezTo>
                    <a:pt x="201510" y="45094"/>
                    <a:pt x="138080" y="60973"/>
                    <a:pt x="104825" y="61486"/>
                  </a:cubicBezTo>
                  <a:cubicBezTo>
                    <a:pt x="71570" y="61999"/>
                    <a:pt x="12551" y="42990"/>
                    <a:pt x="1982" y="35548"/>
                  </a:cubicBezTo>
                  <a:close/>
                </a:path>
              </a:pathLst>
            </a:custGeom>
            <a:solidFill>
              <a:srgbClr val="F7D0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36">
              <a:extLst>
                <a:ext uri="{FF2B5EF4-FFF2-40B4-BE49-F238E27FC236}">
                  <a16:creationId xmlns="" xmlns:a16="http://schemas.microsoft.com/office/drawing/2014/main" id="{8533E84C-12D3-4E0C-8342-72F2F9A191B2}"/>
                </a:ext>
              </a:extLst>
            </p:cNvPr>
            <p:cNvSpPr/>
            <p:nvPr/>
          </p:nvSpPr>
          <p:spPr>
            <a:xfrm rot="11290411" flipH="1">
              <a:off x="5708189" y="2168062"/>
              <a:ext cx="178221" cy="69548"/>
            </a:xfrm>
            <a:custGeom>
              <a:avLst/>
              <a:gdLst>
                <a:gd name="connsiteX0" fmla="*/ 0 w 181055"/>
                <a:gd name="connsiteY0" fmla="*/ 22860 h 45719"/>
                <a:gd name="connsiteX1" fmla="*/ 90528 w 181055"/>
                <a:gd name="connsiteY1" fmla="*/ 0 h 45719"/>
                <a:gd name="connsiteX2" fmla="*/ 181056 w 181055"/>
                <a:gd name="connsiteY2" fmla="*/ 22860 h 45719"/>
                <a:gd name="connsiteX3" fmla="*/ 90528 w 181055"/>
                <a:gd name="connsiteY3" fmla="*/ 45720 h 45719"/>
                <a:gd name="connsiteX4" fmla="*/ 0 w 181055"/>
                <a:gd name="connsiteY4" fmla="*/ 22860 h 45719"/>
                <a:gd name="connsiteX0" fmla="*/ 5 w 181061"/>
                <a:gd name="connsiteY0" fmla="*/ 44411 h 67271"/>
                <a:gd name="connsiteX1" fmla="*/ 87455 w 181061"/>
                <a:gd name="connsiteY1" fmla="*/ 0 h 67271"/>
                <a:gd name="connsiteX2" fmla="*/ 181061 w 181061"/>
                <a:gd name="connsiteY2" fmla="*/ 44411 h 67271"/>
                <a:gd name="connsiteX3" fmla="*/ 90533 w 181061"/>
                <a:gd name="connsiteY3" fmla="*/ 67271 h 67271"/>
                <a:gd name="connsiteX4" fmla="*/ 5 w 181061"/>
                <a:gd name="connsiteY4" fmla="*/ 44411 h 67271"/>
                <a:gd name="connsiteX0" fmla="*/ 44 w 181100"/>
                <a:gd name="connsiteY0" fmla="*/ 44411 h 85743"/>
                <a:gd name="connsiteX1" fmla="*/ 87494 w 181100"/>
                <a:gd name="connsiteY1" fmla="*/ 0 h 85743"/>
                <a:gd name="connsiteX2" fmla="*/ 181100 w 181100"/>
                <a:gd name="connsiteY2" fmla="*/ 44411 h 85743"/>
                <a:gd name="connsiteX3" fmla="*/ 96730 w 181100"/>
                <a:gd name="connsiteY3" fmla="*/ 85743 h 85743"/>
                <a:gd name="connsiteX4" fmla="*/ 44 w 181100"/>
                <a:gd name="connsiteY4" fmla="*/ 44411 h 85743"/>
                <a:gd name="connsiteX0" fmla="*/ 27 w 187240"/>
                <a:gd name="connsiteY0" fmla="*/ 44411 h 85743"/>
                <a:gd name="connsiteX1" fmla="*/ 93634 w 187240"/>
                <a:gd name="connsiteY1" fmla="*/ 0 h 85743"/>
                <a:gd name="connsiteX2" fmla="*/ 187240 w 187240"/>
                <a:gd name="connsiteY2" fmla="*/ 44411 h 85743"/>
                <a:gd name="connsiteX3" fmla="*/ 102870 w 187240"/>
                <a:gd name="connsiteY3" fmla="*/ 85743 h 85743"/>
                <a:gd name="connsiteX4" fmla="*/ 27 w 187240"/>
                <a:gd name="connsiteY4" fmla="*/ 44411 h 85743"/>
                <a:gd name="connsiteX0" fmla="*/ 1982 w 189195"/>
                <a:gd name="connsiteY0" fmla="*/ 44719 h 86051"/>
                <a:gd name="connsiteX1" fmla="*/ 41412 w 189195"/>
                <a:gd name="connsiteY1" fmla="*/ 26002 h 86051"/>
                <a:gd name="connsiteX2" fmla="*/ 95589 w 189195"/>
                <a:gd name="connsiteY2" fmla="*/ 308 h 86051"/>
                <a:gd name="connsiteX3" fmla="*/ 189195 w 189195"/>
                <a:gd name="connsiteY3" fmla="*/ 44719 h 86051"/>
                <a:gd name="connsiteX4" fmla="*/ 104825 w 189195"/>
                <a:gd name="connsiteY4" fmla="*/ 86051 h 86051"/>
                <a:gd name="connsiteX5" fmla="*/ 1982 w 189195"/>
                <a:gd name="connsiteY5" fmla="*/ 44719 h 86051"/>
                <a:gd name="connsiteX0" fmla="*/ 1982 w 189195"/>
                <a:gd name="connsiteY0" fmla="*/ 44719 h 70657"/>
                <a:gd name="connsiteX1" fmla="*/ 41412 w 189195"/>
                <a:gd name="connsiteY1" fmla="*/ 26002 h 70657"/>
                <a:gd name="connsiteX2" fmla="*/ 95589 w 189195"/>
                <a:gd name="connsiteY2" fmla="*/ 308 h 70657"/>
                <a:gd name="connsiteX3" fmla="*/ 189195 w 189195"/>
                <a:gd name="connsiteY3" fmla="*/ 44719 h 70657"/>
                <a:gd name="connsiteX4" fmla="*/ 104825 w 189195"/>
                <a:gd name="connsiteY4" fmla="*/ 70657 h 70657"/>
                <a:gd name="connsiteX5" fmla="*/ 1982 w 189195"/>
                <a:gd name="connsiteY5" fmla="*/ 44719 h 70657"/>
                <a:gd name="connsiteX0" fmla="*/ 1982 w 201510"/>
                <a:gd name="connsiteY0" fmla="*/ 44635 h 70583"/>
                <a:gd name="connsiteX1" fmla="*/ 41412 w 201510"/>
                <a:gd name="connsiteY1" fmla="*/ 25918 h 70583"/>
                <a:gd name="connsiteX2" fmla="*/ 95589 w 201510"/>
                <a:gd name="connsiteY2" fmla="*/ 224 h 70583"/>
                <a:gd name="connsiteX3" fmla="*/ 201510 w 201510"/>
                <a:gd name="connsiteY3" fmla="*/ 41556 h 70583"/>
                <a:gd name="connsiteX4" fmla="*/ 104825 w 201510"/>
                <a:gd name="connsiteY4" fmla="*/ 70573 h 70583"/>
                <a:gd name="connsiteX5" fmla="*/ 1982 w 201510"/>
                <a:gd name="connsiteY5" fmla="*/ 44635 h 70583"/>
                <a:gd name="connsiteX0" fmla="*/ 1982 w 201510"/>
                <a:gd name="connsiteY0" fmla="*/ 35548 h 61496"/>
                <a:gd name="connsiteX1" fmla="*/ 41412 w 201510"/>
                <a:gd name="connsiteY1" fmla="*/ 16831 h 61496"/>
                <a:gd name="connsiteX2" fmla="*/ 120219 w 201510"/>
                <a:gd name="connsiteY2" fmla="*/ 373 h 61496"/>
                <a:gd name="connsiteX3" fmla="*/ 201510 w 201510"/>
                <a:gd name="connsiteY3" fmla="*/ 32469 h 61496"/>
                <a:gd name="connsiteX4" fmla="*/ 104825 w 201510"/>
                <a:gd name="connsiteY4" fmla="*/ 61486 h 61496"/>
                <a:gd name="connsiteX5" fmla="*/ 1982 w 201510"/>
                <a:gd name="connsiteY5" fmla="*/ 35548 h 61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510" h="61496">
                  <a:moveTo>
                    <a:pt x="1982" y="35548"/>
                  </a:moveTo>
                  <a:cubicBezTo>
                    <a:pt x="-8587" y="28106"/>
                    <a:pt x="25811" y="24233"/>
                    <a:pt x="41412" y="16831"/>
                  </a:cubicBezTo>
                  <a:cubicBezTo>
                    <a:pt x="57013" y="9429"/>
                    <a:pt x="93536" y="-2233"/>
                    <a:pt x="120219" y="373"/>
                  </a:cubicBezTo>
                  <a:cubicBezTo>
                    <a:pt x="146902" y="2979"/>
                    <a:pt x="201510" y="19844"/>
                    <a:pt x="201510" y="32469"/>
                  </a:cubicBezTo>
                  <a:cubicBezTo>
                    <a:pt x="201510" y="45094"/>
                    <a:pt x="138080" y="60973"/>
                    <a:pt x="104825" y="61486"/>
                  </a:cubicBezTo>
                  <a:cubicBezTo>
                    <a:pt x="71570" y="61999"/>
                    <a:pt x="12551" y="42990"/>
                    <a:pt x="1982" y="35548"/>
                  </a:cubicBezTo>
                  <a:close/>
                </a:path>
              </a:pathLst>
            </a:custGeom>
            <a:solidFill>
              <a:srgbClr val="F7D0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5" name="Облачко с текстом: прямоугольное со скругленными углами 44">
            <a:extLst>
              <a:ext uri="{FF2B5EF4-FFF2-40B4-BE49-F238E27FC236}">
                <a16:creationId xmlns="" xmlns:a16="http://schemas.microsoft.com/office/drawing/2014/main" id="{E5AB3BE7-5CC7-465B-AAF3-F2D375FC5B10}"/>
              </a:ext>
            </a:extLst>
          </p:cNvPr>
          <p:cNvSpPr/>
          <p:nvPr/>
        </p:nvSpPr>
        <p:spPr>
          <a:xfrm>
            <a:off x="1270624" y="1949263"/>
            <a:ext cx="2962845" cy="1062472"/>
          </a:xfrm>
          <a:prstGeom prst="wedgeRoundRectCallout">
            <a:avLst>
              <a:gd name="adj1" fmla="val 70190"/>
              <a:gd name="adj2" fmla="val -2037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2" name="Заголовок 1">
            <a:extLst>
              <a:ext uri="{FF2B5EF4-FFF2-40B4-BE49-F238E27FC236}">
                <a16:creationId xmlns="" xmlns:a16="http://schemas.microsoft.com/office/drawing/2014/main" id="{906C6A80-82CD-40BE-BF6A-DE1CDCD86223}"/>
              </a:ext>
            </a:extLst>
          </p:cNvPr>
          <p:cNvSpPr txBox="1">
            <a:spLocks/>
          </p:cNvSpPr>
          <p:nvPr/>
        </p:nvSpPr>
        <p:spPr>
          <a:xfrm>
            <a:off x="1300380" y="1949263"/>
            <a:ext cx="3027555" cy="501077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Как принять участие?</a:t>
            </a:r>
          </a:p>
        </p:txBody>
      </p:sp>
      <p:pic>
        <p:nvPicPr>
          <p:cNvPr id="39" name="Рисунок 38">
            <a:extLst>
              <a:ext uri="{FF2B5EF4-FFF2-40B4-BE49-F238E27FC236}">
                <a16:creationId xmlns="" xmlns:a16="http://schemas.microsoft.com/office/drawing/2014/main" id="{452B8BA1-6EE2-4677-AEFF-39CF1A46F7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81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Picture 3">
            <a:extLst>
              <a:ext uri="{FF2B5EF4-FFF2-40B4-BE49-F238E27FC236}">
                <a16:creationId xmlns="" xmlns:a16="http://schemas.microsoft.com/office/drawing/2014/main" id="{94087BC5-FECF-4160-B0EA-9CC7C85BCE94}"/>
              </a:ext>
            </a:extLst>
          </p:cNvPr>
          <p:cNvGrpSpPr/>
          <p:nvPr/>
        </p:nvGrpSpPr>
        <p:grpSpPr>
          <a:xfrm>
            <a:off x="4543779" y="1645533"/>
            <a:ext cx="2711096" cy="5583992"/>
            <a:chOff x="6442503" y="1919520"/>
            <a:chExt cx="2432096" cy="4743450"/>
          </a:xfrm>
        </p:grpSpPr>
        <p:sp>
          <p:nvSpPr>
            <p:cNvPr id="30" name="Полилиния: фигура 29">
              <a:extLst>
                <a:ext uri="{FF2B5EF4-FFF2-40B4-BE49-F238E27FC236}">
                  <a16:creationId xmlns="" xmlns:a16="http://schemas.microsoft.com/office/drawing/2014/main" id="{FDDCE4F3-96FC-4DCA-B692-7F431E9CAD3F}"/>
                </a:ext>
              </a:extLst>
            </p:cNvPr>
            <p:cNvSpPr/>
            <p:nvPr/>
          </p:nvSpPr>
          <p:spPr>
            <a:xfrm>
              <a:off x="6947455" y="5993905"/>
              <a:ext cx="1777301" cy="591634"/>
            </a:xfrm>
            <a:custGeom>
              <a:avLst/>
              <a:gdLst>
                <a:gd name="connsiteX0" fmla="*/ 655595 w 1777300"/>
                <a:gd name="connsiteY0" fmla="*/ 60616 h 591633"/>
                <a:gd name="connsiteX1" fmla="*/ 687919 w 1777300"/>
                <a:gd name="connsiteY1" fmla="*/ 323841 h 591633"/>
                <a:gd name="connsiteX2" fmla="*/ 497197 w 1777300"/>
                <a:gd name="connsiteY2" fmla="*/ 495312 h 591633"/>
                <a:gd name="connsiteX3" fmla="*/ 26576 w 1777300"/>
                <a:gd name="connsiteY3" fmla="*/ 535896 h 591633"/>
                <a:gd name="connsiteX4" fmla="*/ 389000 w 1777300"/>
                <a:gd name="connsiteY4" fmla="*/ 65080 h 591633"/>
                <a:gd name="connsiteX5" fmla="*/ 655595 w 1777300"/>
                <a:gd name="connsiteY5" fmla="*/ 60616 h 591633"/>
                <a:gd name="connsiteX6" fmla="*/ 1127359 w 1777300"/>
                <a:gd name="connsiteY6" fmla="*/ 7785 h 591633"/>
                <a:gd name="connsiteX7" fmla="*/ 1095035 w 1777300"/>
                <a:gd name="connsiteY7" fmla="*/ 271010 h 591633"/>
                <a:gd name="connsiteX8" fmla="*/ 1285757 w 1777300"/>
                <a:gd name="connsiteY8" fmla="*/ 442480 h 591633"/>
                <a:gd name="connsiteX9" fmla="*/ 1756378 w 1777300"/>
                <a:gd name="connsiteY9" fmla="*/ 483064 h 591633"/>
                <a:gd name="connsiteX10" fmla="*/ 1393954 w 1777300"/>
                <a:gd name="connsiteY10" fmla="*/ 12248 h 591633"/>
                <a:gd name="connsiteX11" fmla="*/ 1127359 w 1777300"/>
                <a:gd name="connsiteY11" fmla="*/ 7785 h 591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7300" h="591633">
                  <a:moveTo>
                    <a:pt x="655595" y="60616"/>
                  </a:moveTo>
                  <a:cubicBezTo>
                    <a:pt x="655595" y="60616"/>
                    <a:pt x="773250" y="244334"/>
                    <a:pt x="687919" y="323841"/>
                  </a:cubicBezTo>
                  <a:cubicBezTo>
                    <a:pt x="622439" y="384873"/>
                    <a:pt x="578578" y="415804"/>
                    <a:pt x="497197" y="495312"/>
                  </a:cubicBezTo>
                  <a:cubicBezTo>
                    <a:pt x="415815" y="574819"/>
                    <a:pt x="145166" y="636681"/>
                    <a:pt x="26576" y="535896"/>
                  </a:cubicBezTo>
                  <a:cubicBezTo>
                    <a:pt x="-91911" y="435214"/>
                    <a:pt x="389000" y="65080"/>
                    <a:pt x="389000" y="65080"/>
                  </a:cubicBezTo>
                  <a:lnTo>
                    <a:pt x="655595" y="60616"/>
                  </a:lnTo>
                  <a:close/>
                  <a:moveTo>
                    <a:pt x="1127359" y="7785"/>
                  </a:moveTo>
                  <a:cubicBezTo>
                    <a:pt x="1127359" y="7785"/>
                    <a:pt x="1009704" y="191502"/>
                    <a:pt x="1095035" y="271010"/>
                  </a:cubicBezTo>
                  <a:cubicBezTo>
                    <a:pt x="1160515" y="332041"/>
                    <a:pt x="1204375" y="362973"/>
                    <a:pt x="1285757" y="442480"/>
                  </a:cubicBezTo>
                  <a:cubicBezTo>
                    <a:pt x="1367139" y="521987"/>
                    <a:pt x="1637787" y="583849"/>
                    <a:pt x="1756378" y="483064"/>
                  </a:cubicBezTo>
                  <a:cubicBezTo>
                    <a:pt x="1874865" y="382382"/>
                    <a:pt x="1393954" y="12248"/>
                    <a:pt x="1393954" y="12248"/>
                  </a:cubicBezTo>
                  <a:lnTo>
                    <a:pt x="1127359" y="7785"/>
                  </a:lnTo>
                  <a:close/>
                </a:path>
              </a:pathLst>
            </a:custGeom>
            <a:solidFill>
              <a:srgbClr val="EDE6D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87301661-F69B-425F-AEAB-3D12AB900F66}"/>
                </a:ext>
              </a:extLst>
            </p:cNvPr>
            <p:cNvSpPr/>
            <p:nvPr/>
          </p:nvSpPr>
          <p:spPr>
            <a:xfrm>
              <a:off x="7028864" y="4070631"/>
              <a:ext cx="1590217" cy="2304258"/>
            </a:xfrm>
            <a:custGeom>
              <a:avLst/>
              <a:gdLst>
                <a:gd name="connsiteX0" fmla="*/ 324844 w 1590216"/>
                <a:gd name="connsiteY0" fmla="*/ 2169685 h 2304257"/>
                <a:gd name="connsiteX1" fmla="*/ 316321 w 1590216"/>
                <a:gd name="connsiteY1" fmla="*/ 2165325 h 2304257"/>
                <a:gd name="connsiteX2" fmla="*/ 179126 w 1590216"/>
                <a:gd name="connsiteY2" fmla="*/ 2106681 h 2304257"/>
                <a:gd name="connsiteX3" fmla="*/ 167693 w 1590216"/>
                <a:gd name="connsiteY3" fmla="*/ 2097443 h 2304257"/>
                <a:gd name="connsiteX4" fmla="*/ 176943 w 1590216"/>
                <a:gd name="connsiteY4" fmla="*/ 2086026 h 2304257"/>
                <a:gd name="connsiteX5" fmla="*/ 333262 w 1590216"/>
                <a:gd name="connsiteY5" fmla="*/ 2153389 h 2304257"/>
                <a:gd name="connsiteX6" fmla="*/ 330768 w 1590216"/>
                <a:gd name="connsiteY6" fmla="*/ 2167816 h 2304257"/>
                <a:gd name="connsiteX7" fmla="*/ 324844 w 1590216"/>
                <a:gd name="connsiteY7" fmla="*/ 2169685 h 2304257"/>
                <a:gd name="connsiteX8" fmla="*/ 257389 w 1590216"/>
                <a:gd name="connsiteY8" fmla="*/ 2231132 h 2304257"/>
                <a:gd name="connsiteX9" fmla="*/ 259884 w 1590216"/>
                <a:gd name="connsiteY9" fmla="*/ 2216704 h 2304257"/>
                <a:gd name="connsiteX10" fmla="*/ 103564 w 1590216"/>
                <a:gd name="connsiteY10" fmla="*/ 2149341 h 2304257"/>
                <a:gd name="connsiteX11" fmla="*/ 94314 w 1590216"/>
                <a:gd name="connsiteY11" fmla="*/ 2160758 h 2304257"/>
                <a:gd name="connsiteX12" fmla="*/ 105747 w 1590216"/>
                <a:gd name="connsiteY12" fmla="*/ 2169996 h 2304257"/>
                <a:gd name="connsiteX13" fmla="*/ 242942 w 1590216"/>
                <a:gd name="connsiteY13" fmla="*/ 2228640 h 2304257"/>
                <a:gd name="connsiteX14" fmla="*/ 251465 w 1590216"/>
                <a:gd name="connsiteY14" fmla="*/ 2233000 h 2304257"/>
                <a:gd name="connsiteX15" fmla="*/ 257389 w 1590216"/>
                <a:gd name="connsiteY15" fmla="*/ 2231132 h 2304257"/>
                <a:gd name="connsiteX16" fmla="*/ 192637 w 1590216"/>
                <a:gd name="connsiteY16" fmla="*/ 2298287 h 2304257"/>
                <a:gd name="connsiteX17" fmla="*/ 195132 w 1590216"/>
                <a:gd name="connsiteY17" fmla="*/ 2283860 h 2304257"/>
                <a:gd name="connsiteX18" fmla="*/ 38813 w 1590216"/>
                <a:gd name="connsiteY18" fmla="*/ 2216496 h 2304257"/>
                <a:gd name="connsiteX19" fmla="*/ 29562 w 1590216"/>
                <a:gd name="connsiteY19" fmla="*/ 2227914 h 2304257"/>
                <a:gd name="connsiteX20" fmla="*/ 40995 w 1590216"/>
                <a:gd name="connsiteY20" fmla="*/ 2237152 h 2304257"/>
                <a:gd name="connsiteX21" fmla="*/ 178190 w 1590216"/>
                <a:gd name="connsiteY21" fmla="*/ 2295796 h 2304257"/>
                <a:gd name="connsiteX22" fmla="*/ 186713 w 1590216"/>
                <a:gd name="connsiteY22" fmla="*/ 2300156 h 2304257"/>
                <a:gd name="connsiteX23" fmla="*/ 192637 w 1590216"/>
                <a:gd name="connsiteY23" fmla="*/ 2298287 h 2304257"/>
                <a:gd name="connsiteX24" fmla="*/ 1303918 w 1590216"/>
                <a:gd name="connsiteY24" fmla="*/ 2112390 h 2304257"/>
                <a:gd name="connsiteX25" fmla="*/ 1441113 w 1590216"/>
                <a:gd name="connsiteY25" fmla="*/ 2053745 h 2304257"/>
                <a:gd name="connsiteX26" fmla="*/ 1452546 w 1590216"/>
                <a:gd name="connsiteY26" fmla="*/ 2044507 h 2304257"/>
                <a:gd name="connsiteX27" fmla="*/ 1443296 w 1590216"/>
                <a:gd name="connsiteY27" fmla="*/ 2033090 h 2304257"/>
                <a:gd name="connsiteX28" fmla="*/ 1286977 w 1590216"/>
                <a:gd name="connsiteY28" fmla="*/ 2100453 h 2304257"/>
                <a:gd name="connsiteX29" fmla="*/ 1289471 w 1590216"/>
                <a:gd name="connsiteY29" fmla="*/ 2114881 h 2304257"/>
                <a:gd name="connsiteX30" fmla="*/ 1295499 w 1590216"/>
                <a:gd name="connsiteY30" fmla="*/ 2116749 h 2304257"/>
                <a:gd name="connsiteX31" fmla="*/ 1303918 w 1590216"/>
                <a:gd name="connsiteY31" fmla="*/ 2112390 h 2304257"/>
                <a:gd name="connsiteX32" fmla="*/ 1377297 w 1590216"/>
                <a:gd name="connsiteY32" fmla="*/ 2175809 h 2304257"/>
                <a:gd name="connsiteX33" fmla="*/ 1514492 w 1590216"/>
                <a:gd name="connsiteY33" fmla="*/ 2117164 h 2304257"/>
                <a:gd name="connsiteX34" fmla="*/ 1525925 w 1590216"/>
                <a:gd name="connsiteY34" fmla="*/ 2107926 h 2304257"/>
                <a:gd name="connsiteX35" fmla="*/ 1516675 w 1590216"/>
                <a:gd name="connsiteY35" fmla="*/ 2096509 h 2304257"/>
                <a:gd name="connsiteX36" fmla="*/ 1360355 w 1590216"/>
                <a:gd name="connsiteY36" fmla="*/ 2163768 h 2304257"/>
                <a:gd name="connsiteX37" fmla="*/ 1362850 w 1590216"/>
                <a:gd name="connsiteY37" fmla="*/ 2178196 h 2304257"/>
                <a:gd name="connsiteX38" fmla="*/ 1368878 w 1590216"/>
                <a:gd name="connsiteY38" fmla="*/ 2180064 h 2304257"/>
                <a:gd name="connsiteX39" fmla="*/ 1377297 w 1590216"/>
                <a:gd name="connsiteY39" fmla="*/ 2175809 h 2304257"/>
                <a:gd name="connsiteX40" fmla="*/ 1442049 w 1590216"/>
                <a:gd name="connsiteY40" fmla="*/ 2242964 h 2304257"/>
                <a:gd name="connsiteX41" fmla="*/ 1579244 w 1590216"/>
                <a:gd name="connsiteY41" fmla="*/ 2184320 h 2304257"/>
                <a:gd name="connsiteX42" fmla="*/ 1590677 w 1590216"/>
                <a:gd name="connsiteY42" fmla="*/ 2175082 h 2304257"/>
                <a:gd name="connsiteX43" fmla="*/ 1581427 w 1590216"/>
                <a:gd name="connsiteY43" fmla="*/ 2163665 h 2304257"/>
                <a:gd name="connsiteX44" fmla="*/ 1425107 w 1590216"/>
                <a:gd name="connsiteY44" fmla="*/ 2231028 h 2304257"/>
                <a:gd name="connsiteX45" fmla="*/ 1427602 w 1590216"/>
                <a:gd name="connsiteY45" fmla="*/ 2245455 h 2304257"/>
                <a:gd name="connsiteX46" fmla="*/ 1433630 w 1590216"/>
                <a:gd name="connsiteY46" fmla="*/ 2247324 h 2304257"/>
                <a:gd name="connsiteX47" fmla="*/ 1442049 w 1590216"/>
                <a:gd name="connsiteY47" fmla="*/ 2242964 h 2304257"/>
                <a:gd name="connsiteX48" fmla="*/ 1004064 w 1590216"/>
                <a:gd name="connsiteY48" fmla="*/ 184390 h 2304257"/>
                <a:gd name="connsiteX49" fmla="*/ 1306828 w 1590216"/>
                <a:gd name="connsiteY49" fmla="*/ 1913206 h 2304257"/>
                <a:gd name="connsiteX50" fmla="*/ 1288744 w 1590216"/>
                <a:gd name="connsiteY50" fmla="*/ 1948704 h 2304257"/>
                <a:gd name="connsiteX51" fmla="*/ 1045118 w 1590216"/>
                <a:gd name="connsiteY51" fmla="*/ 1977248 h 2304257"/>
                <a:gd name="connsiteX52" fmla="*/ 1019030 w 1590216"/>
                <a:gd name="connsiteY52" fmla="*/ 1950157 h 2304257"/>
                <a:gd name="connsiteX53" fmla="*/ 576992 w 1590216"/>
                <a:gd name="connsiteY53" fmla="*/ 649186 h 2304257"/>
                <a:gd name="connsiteX54" fmla="*/ 561713 w 1590216"/>
                <a:gd name="connsiteY54" fmla="*/ 652611 h 2304257"/>
                <a:gd name="connsiteX55" fmla="*/ 591335 w 1590216"/>
                <a:gd name="connsiteY55" fmla="*/ 1965934 h 2304257"/>
                <a:gd name="connsiteX56" fmla="*/ 567118 w 1590216"/>
                <a:gd name="connsiteY56" fmla="*/ 2005273 h 2304257"/>
                <a:gd name="connsiteX57" fmla="*/ 298132 w 1590216"/>
                <a:gd name="connsiteY57" fmla="*/ 2002782 h 2304257"/>
                <a:gd name="connsiteX58" fmla="*/ 278384 w 1590216"/>
                <a:gd name="connsiteY58" fmla="*/ 1975068 h 2304257"/>
                <a:gd name="connsiteX59" fmla="*/ 8359 w 1590216"/>
                <a:gd name="connsiteY59" fmla="*/ 234004 h 2304257"/>
                <a:gd name="connsiteX60" fmla="*/ 1002712 w 1590216"/>
                <a:gd name="connsiteY60" fmla="*/ 179927 h 2304257"/>
                <a:gd name="connsiteX61" fmla="*/ 1004064 w 1590216"/>
                <a:gd name="connsiteY61" fmla="*/ 184390 h 2304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590216" h="2304257">
                  <a:moveTo>
                    <a:pt x="324844" y="2169685"/>
                  </a:moveTo>
                  <a:cubicBezTo>
                    <a:pt x="321622" y="2169685"/>
                    <a:pt x="318400" y="2168128"/>
                    <a:pt x="316321" y="2165325"/>
                  </a:cubicBezTo>
                  <a:cubicBezTo>
                    <a:pt x="268614" y="2098170"/>
                    <a:pt x="180061" y="2106577"/>
                    <a:pt x="179126" y="2106681"/>
                  </a:cubicBezTo>
                  <a:cubicBezTo>
                    <a:pt x="173409" y="2107304"/>
                    <a:pt x="168316" y="2103152"/>
                    <a:pt x="167693" y="2097443"/>
                  </a:cubicBezTo>
                  <a:cubicBezTo>
                    <a:pt x="167069" y="2091734"/>
                    <a:pt x="171227" y="2086648"/>
                    <a:pt x="176943" y="2086026"/>
                  </a:cubicBezTo>
                  <a:cubicBezTo>
                    <a:pt x="181101" y="2085610"/>
                    <a:pt x="278592" y="2076373"/>
                    <a:pt x="333262" y="2153389"/>
                  </a:cubicBezTo>
                  <a:cubicBezTo>
                    <a:pt x="336588" y="2158060"/>
                    <a:pt x="335445" y="2164495"/>
                    <a:pt x="330768" y="2167816"/>
                  </a:cubicBezTo>
                  <a:cubicBezTo>
                    <a:pt x="329001" y="2169062"/>
                    <a:pt x="326922" y="2169685"/>
                    <a:pt x="324844" y="2169685"/>
                  </a:cubicBezTo>
                  <a:close/>
                  <a:moveTo>
                    <a:pt x="257389" y="2231132"/>
                  </a:moveTo>
                  <a:cubicBezTo>
                    <a:pt x="262066" y="2227810"/>
                    <a:pt x="263210" y="2221375"/>
                    <a:pt x="259884" y="2216704"/>
                  </a:cubicBezTo>
                  <a:cubicBezTo>
                    <a:pt x="205214" y="2139792"/>
                    <a:pt x="107722" y="2148926"/>
                    <a:pt x="103564" y="2149341"/>
                  </a:cubicBezTo>
                  <a:cubicBezTo>
                    <a:pt x="97848" y="2149964"/>
                    <a:pt x="93691" y="2155049"/>
                    <a:pt x="94314" y="2160758"/>
                  </a:cubicBezTo>
                  <a:cubicBezTo>
                    <a:pt x="94938" y="2166467"/>
                    <a:pt x="99927" y="2170411"/>
                    <a:pt x="105747" y="2169996"/>
                  </a:cubicBezTo>
                  <a:cubicBezTo>
                    <a:pt x="106683" y="2169892"/>
                    <a:pt x="195236" y="2161485"/>
                    <a:pt x="242942" y="2228640"/>
                  </a:cubicBezTo>
                  <a:cubicBezTo>
                    <a:pt x="245021" y="2231547"/>
                    <a:pt x="248139" y="2233000"/>
                    <a:pt x="251465" y="2233000"/>
                  </a:cubicBezTo>
                  <a:cubicBezTo>
                    <a:pt x="253544" y="2233104"/>
                    <a:pt x="255622" y="2232481"/>
                    <a:pt x="257389" y="2231132"/>
                  </a:cubicBezTo>
                  <a:close/>
                  <a:moveTo>
                    <a:pt x="192637" y="2298287"/>
                  </a:moveTo>
                  <a:cubicBezTo>
                    <a:pt x="197315" y="2294966"/>
                    <a:pt x="198458" y="2288531"/>
                    <a:pt x="195132" y="2283860"/>
                  </a:cubicBezTo>
                  <a:cubicBezTo>
                    <a:pt x="140462" y="2206947"/>
                    <a:pt x="42970" y="2216081"/>
                    <a:pt x="38813" y="2216496"/>
                  </a:cubicBezTo>
                  <a:cubicBezTo>
                    <a:pt x="33096" y="2217119"/>
                    <a:pt x="28939" y="2222205"/>
                    <a:pt x="29562" y="2227914"/>
                  </a:cubicBezTo>
                  <a:cubicBezTo>
                    <a:pt x="30186" y="2233623"/>
                    <a:pt x="35175" y="2237878"/>
                    <a:pt x="40995" y="2237152"/>
                  </a:cubicBezTo>
                  <a:cubicBezTo>
                    <a:pt x="41931" y="2237152"/>
                    <a:pt x="130484" y="2228640"/>
                    <a:pt x="178190" y="2295796"/>
                  </a:cubicBezTo>
                  <a:cubicBezTo>
                    <a:pt x="180269" y="2298702"/>
                    <a:pt x="183387" y="2300156"/>
                    <a:pt x="186713" y="2300156"/>
                  </a:cubicBezTo>
                  <a:cubicBezTo>
                    <a:pt x="188792" y="2300156"/>
                    <a:pt x="190870" y="2299533"/>
                    <a:pt x="192637" y="2298287"/>
                  </a:cubicBezTo>
                  <a:close/>
                  <a:moveTo>
                    <a:pt x="1303918" y="2112390"/>
                  </a:moveTo>
                  <a:cubicBezTo>
                    <a:pt x="1351417" y="2045545"/>
                    <a:pt x="1440282" y="2053641"/>
                    <a:pt x="1441113" y="2053745"/>
                  </a:cubicBezTo>
                  <a:cubicBezTo>
                    <a:pt x="1446726" y="2054160"/>
                    <a:pt x="1451923" y="2050216"/>
                    <a:pt x="1452546" y="2044507"/>
                  </a:cubicBezTo>
                  <a:cubicBezTo>
                    <a:pt x="1453170" y="2038799"/>
                    <a:pt x="1449013" y="2033713"/>
                    <a:pt x="1443296" y="2033090"/>
                  </a:cubicBezTo>
                  <a:cubicBezTo>
                    <a:pt x="1439139" y="2032675"/>
                    <a:pt x="1341647" y="2023437"/>
                    <a:pt x="1286977" y="2100453"/>
                  </a:cubicBezTo>
                  <a:cubicBezTo>
                    <a:pt x="1283651" y="2105124"/>
                    <a:pt x="1284794" y="2111559"/>
                    <a:pt x="1289471" y="2114881"/>
                  </a:cubicBezTo>
                  <a:cubicBezTo>
                    <a:pt x="1291238" y="2116230"/>
                    <a:pt x="1293421" y="2116749"/>
                    <a:pt x="1295499" y="2116749"/>
                  </a:cubicBezTo>
                  <a:cubicBezTo>
                    <a:pt x="1298721" y="2116749"/>
                    <a:pt x="1301840" y="2115296"/>
                    <a:pt x="1303918" y="2112390"/>
                  </a:cubicBezTo>
                  <a:close/>
                  <a:moveTo>
                    <a:pt x="1377297" y="2175809"/>
                  </a:moveTo>
                  <a:cubicBezTo>
                    <a:pt x="1424796" y="2108861"/>
                    <a:pt x="1513661" y="2117060"/>
                    <a:pt x="1514492" y="2117164"/>
                  </a:cubicBezTo>
                  <a:cubicBezTo>
                    <a:pt x="1520105" y="2117579"/>
                    <a:pt x="1525301" y="2113635"/>
                    <a:pt x="1525925" y="2107926"/>
                  </a:cubicBezTo>
                  <a:cubicBezTo>
                    <a:pt x="1526549" y="2102218"/>
                    <a:pt x="1522391" y="2097132"/>
                    <a:pt x="1516675" y="2096509"/>
                  </a:cubicBezTo>
                  <a:cubicBezTo>
                    <a:pt x="1512517" y="2096094"/>
                    <a:pt x="1415026" y="2086856"/>
                    <a:pt x="1360355" y="2163768"/>
                  </a:cubicBezTo>
                  <a:cubicBezTo>
                    <a:pt x="1357029" y="2168439"/>
                    <a:pt x="1358173" y="2174874"/>
                    <a:pt x="1362850" y="2178196"/>
                  </a:cubicBezTo>
                  <a:cubicBezTo>
                    <a:pt x="1364617" y="2179545"/>
                    <a:pt x="1366799" y="2180064"/>
                    <a:pt x="1368878" y="2180064"/>
                  </a:cubicBezTo>
                  <a:cubicBezTo>
                    <a:pt x="1372100" y="2180168"/>
                    <a:pt x="1375218" y="2178715"/>
                    <a:pt x="1377297" y="2175809"/>
                  </a:cubicBezTo>
                  <a:close/>
                  <a:moveTo>
                    <a:pt x="1442049" y="2242964"/>
                  </a:moveTo>
                  <a:cubicBezTo>
                    <a:pt x="1489547" y="2176016"/>
                    <a:pt x="1578413" y="2184216"/>
                    <a:pt x="1579244" y="2184320"/>
                  </a:cubicBezTo>
                  <a:cubicBezTo>
                    <a:pt x="1584856" y="2184839"/>
                    <a:pt x="1590053" y="2180791"/>
                    <a:pt x="1590677" y="2175082"/>
                  </a:cubicBezTo>
                  <a:cubicBezTo>
                    <a:pt x="1591301" y="2169373"/>
                    <a:pt x="1587143" y="2164287"/>
                    <a:pt x="1581427" y="2163665"/>
                  </a:cubicBezTo>
                  <a:cubicBezTo>
                    <a:pt x="1577269" y="2163249"/>
                    <a:pt x="1479777" y="2154011"/>
                    <a:pt x="1425107" y="2231028"/>
                  </a:cubicBezTo>
                  <a:cubicBezTo>
                    <a:pt x="1421781" y="2235699"/>
                    <a:pt x="1422925" y="2242134"/>
                    <a:pt x="1427602" y="2245455"/>
                  </a:cubicBezTo>
                  <a:cubicBezTo>
                    <a:pt x="1429473" y="2246805"/>
                    <a:pt x="1431551" y="2247324"/>
                    <a:pt x="1433630" y="2247324"/>
                  </a:cubicBezTo>
                  <a:cubicBezTo>
                    <a:pt x="1436852" y="2247324"/>
                    <a:pt x="1439970" y="2245870"/>
                    <a:pt x="1442049" y="2242964"/>
                  </a:cubicBezTo>
                  <a:close/>
                  <a:moveTo>
                    <a:pt x="1004064" y="184390"/>
                  </a:moveTo>
                  <a:cubicBezTo>
                    <a:pt x="1017575" y="237948"/>
                    <a:pt x="1274504" y="1264692"/>
                    <a:pt x="1306828" y="1913206"/>
                  </a:cubicBezTo>
                  <a:cubicBezTo>
                    <a:pt x="1307556" y="1927426"/>
                    <a:pt x="1300696" y="1940919"/>
                    <a:pt x="1288744" y="1948704"/>
                  </a:cubicBezTo>
                  <a:cubicBezTo>
                    <a:pt x="1251846" y="1972889"/>
                    <a:pt x="1163605" y="2015860"/>
                    <a:pt x="1045118" y="1977248"/>
                  </a:cubicBezTo>
                  <a:cubicBezTo>
                    <a:pt x="1032438" y="1973096"/>
                    <a:pt x="1022772" y="1962924"/>
                    <a:pt x="1019030" y="1950157"/>
                  </a:cubicBezTo>
                  <a:cubicBezTo>
                    <a:pt x="978599" y="1812006"/>
                    <a:pt x="734039" y="985068"/>
                    <a:pt x="576992" y="649186"/>
                  </a:cubicBezTo>
                  <a:cubicBezTo>
                    <a:pt x="573354" y="641401"/>
                    <a:pt x="561609" y="643996"/>
                    <a:pt x="561713" y="652611"/>
                  </a:cubicBezTo>
                  <a:cubicBezTo>
                    <a:pt x="564208" y="840688"/>
                    <a:pt x="576368" y="1708937"/>
                    <a:pt x="591335" y="1965934"/>
                  </a:cubicBezTo>
                  <a:cubicBezTo>
                    <a:pt x="592374" y="1982853"/>
                    <a:pt x="582708" y="1998526"/>
                    <a:pt x="567118" y="2005273"/>
                  </a:cubicBezTo>
                  <a:cubicBezTo>
                    <a:pt x="517333" y="2026758"/>
                    <a:pt x="404043" y="2062672"/>
                    <a:pt x="298132" y="2002782"/>
                  </a:cubicBezTo>
                  <a:cubicBezTo>
                    <a:pt x="287739" y="1996969"/>
                    <a:pt x="280567" y="1986797"/>
                    <a:pt x="278384" y="1975068"/>
                  </a:cubicBezTo>
                  <a:cubicBezTo>
                    <a:pt x="246372" y="1805882"/>
                    <a:pt x="-5672" y="464845"/>
                    <a:pt x="8359" y="234004"/>
                  </a:cubicBezTo>
                  <a:cubicBezTo>
                    <a:pt x="23326" y="-11783"/>
                    <a:pt x="903350" y="-96377"/>
                    <a:pt x="1002712" y="179927"/>
                  </a:cubicBezTo>
                  <a:cubicBezTo>
                    <a:pt x="1003336" y="181484"/>
                    <a:pt x="1003752" y="182937"/>
                    <a:pt x="1004064" y="18439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46CF798F-C8EE-4F5A-9A87-03435190F621}"/>
                </a:ext>
              </a:extLst>
            </p:cNvPr>
            <p:cNvSpPr/>
            <p:nvPr/>
          </p:nvSpPr>
          <p:spPr>
            <a:xfrm>
              <a:off x="6908467" y="3783686"/>
              <a:ext cx="291020" cy="518977"/>
            </a:xfrm>
            <a:custGeom>
              <a:avLst/>
              <a:gdLst>
                <a:gd name="connsiteX0" fmla="*/ 265328 w 291020"/>
                <a:gd name="connsiteY0" fmla="*/ 7785 h 518977"/>
                <a:gd name="connsiteX1" fmla="*/ 166381 w 291020"/>
                <a:gd name="connsiteY1" fmla="*/ 507767 h 518977"/>
                <a:gd name="connsiteX2" fmla="*/ 23573 w 291020"/>
                <a:gd name="connsiteY2" fmla="*/ 357575 h 518977"/>
                <a:gd name="connsiteX3" fmla="*/ 94354 w 291020"/>
                <a:gd name="connsiteY3" fmla="*/ 383835 h 518977"/>
                <a:gd name="connsiteX4" fmla="*/ 67850 w 291020"/>
                <a:gd name="connsiteY4" fmla="*/ 122063 h 518977"/>
                <a:gd name="connsiteX5" fmla="*/ 265328 w 291020"/>
                <a:gd name="connsiteY5" fmla="*/ 7785 h 518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1020" h="518977">
                  <a:moveTo>
                    <a:pt x="265328" y="7785"/>
                  </a:moveTo>
                  <a:cubicBezTo>
                    <a:pt x="265328" y="7785"/>
                    <a:pt x="361468" y="608449"/>
                    <a:pt x="166381" y="507767"/>
                  </a:cubicBezTo>
                  <a:cubicBezTo>
                    <a:pt x="-28706" y="407086"/>
                    <a:pt x="2371" y="375220"/>
                    <a:pt x="23573" y="357575"/>
                  </a:cubicBezTo>
                  <a:cubicBezTo>
                    <a:pt x="44776" y="339930"/>
                    <a:pt x="94354" y="383835"/>
                    <a:pt x="94354" y="383835"/>
                  </a:cubicBezTo>
                  <a:cubicBezTo>
                    <a:pt x="55482" y="268726"/>
                    <a:pt x="67850" y="122063"/>
                    <a:pt x="67850" y="122063"/>
                  </a:cubicBezTo>
                  <a:lnTo>
                    <a:pt x="265328" y="7785"/>
                  </a:lnTo>
                  <a:close/>
                </a:path>
              </a:pathLst>
            </a:custGeom>
            <a:solidFill>
              <a:srgbClr val="F8CBA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E1CE3EB1-00F4-48D1-A740-671A4DE4A4BE}"/>
                </a:ext>
              </a:extLst>
            </p:cNvPr>
            <p:cNvSpPr/>
            <p:nvPr/>
          </p:nvSpPr>
          <p:spPr>
            <a:xfrm>
              <a:off x="6434677" y="2682830"/>
              <a:ext cx="2037140" cy="1702245"/>
            </a:xfrm>
            <a:custGeom>
              <a:avLst/>
              <a:gdLst>
                <a:gd name="connsiteX0" fmla="*/ 2035612 w 2037140"/>
                <a:gd name="connsiteY0" fmla="*/ 670520 h 1702244"/>
                <a:gd name="connsiteX1" fmla="*/ 1796768 w 2037140"/>
                <a:gd name="connsiteY1" fmla="*/ 477045 h 1702244"/>
                <a:gd name="connsiteX2" fmla="*/ 1055083 w 2037140"/>
                <a:gd name="connsiteY2" fmla="*/ 11315 h 1702244"/>
                <a:gd name="connsiteX3" fmla="*/ 406212 w 2037140"/>
                <a:gd name="connsiteY3" fmla="*/ 318030 h 1702244"/>
                <a:gd name="connsiteX4" fmla="*/ 13439 w 2037140"/>
                <a:gd name="connsiteY4" fmla="*/ 979207 h 1702244"/>
                <a:gd name="connsiteX5" fmla="*/ 464520 w 2037140"/>
                <a:gd name="connsiteY5" fmla="*/ 1213785 h 1702244"/>
                <a:gd name="connsiteX6" fmla="*/ 505990 w 2037140"/>
                <a:gd name="connsiteY6" fmla="*/ 1271807 h 1702244"/>
                <a:gd name="connsiteX7" fmla="*/ 571262 w 2037140"/>
                <a:gd name="connsiteY7" fmla="*/ 1284469 h 1702244"/>
                <a:gd name="connsiteX8" fmla="*/ 604625 w 2037140"/>
                <a:gd name="connsiteY8" fmla="*/ 1261634 h 1702244"/>
                <a:gd name="connsiteX9" fmla="*/ 602546 w 2037140"/>
                <a:gd name="connsiteY9" fmla="*/ 1285404 h 1702244"/>
                <a:gd name="connsiteX10" fmla="*/ 618449 w 2037140"/>
                <a:gd name="connsiteY10" fmla="*/ 1481473 h 1702244"/>
                <a:gd name="connsiteX11" fmla="*/ 602546 w 2037140"/>
                <a:gd name="connsiteY11" fmla="*/ 1621908 h 1702244"/>
                <a:gd name="connsiteX12" fmla="*/ 1597627 w 2037140"/>
                <a:gd name="connsiteY12" fmla="*/ 1570011 h 1702244"/>
                <a:gd name="connsiteX13" fmla="*/ 1545347 w 2037140"/>
                <a:gd name="connsiteY13" fmla="*/ 1420545 h 1702244"/>
                <a:gd name="connsiteX14" fmla="*/ 1581725 w 2037140"/>
                <a:gd name="connsiteY14" fmla="*/ 1099921 h 1702244"/>
                <a:gd name="connsiteX15" fmla="*/ 2035612 w 2037140"/>
                <a:gd name="connsiteY15" fmla="*/ 670520 h 1702244"/>
                <a:gd name="connsiteX16" fmla="*/ 464624 w 2037140"/>
                <a:gd name="connsiteY16" fmla="*/ 816248 h 1702244"/>
                <a:gd name="connsiteX17" fmla="*/ 612212 w 2037140"/>
                <a:gd name="connsiteY17" fmla="*/ 761444 h 1702244"/>
                <a:gd name="connsiteX18" fmla="*/ 655761 w 2037140"/>
                <a:gd name="connsiteY18" fmla="*/ 855172 h 1702244"/>
                <a:gd name="connsiteX19" fmla="*/ 640171 w 2037140"/>
                <a:gd name="connsiteY19" fmla="*/ 965921 h 1702244"/>
                <a:gd name="connsiteX20" fmla="*/ 464624 w 2037140"/>
                <a:gd name="connsiteY20" fmla="*/ 816248 h 1702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37140" h="1702244">
                  <a:moveTo>
                    <a:pt x="2035612" y="670520"/>
                  </a:moveTo>
                  <a:cubicBezTo>
                    <a:pt x="2030311" y="410824"/>
                    <a:pt x="1796768" y="477045"/>
                    <a:pt x="1796768" y="477045"/>
                  </a:cubicBezTo>
                  <a:cubicBezTo>
                    <a:pt x="1584427" y="-63625"/>
                    <a:pt x="1055083" y="11315"/>
                    <a:pt x="1055083" y="11315"/>
                  </a:cubicBezTo>
                  <a:cubicBezTo>
                    <a:pt x="655658" y="30517"/>
                    <a:pt x="406212" y="318030"/>
                    <a:pt x="406212" y="318030"/>
                  </a:cubicBezTo>
                  <a:cubicBezTo>
                    <a:pt x="406212" y="318030"/>
                    <a:pt x="-47572" y="802963"/>
                    <a:pt x="13439" y="979207"/>
                  </a:cubicBezTo>
                  <a:cubicBezTo>
                    <a:pt x="74449" y="1155452"/>
                    <a:pt x="464520" y="1213785"/>
                    <a:pt x="464520" y="1213785"/>
                  </a:cubicBezTo>
                  <a:lnTo>
                    <a:pt x="505990" y="1271807"/>
                  </a:lnTo>
                  <a:cubicBezTo>
                    <a:pt x="520957" y="1292669"/>
                    <a:pt x="549539" y="1298274"/>
                    <a:pt x="571262" y="1284469"/>
                  </a:cubicBezTo>
                  <a:cubicBezTo>
                    <a:pt x="582175" y="1277515"/>
                    <a:pt x="593400" y="1269731"/>
                    <a:pt x="604625" y="1261634"/>
                  </a:cubicBezTo>
                  <a:cubicBezTo>
                    <a:pt x="603898" y="1269731"/>
                    <a:pt x="603170" y="1277723"/>
                    <a:pt x="602546" y="1285404"/>
                  </a:cubicBezTo>
                  <a:cubicBezTo>
                    <a:pt x="589243" y="1444418"/>
                    <a:pt x="618449" y="1481473"/>
                    <a:pt x="618449" y="1481473"/>
                  </a:cubicBezTo>
                  <a:lnTo>
                    <a:pt x="602546" y="1621908"/>
                  </a:lnTo>
                  <a:cubicBezTo>
                    <a:pt x="1088134" y="1825970"/>
                    <a:pt x="1595029" y="1579456"/>
                    <a:pt x="1597627" y="1570011"/>
                  </a:cubicBezTo>
                  <a:cubicBezTo>
                    <a:pt x="1600329" y="1560565"/>
                    <a:pt x="1545347" y="1420545"/>
                    <a:pt x="1545347" y="1420545"/>
                  </a:cubicBezTo>
                  <a:cubicBezTo>
                    <a:pt x="1607085" y="1375498"/>
                    <a:pt x="1581725" y="1099921"/>
                    <a:pt x="1581725" y="1099921"/>
                  </a:cubicBezTo>
                  <a:cubicBezTo>
                    <a:pt x="1929390" y="1309173"/>
                    <a:pt x="2040913" y="930216"/>
                    <a:pt x="2035612" y="670520"/>
                  </a:cubicBezTo>
                  <a:close/>
                  <a:moveTo>
                    <a:pt x="464624" y="816248"/>
                  </a:moveTo>
                  <a:lnTo>
                    <a:pt x="612212" y="761444"/>
                  </a:lnTo>
                  <a:lnTo>
                    <a:pt x="655761" y="855172"/>
                  </a:lnTo>
                  <a:cubicBezTo>
                    <a:pt x="655761" y="855172"/>
                    <a:pt x="649006" y="900945"/>
                    <a:pt x="640171" y="965921"/>
                  </a:cubicBezTo>
                  <a:cubicBezTo>
                    <a:pt x="557854" y="864825"/>
                    <a:pt x="464624" y="816248"/>
                    <a:pt x="464624" y="816248"/>
                  </a:cubicBezTo>
                  <a:close/>
                </a:path>
              </a:pathLst>
            </a:custGeom>
            <a:solidFill>
              <a:srgbClr val="00BBEE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F2EB6090-18D2-4EE5-803A-F5522013C604}"/>
                </a:ext>
              </a:extLst>
            </p:cNvPr>
            <p:cNvSpPr/>
            <p:nvPr/>
          </p:nvSpPr>
          <p:spPr>
            <a:xfrm>
              <a:off x="7250356" y="2660024"/>
              <a:ext cx="457317" cy="685050"/>
            </a:xfrm>
            <a:custGeom>
              <a:avLst/>
              <a:gdLst>
                <a:gd name="connsiteX0" fmla="*/ 453303 w 457317"/>
                <a:gd name="connsiteY0" fmla="*/ 184521 h 685049"/>
                <a:gd name="connsiteX1" fmla="*/ 347080 w 457317"/>
                <a:gd name="connsiteY1" fmla="*/ 522479 h 685049"/>
                <a:gd name="connsiteX2" fmla="*/ 272974 w 457317"/>
                <a:gd name="connsiteY2" fmla="*/ 686268 h 685049"/>
                <a:gd name="connsiteX3" fmla="*/ 173819 w 457317"/>
                <a:gd name="connsiteY3" fmla="*/ 544795 h 685049"/>
                <a:gd name="connsiteX4" fmla="*/ 8146 w 457317"/>
                <a:gd name="connsiteY4" fmla="*/ 263094 h 685049"/>
                <a:gd name="connsiteX5" fmla="*/ 7834 w 457317"/>
                <a:gd name="connsiteY5" fmla="*/ 258216 h 685049"/>
                <a:gd name="connsiteX6" fmla="*/ 453303 w 457317"/>
                <a:gd name="connsiteY6" fmla="*/ 184521 h 68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317" h="685049">
                  <a:moveTo>
                    <a:pt x="453303" y="184521"/>
                  </a:moveTo>
                  <a:cubicBezTo>
                    <a:pt x="451536" y="261018"/>
                    <a:pt x="396034" y="407473"/>
                    <a:pt x="347080" y="522479"/>
                  </a:cubicBezTo>
                  <a:cubicBezTo>
                    <a:pt x="307897" y="614441"/>
                    <a:pt x="272974" y="686268"/>
                    <a:pt x="272974" y="686268"/>
                  </a:cubicBezTo>
                  <a:cubicBezTo>
                    <a:pt x="256137" y="670491"/>
                    <a:pt x="216953" y="612781"/>
                    <a:pt x="173819" y="544795"/>
                  </a:cubicBezTo>
                  <a:cubicBezTo>
                    <a:pt x="98882" y="426779"/>
                    <a:pt x="11784" y="277729"/>
                    <a:pt x="8146" y="263094"/>
                  </a:cubicBezTo>
                  <a:cubicBezTo>
                    <a:pt x="7834" y="261433"/>
                    <a:pt x="7730" y="259876"/>
                    <a:pt x="7834" y="258216"/>
                  </a:cubicBezTo>
                  <a:cubicBezTo>
                    <a:pt x="30180" y="-16946"/>
                    <a:pt x="460058" y="-99152"/>
                    <a:pt x="453303" y="184521"/>
                  </a:cubicBezTo>
                  <a:close/>
                </a:path>
              </a:pathLst>
            </a:custGeom>
            <a:solidFill>
              <a:srgbClr val="EDE6D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="" xmlns:a16="http://schemas.microsoft.com/office/drawing/2014/main" id="{7595FD51-1EEA-4F19-AFB4-CF7C32F95813}"/>
                </a:ext>
              </a:extLst>
            </p:cNvPr>
            <p:cNvSpPr/>
            <p:nvPr/>
          </p:nvSpPr>
          <p:spPr>
            <a:xfrm>
              <a:off x="7392479" y="2820919"/>
              <a:ext cx="207871" cy="529357"/>
            </a:xfrm>
            <a:custGeom>
              <a:avLst/>
              <a:gdLst>
                <a:gd name="connsiteX0" fmla="*/ 204958 w 207871"/>
                <a:gd name="connsiteY0" fmla="*/ 361584 h 529356"/>
                <a:gd name="connsiteX1" fmla="*/ 130852 w 207871"/>
                <a:gd name="connsiteY1" fmla="*/ 525373 h 529356"/>
                <a:gd name="connsiteX2" fmla="*/ 31697 w 207871"/>
                <a:gd name="connsiteY2" fmla="*/ 383900 h 529356"/>
                <a:gd name="connsiteX3" fmla="*/ 64021 w 207871"/>
                <a:gd name="connsiteY3" fmla="*/ 211392 h 529356"/>
                <a:gd name="connsiteX4" fmla="*/ 62670 w 207871"/>
                <a:gd name="connsiteY4" fmla="*/ 202050 h 529356"/>
                <a:gd name="connsiteX5" fmla="*/ 9351 w 207871"/>
                <a:gd name="connsiteY5" fmla="*/ 98255 h 529356"/>
                <a:gd name="connsiteX6" fmla="*/ 12469 w 207871"/>
                <a:gd name="connsiteY6" fmla="*/ 81025 h 529356"/>
                <a:gd name="connsiteX7" fmla="*/ 86679 w 207871"/>
                <a:gd name="connsiteY7" fmla="*/ 11689 h 529356"/>
                <a:gd name="connsiteX8" fmla="*/ 104972 w 207871"/>
                <a:gd name="connsiteY8" fmla="*/ 10340 h 529356"/>
                <a:gd name="connsiteX9" fmla="*/ 192486 w 207871"/>
                <a:gd name="connsiteY9" fmla="*/ 70749 h 529356"/>
                <a:gd name="connsiteX10" fmla="*/ 197786 w 207871"/>
                <a:gd name="connsiteY10" fmla="*/ 87979 h 529356"/>
                <a:gd name="connsiteX11" fmla="*/ 157147 w 207871"/>
                <a:gd name="connsiteY11" fmla="*/ 194058 h 529356"/>
                <a:gd name="connsiteX12" fmla="*/ 156732 w 207871"/>
                <a:gd name="connsiteY12" fmla="*/ 203503 h 529356"/>
                <a:gd name="connsiteX13" fmla="*/ 204958 w 207871"/>
                <a:gd name="connsiteY13" fmla="*/ 361584 h 529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7871" h="529356">
                  <a:moveTo>
                    <a:pt x="204958" y="361584"/>
                  </a:moveTo>
                  <a:cubicBezTo>
                    <a:pt x="165774" y="453546"/>
                    <a:pt x="130852" y="525373"/>
                    <a:pt x="130852" y="525373"/>
                  </a:cubicBezTo>
                  <a:cubicBezTo>
                    <a:pt x="114014" y="509596"/>
                    <a:pt x="74830" y="451886"/>
                    <a:pt x="31697" y="383900"/>
                  </a:cubicBezTo>
                  <a:lnTo>
                    <a:pt x="64021" y="211392"/>
                  </a:lnTo>
                  <a:cubicBezTo>
                    <a:pt x="64541" y="208174"/>
                    <a:pt x="64125" y="204956"/>
                    <a:pt x="62670" y="202050"/>
                  </a:cubicBezTo>
                  <a:lnTo>
                    <a:pt x="9351" y="98255"/>
                  </a:lnTo>
                  <a:cubicBezTo>
                    <a:pt x="6441" y="92546"/>
                    <a:pt x="7688" y="85384"/>
                    <a:pt x="12469" y="81025"/>
                  </a:cubicBezTo>
                  <a:lnTo>
                    <a:pt x="86679" y="11689"/>
                  </a:lnTo>
                  <a:cubicBezTo>
                    <a:pt x="91772" y="7019"/>
                    <a:pt x="99359" y="6500"/>
                    <a:pt x="104972" y="10340"/>
                  </a:cubicBezTo>
                  <a:lnTo>
                    <a:pt x="192486" y="70749"/>
                  </a:lnTo>
                  <a:cubicBezTo>
                    <a:pt x="197994" y="74589"/>
                    <a:pt x="200177" y="81648"/>
                    <a:pt x="197786" y="87979"/>
                  </a:cubicBezTo>
                  <a:lnTo>
                    <a:pt x="157147" y="194058"/>
                  </a:lnTo>
                  <a:cubicBezTo>
                    <a:pt x="155900" y="197068"/>
                    <a:pt x="155796" y="200390"/>
                    <a:pt x="156732" y="203503"/>
                  </a:cubicBezTo>
                  <a:cubicBezTo>
                    <a:pt x="162864" y="223640"/>
                    <a:pt x="187289" y="303458"/>
                    <a:pt x="204958" y="361584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8" name="Полилиния: фигура 37">
              <a:extLst>
                <a:ext uri="{FF2B5EF4-FFF2-40B4-BE49-F238E27FC236}">
                  <a16:creationId xmlns="" xmlns:a16="http://schemas.microsoft.com/office/drawing/2014/main" id="{1BEC8263-A922-4414-840B-93412690CCAF}"/>
                </a:ext>
              </a:extLst>
            </p:cNvPr>
            <p:cNvSpPr/>
            <p:nvPr/>
          </p:nvSpPr>
          <p:spPr>
            <a:xfrm>
              <a:off x="7243438" y="2622617"/>
              <a:ext cx="488498" cy="363284"/>
            </a:xfrm>
            <a:custGeom>
              <a:avLst/>
              <a:gdLst>
                <a:gd name="connsiteX0" fmla="*/ 225431 w 488497"/>
                <a:gd name="connsiteY0" fmla="*/ 26170 h 363283"/>
                <a:gd name="connsiteX1" fmla="*/ 480905 w 488497"/>
                <a:gd name="connsiteY1" fmla="*/ 313787 h 363283"/>
                <a:gd name="connsiteX2" fmla="*/ 447021 w 488497"/>
                <a:gd name="connsiteY2" fmla="*/ 338179 h 363283"/>
                <a:gd name="connsiteX3" fmla="*/ 255884 w 488497"/>
                <a:gd name="connsiteY3" fmla="*/ 287527 h 363283"/>
                <a:gd name="connsiteX4" fmla="*/ 237383 w 488497"/>
                <a:gd name="connsiteY4" fmla="*/ 288253 h 363283"/>
                <a:gd name="connsiteX5" fmla="*/ 51026 w 488497"/>
                <a:gd name="connsiteY5" fmla="*/ 360702 h 363283"/>
                <a:gd name="connsiteX6" fmla="*/ 12986 w 488497"/>
                <a:gd name="connsiteY6" fmla="*/ 338905 h 363283"/>
                <a:gd name="connsiteX7" fmla="*/ 212958 w 488497"/>
                <a:gd name="connsiteY7" fmla="*/ 27727 h 363283"/>
                <a:gd name="connsiteX8" fmla="*/ 225431 w 488497"/>
                <a:gd name="connsiteY8" fmla="*/ 26170 h 363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8497" h="363283">
                  <a:moveTo>
                    <a:pt x="225431" y="26170"/>
                  </a:moveTo>
                  <a:cubicBezTo>
                    <a:pt x="474564" y="-66312"/>
                    <a:pt x="484750" y="215181"/>
                    <a:pt x="480905" y="313787"/>
                  </a:cubicBezTo>
                  <a:cubicBezTo>
                    <a:pt x="480281" y="330705"/>
                    <a:pt x="463755" y="342642"/>
                    <a:pt x="447021" y="338179"/>
                  </a:cubicBezTo>
                  <a:lnTo>
                    <a:pt x="255884" y="287527"/>
                  </a:lnTo>
                  <a:cubicBezTo>
                    <a:pt x="249855" y="285658"/>
                    <a:pt x="243307" y="285970"/>
                    <a:pt x="237383" y="288253"/>
                  </a:cubicBezTo>
                  <a:lnTo>
                    <a:pt x="51026" y="360702"/>
                  </a:lnTo>
                  <a:cubicBezTo>
                    <a:pt x="34085" y="367241"/>
                    <a:pt x="15168" y="356550"/>
                    <a:pt x="12986" y="338905"/>
                  </a:cubicBezTo>
                  <a:cubicBezTo>
                    <a:pt x="-26925" y="18489"/>
                    <a:pt x="175230" y="23990"/>
                    <a:pt x="212958" y="27727"/>
                  </a:cubicBezTo>
                  <a:cubicBezTo>
                    <a:pt x="217324" y="28349"/>
                    <a:pt x="221481" y="27623"/>
                    <a:pt x="225431" y="26170"/>
                  </a:cubicBezTo>
                  <a:close/>
                </a:path>
              </a:pathLst>
            </a:custGeom>
            <a:solidFill>
              <a:srgbClr val="EDE6D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="" xmlns:a16="http://schemas.microsoft.com/office/drawing/2014/main" id="{5503FB5B-7988-4E53-8AE4-898212FEEBAC}"/>
                </a:ext>
              </a:extLst>
            </p:cNvPr>
            <p:cNvSpPr/>
            <p:nvPr/>
          </p:nvSpPr>
          <p:spPr>
            <a:xfrm>
              <a:off x="7171247" y="2056446"/>
              <a:ext cx="550859" cy="809604"/>
            </a:xfrm>
            <a:custGeom>
              <a:avLst/>
              <a:gdLst>
                <a:gd name="connsiteX0" fmla="*/ 436687 w 550859"/>
                <a:gd name="connsiteY0" fmla="*/ 517711 h 809604"/>
                <a:gd name="connsiteX1" fmla="*/ 434920 w 550859"/>
                <a:gd name="connsiteY1" fmla="*/ 519061 h 809604"/>
                <a:gd name="connsiteX2" fmla="*/ 440845 w 550859"/>
                <a:gd name="connsiteY2" fmla="*/ 534630 h 809604"/>
                <a:gd name="connsiteX3" fmla="*/ 464022 w 550859"/>
                <a:gd name="connsiteY3" fmla="*/ 620157 h 809604"/>
                <a:gd name="connsiteX4" fmla="*/ 439805 w 550859"/>
                <a:gd name="connsiteY4" fmla="*/ 704854 h 809604"/>
                <a:gd name="connsiteX5" fmla="*/ 326307 w 550859"/>
                <a:gd name="connsiteY5" fmla="*/ 810518 h 809604"/>
                <a:gd name="connsiteX6" fmla="*/ 199922 w 550859"/>
                <a:gd name="connsiteY6" fmla="*/ 737342 h 809604"/>
                <a:gd name="connsiteX7" fmla="*/ 157724 w 550859"/>
                <a:gd name="connsiteY7" fmla="*/ 655344 h 809604"/>
                <a:gd name="connsiteX8" fmla="*/ 166974 w 550859"/>
                <a:gd name="connsiteY8" fmla="*/ 559541 h 809604"/>
                <a:gd name="connsiteX9" fmla="*/ 168429 w 550859"/>
                <a:gd name="connsiteY9" fmla="*/ 550511 h 809604"/>
                <a:gd name="connsiteX10" fmla="*/ 167390 w 550859"/>
                <a:gd name="connsiteY10" fmla="*/ 550096 h 809604"/>
                <a:gd name="connsiteX11" fmla="*/ 155437 w 550859"/>
                <a:gd name="connsiteY11" fmla="*/ 545009 h 809604"/>
                <a:gd name="connsiteX12" fmla="*/ 9199 w 550859"/>
                <a:gd name="connsiteY12" fmla="*/ 324237 h 809604"/>
                <a:gd name="connsiteX13" fmla="*/ 249707 w 550859"/>
                <a:gd name="connsiteY13" fmla="*/ 8906 h 809604"/>
                <a:gd name="connsiteX14" fmla="*/ 543845 w 550859"/>
                <a:gd name="connsiteY14" fmla="*/ 267253 h 809604"/>
                <a:gd name="connsiteX15" fmla="*/ 483146 w 550859"/>
                <a:gd name="connsiteY15" fmla="*/ 475882 h 809604"/>
                <a:gd name="connsiteX16" fmla="*/ 436687 w 550859"/>
                <a:gd name="connsiteY16" fmla="*/ 517711 h 80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50859" h="809604">
                  <a:moveTo>
                    <a:pt x="436687" y="517711"/>
                  </a:moveTo>
                  <a:cubicBezTo>
                    <a:pt x="436064" y="518230"/>
                    <a:pt x="435544" y="518645"/>
                    <a:pt x="434920" y="519061"/>
                  </a:cubicBezTo>
                  <a:cubicBezTo>
                    <a:pt x="437311" y="523939"/>
                    <a:pt x="439389" y="529233"/>
                    <a:pt x="440845" y="534630"/>
                  </a:cubicBezTo>
                  <a:lnTo>
                    <a:pt x="464022" y="620157"/>
                  </a:lnTo>
                  <a:cubicBezTo>
                    <a:pt x="472337" y="650673"/>
                    <a:pt x="462983" y="683265"/>
                    <a:pt x="439805" y="704854"/>
                  </a:cubicBezTo>
                  <a:lnTo>
                    <a:pt x="326307" y="810518"/>
                  </a:lnTo>
                  <a:lnTo>
                    <a:pt x="199922" y="737342"/>
                  </a:lnTo>
                  <a:cubicBezTo>
                    <a:pt x="171027" y="720631"/>
                    <a:pt x="154502" y="688559"/>
                    <a:pt x="157724" y="655344"/>
                  </a:cubicBezTo>
                  <a:lnTo>
                    <a:pt x="166974" y="559541"/>
                  </a:lnTo>
                  <a:cubicBezTo>
                    <a:pt x="167286" y="556531"/>
                    <a:pt x="167805" y="553521"/>
                    <a:pt x="168429" y="550511"/>
                  </a:cubicBezTo>
                  <a:cubicBezTo>
                    <a:pt x="168117" y="550407"/>
                    <a:pt x="167805" y="550303"/>
                    <a:pt x="167390" y="550096"/>
                  </a:cubicBezTo>
                  <a:cubicBezTo>
                    <a:pt x="163336" y="548435"/>
                    <a:pt x="159387" y="546774"/>
                    <a:pt x="155437" y="545009"/>
                  </a:cubicBezTo>
                  <a:cubicBezTo>
                    <a:pt x="74679" y="509511"/>
                    <a:pt x="18865" y="422531"/>
                    <a:pt x="9199" y="324237"/>
                  </a:cubicBezTo>
                  <a:cubicBezTo>
                    <a:pt x="-6391" y="167298"/>
                    <a:pt x="110017" y="22711"/>
                    <a:pt x="249707" y="8906"/>
                  </a:cubicBezTo>
                  <a:cubicBezTo>
                    <a:pt x="389396" y="-4899"/>
                    <a:pt x="528358" y="110314"/>
                    <a:pt x="543845" y="267253"/>
                  </a:cubicBezTo>
                  <a:cubicBezTo>
                    <a:pt x="551640" y="345722"/>
                    <a:pt x="534699" y="426579"/>
                    <a:pt x="483146" y="475882"/>
                  </a:cubicBezTo>
                  <a:cubicBezTo>
                    <a:pt x="467244" y="491347"/>
                    <a:pt x="451966" y="505360"/>
                    <a:pt x="436687" y="517711"/>
                  </a:cubicBezTo>
                  <a:close/>
                </a:path>
              </a:pathLst>
            </a:custGeom>
            <a:solidFill>
              <a:srgbClr val="F8CBA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0" name="Полилиния: фигура 39">
              <a:extLst>
                <a:ext uri="{FF2B5EF4-FFF2-40B4-BE49-F238E27FC236}">
                  <a16:creationId xmlns="" xmlns:a16="http://schemas.microsoft.com/office/drawing/2014/main" id="{9CE7A7A9-1E08-4694-AF08-69E7828C1A22}"/>
                </a:ext>
              </a:extLst>
            </p:cNvPr>
            <p:cNvSpPr/>
            <p:nvPr/>
          </p:nvSpPr>
          <p:spPr>
            <a:xfrm>
              <a:off x="7095563" y="1911750"/>
              <a:ext cx="675582" cy="778466"/>
            </a:xfrm>
            <a:custGeom>
              <a:avLst/>
              <a:gdLst>
                <a:gd name="connsiteX0" fmla="*/ 123028 w 675582"/>
                <a:gd name="connsiteY0" fmla="*/ 340953 h 778465"/>
                <a:gd name="connsiteX1" fmla="*/ 101826 w 675582"/>
                <a:gd name="connsiteY1" fmla="*/ 490211 h 778465"/>
                <a:gd name="connsiteX2" fmla="*/ 31045 w 675582"/>
                <a:gd name="connsiteY2" fmla="*/ 234044 h 778465"/>
                <a:gd name="connsiteX3" fmla="*/ 206177 w 675582"/>
                <a:gd name="connsiteY3" fmla="*/ 75964 h 778465"/>
                <a:gd name="connsiteX4" fmla="*/ 552075 w 675582"/>
                <a:gd name="connsiteY4" fmla="*/ 77728 h 778465"/>
                <a:gd name="connsiteX5" fmla="*/ 594585 w 675582"/>
                <a:gd name="connsiteY5" fmla="*/ 476303 h 778465"/>
                <a:gd name="connsiteX6" fmla="*/ 532639 w 675582"/>
                <a:gd name="connsiteY6" fmla="*/ 254388 h 778465"/>
                <a:gd name="connsiteX7" fmla="*/ 283193 w 675582"/>
                <a:gd name="connsiteY7" fmla="*/ 183807 h 778465"/>
                <a:gd name="connsiteX8" fmla="*/ 326535 w 675582"/>
                <a:gd name="connsiteY8" fmla="*/ 303898 h 778465"/>
                <a:gd name="connsiteX9" fmla="*/ 217714 w 675582"/>
                <a:gd name="connsiteY9" fmla="*/ 181939 h 778465"/>
                <a:gd name="connsiteX10" fmla="*/ 123028 w 675582"/>
                <a:gd name="connsiteY10" fmla="*/ 340953 h 778465"/>
                <a:gd name="connsiteX11" fmla="*/ 381828 w 675582"/>
                <a:gd name="connsiteY11" fmla="*/ 722090 h 778465"/>
                <a:gd name="connsiteX12" fmla="*/ 243178 w 675582"/>
                <a:gd name="connsiteY12" fmla="*/ 694896 h 778465"/>
                <a:gd name="connsiteX13" fmla="*/ 372058 w 675582"/>
                <a:gd name="connsiteY13" fmla="*/ 774922 h 778465"/>
                <a:gd name="connsiteX14" fmla="*/ 512372 w 675582"/>
                <a:gd name="connsiteY14" fmla="*/ 662408 h 778465"/>
                <a:gd name="connsiteX15" fmla="*/ 381828 w 675582"/>
                <a:gd name="connsiteY15" fmla="*/ 722090 h 778465"/>
                <a:gd name="connsiteX16" fmla="*/ 457805 w 675582"/>
                <a:gd name="connsiteY16" fmla="*/ 349776 h 778465"/>
                <a:gd name="connsiteX17" fmla="*/ 420700 w 675582"/>
                <a:gd name="connsiteY17" fmla="*/ 386831 h 778465"/>
                <a:gd name="connsiteX18" fmla="*/ 457805 w 675582"/>
                <a:gd name="connsiteY18" fmla="*/ 423886 h 778465"/>
                <a:gd name="connsiteX19" fmla="*/ 494910 w 675582"/>
                <a:gd name="connsiteY19" fmla="*/ 386831 h 778465"/>
                <a:gd name="connsiteX20" fmla="*/ 457805 w 675582"/>
                <a:gd name="connsiteY20" fmla="*/ 349776 h 778465"/>
                <a:gd name="connsiteX21" fmla="*/ 225821 w 675582"/>
                <a:gd name="connsiteY21" fmla="*/ 393474 h 778465"/>
                <a:gd name="connsiteX22" fmla="*/ 188716 w 675582"/>
                <a:gd name="connsiteY22" fmla="*/ 430529 h 778465"/>
                <a:gd name="connsiteX23" fmla="*/ 225821 w 675582"/>
                <a:gd name="connsiteY23" fmla="*/ 467584 h 778465"/>
                <a:gd name="connsiteX24" fmla="*/ 262926 w 675582"/>
                <a:gd name="connsiteY24" fmla="*/ 430529 h 778465"/>
                <a:gd name="connsiteX25" fmla="*/ 225821 w 675582"/>
                <a:gd name="connsiteY25" fmla="*/ 393474 h 778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75582" h="778465">
                  <a:moveTo>
                    <a:pt x="123028" y="340953"/>
                  </a:moveTo>
                  <a:lnTo>
                    <a:pt x="101826" y="490211"/>
                  </a:lnTo>
                  <a:cubicBezTo>
                    <a:pt x="101826" y="490211"/>
                    <a:pt x="-48569" y="445164"/>
                    <a:pt x="31045" y="234044"/>
                  </a:cubicBezTo>
                  <a:cubicBezTo>
                    <a:pt x="110660" y="22924"/>
                    <a:pt x="206177" y="75964"/>
                    <a:pt x="206177" y="75964"/>
                  </a:cubicBezTo>
                  <a:cubicBezTo>
                    <a:pt x="250454" y="-22123"/>
                    <a:pt x="329965" y="-8007"/>
                    <a:pt x="552075" y="77728"/>
                  </a:cubicBezTo>
                  <a:cubicBezTo>
                    <a:pt x="774186" y="163463"/>
                    <a:pt x="641564" y="450769"/>
                    <a:pt x="594585" y="476303"/>
                  </a:cubicBezTo>
                  <a:cubicBezTo>
                    <a:pt x="547606" y="501836"/>
                    <a:pt x="532639" y="254388"/>
                    <a:pt x="532639" y="254388"/>
                  </a:cubicBezTo>
                  <a:cubicBezTo>
                    <a:pt x="319467" y="251689"/>
                    <a:pt x="283193" y="183807"/>
                    <a:pt x="283193" y="183807"/>
                  </a:cubicBezTo>
                  <a:cubicBezTo>
                    <a:pt x="289430" y="225325"/>
                    <a:pt x="381413" y="310126"/>
                    <a:pt x="326535" y="303898"/>
                  </a:cubicBezTo>
                  <a:cubicBezTo>
                    <a:pt x="271657" y="297671"/>
                    <a:pt x="217714" y="181939"/>
                    <a:pt x="217714" y="181939"/>
                  </a:cubicBezTo>
                  <a:cubicBezTo>
                    <a:pt x="197550" y="256153"/>
                    <a:pt x="123028" y="340953"/>
                    <a:pt x="123028" y="340953"/>
                  </a:cubicBezTo>
                  <a:close/>
                  <a:moveTo>
                    <a:pt x="381828" y="722090"/>
                  </a:moveTo>
                  <a:cubicBezTo>
                    <a:pt x="334122" y="726761"/>
                    <a:pt x="286104" y="712645"/>
                    <a:pt x="243178" y="694896"/>
                  </a:cubicBezTo>
                  <a:cubicBezTo>
                    <a:pt x="266564" y="742330"/>
                    <a:pt x="315517" y="774922"/>
                    <a:pt x="372058" y="774922"/>
                  </a:cubicBezTo>
                  <a:cubicBezTo>
                    <a:pt x="440760" y="774922"/>
                    <a:pt x="498236" y="726657"/>
                    <a:pt x="512372" y="662408"/>
                  </a:cubicBezTo>
                  <a:cubicBezTo>
                    <a:pt x="472045" y="695415"/>
                    <a:pt x="432445" y="717004"/>
                    <a:pt x="381828" y="722090"/>
                  </a:cubicBezTo>
                  <a:close/>
                  <a:moveTo>
                    <a:pt x="457805" y="349776"/>
                  </a:moveTo>
                  <a:cubicBezTo>
                    <a:pt x="437330" y="349776"/>
                    <a:pt x="420700" y="366383"/>
                    <a:pt x="420700" y="386831"/>
                  </a:cubicBezTo>
                  <a:cubicBezTo>
                    <a:pt x="420700" y="407279"/>
                    <a:pt x="437330" y="423886"/>
                    <a:pt x="457805" y="423886"/>
                  </a:cubicBezTo>
                  <a:cubicBezTo>
                    <a:pt x="478281" y="423886"/>
                    <a:pt x="494910" y="407279"/>
                    <a:pt x="494910" y="386831"/>
                  </a:cubicBezTo>
                  <a:cubicBezTo>
                    <a:pt x="495014" y="366383"/>
                    <a:pt x="478385" y="349776"/>
                    <a:pt x="457805" y="349776"/>
                  </a:cubicBezTo>
                  <a:close/>
                  <a:moveTo>
                    <a:pt x="225821" y="393474"/>
                  </a:moveTo>
                  <a:cubicBezTo>
                    <a:pt x="205346" y="393474"/>
                    <a:pt x="188716" y="410081"/>
                    <a:pt x="188716" y="430529"/>
                  </a:cubicBezTo>
                  <a:cubicBezTo>
                    <a:pt x="188716" y="450977"/>
                    <a:pt x="205346" y="467584"/>
                    <a:pt x="225821" y="467584"/>
                  </a:cubicBezTo>
                  <a:cubicBezTo>
                    <a:pt x="246296" y="467584"/>
                    <a:pt x="262926" y="450977"/>
                    <a:pt x="262926" y="430529"/>
                  </a:cubicBezTo>
                  <a:cubicBezTo>
                    <a:pt x="262926" y="410081"/>
                    <a:pt x="246400" y="393474"/>
                    <a:pt x="225821" y="393474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1" name="Полилиния: фигура 40">
              <a:extLst>
                <a:ext uri="{FF2B5EF4-FFF2-40B4-BE49-F238E27FC236}">
                  <a16:creationId xmlns="" xmlns:a16="http://schemas.microsoft.com/office/drawing/2014/main" id="{E94AC834-C221-4BF1-AEDC-6DB7F9D86FE3}"/>
                </a:ext>
              </a:extLst>
            </p:cNvPr>
            <p:cNvSpPr/>
            <p:nvPr/>
          </p:nvSpPr>
          <p:spPr>
            <a:xfrm>
              <a:off x="7110696" y="2271108"/>
              <a:ext cx="685976" cy="301007"/>
            </a:xfrm>
            <a:custGeom>
              <a:avLst/>
              <a:gdLst>
                <a:gd name="connsiteX0" fmla="*/ 679854 w 685975"/>
                <a:gd name="connsiteY0" fmla="*/ 129400 h 301006"/>
                <a:gd name="connsiteX1" fmla="*/ 574567 w 685975"/>
                <a:gd name="connsiteY1" fmla="*/ 202057 h 301006"/>
                <a:gd name="connsiteX2" fmla="*/ 527484 w 685975"/>
                <a:gd name="connsiteY2" fmla="*/ 83211 h 301006"/>
                <a:gd name="connsiteX3" fmla="*/ 632771 w 685975"/>
                <a:gd name="connsiteY3" fmla="*/ 10554 h 301006"/>
                <a:gd name="connsiteX4" fmla="*/ 679854 w 685975"/>
                <a:gd name="connsiteY4" fmla="*/ 129400 h 301006"/>
                <a:gd name="connsiteX5" fmla="*/ 27865 w 685975"/>
                <a:gd name="connsiteY5" fmla="*/ 245962 h 301006"/>
                <a:gd name="connsiteX6" fmla="*/ 149573 w 685975"/>
                <a:gd name="connsiteY6" fmla="*/ 285301 h 301006"/>
                <a:gd name="connsiteX7" fmla="*/ 160487 w 685975"/>
                <a:gd name="connsiteY7" fmla="*/ 157944 h 301006"/>
                <a:gd name="connsiteX8" fmla="*/ 38778 w 685975"/>
                <a:gd name="connsiteY8" fmla="*/ 118605 h 301006"/>
                <a:gd name="connsiteX9" fmla="*/ 27865 w 685975"/>
                <a:gd name="connsiteY9" fmla="*/ 245962 h 30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85975" h="301006">
                  <a:moveTo>
                    <a:pt x="679854" y="129400"/>
                  </a:moveTo>
                  <a:cubicBezTo>
                    <a:pt x="663743" y="182232"/>
                    <a:pt x="616661" y="214824"/>
                    <a:pt x="574567" y="202057"/>
                  </a:cubicBezTo>
                  <a:cubicBezTo>
                    <a:pt x="532473" y="189290"/>
                    <a:pt x="511374" y="136147"/>
                    <a:pt x="527484" y="83211"/>
                  </a:cubicBezTo>
                  <a:cubicBezTo>
                    <a:pt x="543594" y="30379"/>
                    <a:pt x="590677" y="-2213"/>
                    <a:pt x="632771" y="10554"/>
                  </a:cubicBezTo>
                  <a:cubicBezTo>
                    <a:pt x="674865" y="23321"/>
                    <a:pt x="695964" y="76568"/>
                    <a:pt x="679854" y="129400"/>
                  </a:cubicBezTo>
                  <a:close/>
                  <a:moveTo>
                    <a:pt x="27865" y="245962"/>
                  </a:moveTo>
                  <a:cubicBezTo>
                    <a:pt x="58526" y="291944"/>
                    <a:pt x="112988" y="309589"/>
                    <a:pt x="149573" y="285301"/>
                  </a:cubicBezTo>
                  <a:cubicBezTo>
                    <a:pt x="186159" y="261012"/>
                    <a:pt x="191044" y="204029"/>
                    <a:pt x="160487" y="157944"/>
                  </a:cubicBezTo>
                  <a:cubicBezTo>
                    <a:pt x="129826" y="111962"/>
                    <a:pt x="75363" y="94317"/>
                    <a:pt x="38778" y="118605"/>
                  </a:cubicBezTo>
                  <a:cubicBezTo>
                    <a:pt x="2193" y="142893"/>
                    <a:pt x="-2692" y="199981"/>
                    <a:pt x="27865" y="245962"/>
                  </a:cubicBezTo>
                  <a:close/>
                </a:path>
              </a:pathLst>
            </a:custGeom>
            <a:solidFill>
              <a:srgbClr val="F8CBA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2" name="Полилиния: фигура 41">
              <a:extLst>
                <a:ext uri="{FF2B5EF4-FFF2-40B4-BE49-F238E27FC236}">
                  <a16:creationId xmlns="" xmlns:a16="http://schemas.microsoft.com/office/drawing/2014/main" id="{7FC8DD3D-B176-4458-874A-595B618AC205}"/>
                </a:ext>
              </a:extLst>
            </p:cNvPr>
            <p:cNvSpPr/>
            <p:nvPr/>
          </p:nvSpPr>
          <p:spPr>
            <a:xfrm>
              <a:off x="7123567" y="2147728"/>
              <a:ext cx="644402" cy="352904"/>
            </a:xfrm>
            <a:custGeom>
              <a:avLst/>
              <a:gdLst>
                <a:gd name="connsiteX0" fmla="*/ 467010 w 644401"/>
                <a:gd name="connsiteY0" fmla="*/ 52558 h 352904"/>
                <a:gd name="connsiteX1" fmla="*/ 460878 w 644401"/>
                <a:gd name="connsiteY1" fmla="*/ 50482 h 352904"/>
                <a:gd name="connsiteX2" fmla="*/ 344366 w 644401"/>
                <a:gd name="connsiteY2" fmla="*/ 40830 h 352904"/>
                <a:gd name="connsiteX3" fmla="*/ 330231 w 644401"/>
                <a:gd name="connsiteY3" fmla="*/ 36885 h 352904"/>
                <a:gd name="connsiteX4" fmla="*/ 334180 w 644401"/>
                <a:gd name="connsiteY4" fmla="*/ 22769 h 352904"/>
                <a:gd name="connsiteX5" fmla="*/ 473246 w 644401"/>
                <a:gd name="connsiteY5" fmla="*/ 33875 h 352904"/>
                <a:gd name="connsiteX6" fmla="*/ 475429 w 644401"/>
                <a:gd name="connsiteY6" fmla="*/ 48407 h 352904"/>
                <a:gd name="connsiteX7" fmla="*/ 467010 w 644401"/>
                <a:gd name="connsiteY7" fmla="*/ 52558 h 352904"/>
                <a:gd name="connsiteX8" fmla="*/ 127036 w 644401"/>
                <a:gd name="connsiteY8" fmla="*/ 124073 h 352904"/>
                <a:gd name="connsiteX9" fmla="*/ 215174 w 644401"/>
                <a:gd name="connsiteY9" fmla="*/ 64806 h 352904"/>
                <a:gd name="connsiteX10" fmla="*/ 225671 w 644401"/>
                <a:gd name="connsiteY10" fmla="*/ 54530 h 352904"/>
                <a:gd name="connsiteX11" fmla="*/ 215382 w 644401"/>
                <a:gd name="connsiteY11" fmla="*/ 44047 h 352904"/>
                <a:gd name="connsiteX12" fmla="*/ 107393 w 644401"/>
                <a:gd name="connsiteY12" fmla="*/ 117327 h 352904"/>
                <a:gd name="connsiteX13" fmla="*/ 113837 w 644401"/>
                <a:gd name="connsiteY13" fmla="*/ 130509 h 352904"/>
                <a:gd name="connsiteX14" fmla="*/ 117163 w 644401"/>
                <a:gd name="connsiteY14" fmla="*/ 131028 h 352904"/>
                <a:gd name="connsiteX15" fmla="*/ 127036 w 644401"/>
                <a:gd name="connsiteY15" fmla="*/ 124073 h 352904"/>
                <a:gd name="connsiteX16" fmla="*/ 570218 w 644401"/>
                <a:gd name="connsiteY16" fmla="*/ 195692 h 352904"/>
                <a:gd name="connsiteX17" fmla="*/ 603270 w 644401"/>
                <a:gd name="connsiteY17" fmla="*/ 167875 h 352904"/>
                <a:gd name="connsiteX18" fmla="*/ 635594 w 644401"/>
                <a:gd name="connsiteY18" fmla="*/ 189465 h 352904"/>
                <a:gd name="connsiteX19" fmla="*/ 642766 w 644401"/>
                <a:gd name="connsiteY19" fmla="*/ 191021 h 352904"/>
                <a:gd name="connsiteX20" fmla="*/ 644325 w 644401"/>
                <a:gd name="connsiteY20" fmla="*/ 183860 h 352904"/>
                <a:gd name="connsiteX21" fmla="*/ 603062 w 644401"/>
                <a:gd name="connsiteY21" fmla="*/ 157496 h 352904"/>
                <a:gd name="connsiteX22" fmla="*/ 561176 w 644401"/>
                <a:gd name="connsiteY22" fmla="*/ 190502 h 352904"/>
                <a:gd name="connsiteX23" fmla="*/ 563047 w 644401"/>
                <a:gd name="connsiteY23" fmla="*/ 197561 h 352904"/>
                <a:gd name="connsiteX24" fmla="*/ 565645 w 644401"/>
                <a:gd name="connsiteY24" fmla="*/ 198287 h 352904"/>
                <a:gd name="connsiteX25" fmla="*/ 570218 w 644401"/>
                <a:gd name="connsiteY25" fmla="*/ 195692 h 352904"/>
                <a:gd name="connsiteX26" fmla="*/ 13019 w 644401"/>
                <a:gd name="connsiteY26" fmla="*/ 309141 h 352904"/>
                <a:gd name="connsiteX27" fmla="*/ 10836 w 644401"/>
                <a:gd name="connsiteY27" fmla="*/ 308725 h 352904"/>
                <a:gd name="connsiteX28" fmla="*/ 8238 w 644401"/>
                <a:gd name="connsiteY28" fmla="*/ 301875 h 352904"/>
                <a:gd name="connsiteX29" fmla="*/ 45239 w 644401"/>
                <a:gd name="connsiteY29" fmla="*/ 269802 h 352904"/>
                <a:gd name="connsiteX30" fmla="*/ 91490 w 644401"/>
                <a:gd name="connsiteY30" fmla="*/ 296374 h 352904"/>
                <a:gd name="connsiteX31" fmla="*/ 90659 w 644401"/>
                <a:gd name="connsiteY31" fmla="*/ 303639 h 352904"/>
                <a:gd name="connsiteX32" fmla="*/ 83383 w 644401"/>
                <a:gd name="connsiteY32" fmla="*/ 302809 h 352904"/>
                <a:gd name="connsiteX33" fmla="*/ 46590 w 644401"/>
                <a:gd name="connsiteY33" fmla="*/ 280078 h 352904"/>
                <a:gd name="connsiteX34" fmla="*/ 17696 w 644401"/>
                <a:gd name="connsiteY34" fmla="*/ 306131 h 352904"/>
                <a:gd name="connsiteX35" fmla="*/ 13019 w 644401"/>
                <a:gd name="connsiteY35" fmla="*/ 309141 h 352904"/>
                <a:gd name="connsiteX36" fmla="*/ 296763 w 644401"/>
                <a:gd name="connsiteY36" fmla="*/ 350970 h 352904"/>
                <a:gd name="connsiteX37" fmla="*/ 245003 w 644401"/>
                <a:gd name="connsiteY37" fmla="*/ 344016 h 352904"/>
                <a:gd name="connsiteX38" fmla="*/ 241366 w 644401"/>
                <a:gd name="connsiteY38" fmla="*/ 337684 h 352904"/>
                <a:gd name="connsiteX39" fmla="*/ 247706 w 644401"/>
                <a:gd name="connsiteY39" fmla="*/ 334052 h 352904"/>
                <a:gd name="connsiteX40" fmla="*/ 418576 w 644401"/>
                <a:gd name="connsiteY40" fmla="*/ 291392 h 352904"/>
                <a:gd name="connsiteX41" fmla="*/ 425956 w 644401"/>
                <a:gd name="connsiteY41" fmla="*/ 290976 h 352904"/>
                <a:gd name="connsiteX42" fmla="*/ 426371 w 644401"/>
                <a:gd name="connsiteY42" fmla="*/ 298346 h 352904"/>
                <a:gd name="connsiteX43" fmla="*/ 296763 w 644401"/>
                <a:gd name="connsiteY43" fmla="*/ 350970 h 352904"/>
                <a:gd name="connsiteX44" fmla="*/ 289592 w 644401"/>
                <a:gd name="connsiteY44" fmla="*/ 267415 h 352904"/>
                <a:gd name="connsiteX45" fmla="*/ 284395 w 644401"/>
                <a:gd name="connsiteY45" fmla="*/ 262952 h 352904"/>
                <a:gd name="connsiteX46" fmla="*/ 295620 w 644401"/>
                <a:gd name="connsiteY46" fmla="*/ 219150 h 352904"/>
                <a:gd name="connsiteX47" fmla="*/ 341144 w 644401"/>
                <a:gd name="connsiteY47" fmla="*/ 218631 h 352904"/>
                <a:gd name="connsiteX48" fmla="*/ 343846 w 644401"/>
                <a:gd name="connsiteY48" fmla="*/ 225482 h 352904"/>
                <a:gd name="connsiteX49" fmla="*/ 336987 w 644401"/>
                <a:gd name="connsiteY49" fmla="*/ 228180 h 352904"/>
                <a:gd name="connsiteX50" fmla="*/ 301856 w 644401"/>
                <a:gd name="connsiteY50" fmla="*/ 227454 h 352904"/>
                <a:gd name="connsiteX51" fmla="*/ 294685 w 644401"/>
                <a:gd name="connsiteY51" fmla="*/ 261602 h 352904"/>
                <a:gd name="connsiteX52" fmla="*/ 290215 w 644401"/>
                <a:gd name="connsiteY52" fmla="*/ 267415 h 352904"/>
                <a:gd name="connsiteX53" fmla="*/ 289592 w 644401"/>
                <a:gd name="connsiteY53" fmla="*/ 267415 h 352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644401" h="352904">
                  <a:moveTo>
                    <a:pt x="467010" y="52558"/>
                  </a:moveTo>
                  <a:cubicBezTo>
                    <a:pt x="464828" y="52558"/>
                    <a:pt x="462645" y="51936"/>
                    <a:pt x="460878" y="50482"/>
                  </a:cubicBezTo>
                  <a:cubicBezTo>
                    <a:pt x="404025" y="8445"/>
                    <a:pt x="346757" y="39480"/>
                    <a:pt x="344366" y="40830"/>
                  </a:cubicBezTo>
                  <a:cubicBezTo>
                    <a:pt x="339377" y="43632"/>
                    <a:pt x="333037" y="41867"/>
                    <a:pt x="330231" y="36885"/>
                  </a:cubicBezTo>
                  <a:cubicBezTo>
                    <a:pt x="327425" y="31903"/>
                    <a:pt x="329191" y="25572"/>
                    <a:pt x="334180" y="22769"/>
                  </a:cubicBezTo>
                  <a:cubicBezTo>
                    <a:pt x="337091" y="21108"/>
                    <a:pt x="405376" y="-16362"/>
                    <a:pt x="473246" y="33875"/>
                  </a:cubicBezTo>
                  <a:cubicBezTo>
                    <a:pt x="477820" y="37300"/>
                    <a:pt x="478859" y="43840"/>
                    <a:pt x="475429" y="48407"/>
                  </a:cubicBezTo>
                  <a:cubicBezTo>
                    <a:pt x="473350" y="51209"/>
                    <a:pt x="470128" y="52558"/>
                    <a:pt x="467010" y="52558"/>
                  </a:cubicBezTo>
                  <a:close/>
                  <a:moveTo>
                    <a:pt x="127036" y="124073"/>
                  </a:moveTo>
                  <a:cubicBezTo>
                    <a:pt x="147200" y="65118"/>
                    <a:pt x="212160" y="64910"/>
                    <a:pt x="215174" y="64806"/>
                  </a:cubicBezTo>
                  <a:cubicBezTo>
                    <a:pt x="220579" y="64910"/>
                    <a:pt x="225568" y="60239"/>
                    <a:pt x="225671" y="54530"/>
                  </a:cubicBezTo>
                  <a:cubicBezTo>
                    <a:pt x="225775" y="48822"/>
                    <a:pt x="221098" y="44047"/>
                    <a:pt x="215382" y="44047"/>
                  </a:cubicBezTo>
                  <a:cubicBezTo>
                    <a:pt x="214758" y="44047"/>
                    <a:pt x="132441" y="43943"/>
                    <a:pt x="107393" y="117327"/>
                  </a:cubicBezTo>
                  <a:cubicBezTo>
                    <a:pt x="105522" y="122724"/>
                    <a:pt x="108432" y="128640"/>
                    <a:pt x="113837" y="130509"/>
                  </a:cubicBezTo>
                  <a:cubicBezTo>
                    <a:pt x="114980" y="130924"/>
                    <a:pt x="116123" y="131028"/>
                    <a:pt x="117163" y="131028"/>
                  </a:cubicBezTo>
                  <a:cubicBezTo>
                    <a:pt x="121424" y="131028"/>
                    <a:pt x="125477" y="128329"/>
                    <a:pt x="127036" y="124073"/>
                  </a:cubicBezTo>
                  <a:close/>
                  <a:moveTo>
                    <a:pt x="570218" y="195692"/>
                  </a:moveTo>
                  <a:cubicBezTo>
                    <a:pt x="580716" y="177528"/>
                    <a:pt x="591837" y="168186"/>
                    <a:pt x="603270" y="167875"/>
                  </a:cubicBezTo>
                  <a:cubicBezTo>
                    <a:pt x="621147" y="167564"/>
                    <a:pt x="635490" y="189257"/>
                    <a:pt x="635594" y="189465"/>
                  </a:cubicBezTo>
                  <a:cubicBezTo>
                    <a:pt x="637153" y="191852"/>
                    <a:pt x="640375" y="192578"/>
                    <a:pt x="642766" y="191021"/>
                  </a:cubicBezTo>
                  <a:cubicBezTo>
                    <a:pt x="645156" y="189465"/>
                    <a:pt x="645884" y="186247"/>
                    <a:pt x="644325" y="183860"/>
                  </a:cubicBezTo>
                  <a:cubicBezTo>
                    <a:pt x="643597" y="182718"/>
                    <a:pt x="626552" y="157184"/>
                    <a:pt x="603062" y="157496"/>
                  </a:cubicBezTo>
                  <a:cubicBezTo>
                    <a:pt x="587680" y="157807"/>
                    <a:pt x="573648" y="169017"/>
                    <a:pt x="561176" y="190502"/>
                  </a:cubicBezTo>
                  <a:cubicBezTo>
                    <a:pt x="559721" y="192994"/>
                    <a:pt x="560656" y="196211"/>
                    <a:pt x="563047" y="197561"/>
                  </a:cubicBezTo>
                  <a:cubicBezTo>
                    <a:pt x="563878" y="197976"/>
                    <a:pt x="564710" y="198287"/>
                    <a:pt x="565645" y="198287"/>
                  </a:cubicBezTo>
                  <a:cubicBezTo>
                    <a:pt x="567516" y="198287"/>
                    <a:pt x="569283" y="197353"/>
                    <a:pt x="570218" y="195692"/>
                  </a:cubicBezTo>
                  <a:close/>
                  <a:moveTo>
                    <a:pt x="13019" y="309141"/>
                  </a:moveTo>
                  <a:cubicBezTo>
                    <a:pt x="12291" y="309141"/>
                    <a:pt x="11564" y="309037"/>
                    <a:pt x="10836" y="308725"/>
                  </a:cubicBezTo>
                  <a:cubicBezTo>
                    <a:pt x="8238" y="307584"/>
                    <a:pt x="7095" y="304470"/>
                    <a:pt x="8238" y="301875"/>
                  </a:cubicBezTo>
                  <a:cubicBezTo>
                    <a:pt x="8758" y="300733"/>
                    <a:pt x="21646" y="272708"/>
                    <a:pt x="45239" y="269802"/>
                  </a:cubicBezTo>
                  <a:cubicBezTo>
                    <a:pt x="60414" y="267934"/>
                    <a:pt x="76004" y="276860"/>
                    <a:pt x="91490" y="296374"/>
                  </a:cubicBezTo>
                  <a:cubicBezTo>
                    <a:pt x="93257" y="298657"/>
                    <a:pt x="92842" y="301875"/>
                    <a:pt x="90659" y="303639"/>
                  </a:cubicBezTo>
                  <a:cubicBezTo>
                    <a:pt x="88372" y="305404"/>
                    <a:pt x="85150" y="304989"/>
                    <a:pt x="83383" y="302809"/>
                  </a:cubicBezTo>
                  <a:cubicBezTo>
                    <a:pt x="70391" y="286306"/>
                    <a:pt x="58023" y="278729"/>
                    <a:pt x="46590" y="280078"/>
                  </a:cubicBezTo>
                  <a:cubicBezTo>
                    <a:pt x="28817" y="282258"/>
                    <a:pt x="17800" y="305819"/>
                    <a:pt x="17696" y="306131"/>
                  </a:cubicBezTo>
                  <a:cubicBezTo>
                    <a:pt x="16865" y="307999"/>
                    <a:pt x="14994" y="309141"/>
                    <a:pt x="13019" y="309141"/>
                  </a:cubicBezTo>
                  <a:close/>
                  <a:moveTo>
                    <a:pt x="296763" y="350970"/>
                  </a:moveTo>
                  <a:cubicBezTo>
                    <a:pt x="280757" y="350970"/>
                    <a:pt x="263504" y="348894"/>
                    <a:pt x="245003" y="344016"/>
                  </a:cubicBezTo>
                  <a:cubicBezTo>
                    <a:pt x="242197" y="343289"/>
                    <a:pt x="240534" y="340383"/>
                    <a:pt x="241366" y="337684"/>
                  </a:cubicBezTo>
                  <a:cubicBezTo>
                    <a:pt x="242093" y="334882"/>
                    <a:pt x="245003" y="333325"/>
                    <a:pt x="247706" y="334052"/>
                  </a:cubicBezTo>
                  <a:cubicBezTo>
                    <a:pt x="352889" y="362076"/>
                    <a:pt x="417953" y="292118"/>
                    <a:pt x="418576" y="291392"/>
                  </a:cubicBezTo>
                  <a:cubicBezTo>
                    <a:pt x="420447" y="289316"/>
                    <a:pt x="423773" y="289108"/>
                    <a:pt x="425956" y="290976"/>
                  </a:cubicBezTo>
                  <a:cubicBezTo>
                    <a:pt x="428034" y="292949"/>
                    <a:pt x="428242" y="296166"/>
                    <a:pt x="426371" y="298346"/>
                  </a:cubicBezTo>
                  <a:cubicBezTo>
                    <a:pt x="425644" y="298969"/>
                    <a:pt x="377418" y="350970"/>
                    <a:pt x="296763" y="350970"/>
                  </a:cubicBezTo>
                  <a:close/>
                  <a:moveTo>
                    <a:pt x="289592" y="267415"/>
                  </a:moveTo>
                  <a:cubicBezTo>
                    <a:pt x="286994" y="267415"/>
                    <a:pt x="284811" y="265547"/>
                    <a:pt x="284395" y="262952"/>
                  </a:cubicBezTo>
                  <a:cubicBezTo>
                    <a:pt x="281485" y="241674"/>
                    <a:pt x="285227" y="226935"/>
                    <a:pt x="295620" y="219150"/>
                  </a:cubicBezTo>
                  <a:cubicBezTo>
                    <a:pt x="312562" y="206383"/>
                    <a:pt x="340001" y="218112"/>
                    <a:pt x="341144" y="218631"/>
                  </a:cubicBezTo>
                  <a:cubicBezTo>
                    <a:pt x="343742" y="219773"/>
                    <a:pt x="344990" y="222887"/>
                    <a:pt x="343846" y="225482"/>
                  </a:cubicBezTo>
                  <a:cubicBezTo>
                    <a:pt x="342703" y="228076"/>
                    <a:pt x="339689" y="229322"/>
                    <a:pt x="336987" y="228180"/>
                  </a:cubicBezTo>
                  <a:cubicBezTo>
                    <a:pt x="330646" y="225378"/>
                    <a:pt x="311938" y="219877"/>
                    <a:pt x="301856" y="227454"/>
                  </a:cubicBezTo>
                  <a:cubicBezTo>
                    <a:pt x="294685" y="232851"/>
                    <a:pt x="292294" y="244372"/>
                    <a:pt x="294685" y="261602"/>
                  </a:cubicBezTo>
                  <a:cubicBezTo>
                    <a:pt x="295100" y="264405"/>
                    <a:pt x="293126" y="267104"/>
                    <a:pt x="290215" y="267415"/>
                  </a:cubicBezTo>
                  <a:cubicBezTo>
                    <a:pt x="290112" y="267311"/>
                    <a:pt x="289904" y="267415"/>
                    <a:pt x="289592" y="267415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3" name="Полилиния: фигура 42">
              <a:extLst>
                <a:ext uri="{FF2B5EF4-FFF2-40B4-BE49-F238E27FC236}">
                  <a16:creationId xmlns="" xmlns:a16="http://schemas.microsoft.com/office/drawing/2014/main" id="{38843807-C726-4ED6-9297-92ADAA22F3B7}"/>
                </a:ext>
              </a:extLst>
            </p:cNvPr>
            <p:cNvSpPr/>
            <p:nvPr/>
          </p:nvSpPr>
          <p:spPr>
            <a:xfrm>
              <a:off x="8221164" y="3147865"/>
              <a:ext cx="228659" cy="197211"/>
            </a:xfrm>
            <a:custGeom>
              <a:avLst/>
              <a:gdLst>
                <a:gd name="connsiteX0" fmla="*/ 212643 w 228658"/>
                <a:gd name="connsiteY0" fmla="*/ 170609 h 197211"/>
                <a:gd name="connsiteX1" fmla="*/ 70148 w 228658"/>
                <a:gd name="connsiteY1" fmla="*/ 164900 h 197211"/>
                <a:gd name="connsiteX2" fmla="*/ 17764 w 228658"/>
                <a:gd name="connsiteY2" fmla="*/ 32457 h 197211"/>
                <a:gd name="connsiteX3" fmla="*/ 160260 w 228658"/>
                <a:gd name="connsiteY3" fmla="*/ 38166 h 197211"/>
                <a:gd name="connsiteX4" fmla="*/ 212643 w 228658"/>
                <a:gd name="connsiteY4" fmla="*/ 170609 h 197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58" h="197211">
                  <a:moveTo>
                    <a:pt x="212643" y="170609"/>
                  </a:moveTo>
                  <a:cubicBezTo>
                    <a:pt x="187803" y="205588"/>
                    <a:pt x="123986" y="203097"/>
                    <a:pt x="70148" y="164900"/>
                  </a:cubicBezTo>
                  <a:cubicBezTo>
                    <a:pt x="16309" y="126704"/>
                    <a:pt x="-7181" y="67436"/>
                    <a:pt x="17764" y="32457"/>
                  </a:cubicBezTo>
                  <a:cubicBezTo>
                    <a:pt x="42605" y="-2522"/>
                    <a:pt x="106421" y="-31"/>
                    <a:pt x="160260" y="38166"/>
                  </a:cubicBezTo>
                  <a:cubicBezTo>
                    <a:pt x="214098" y="76259"/>
                    <a:pt x="237588" y="135526"/>
                    <a:pt x="212643" y="170609"/>
                  </a:cubicBezTo>
                  <a:close/>
                </a:path>
              </a:pathLst>
            </a:custGeom>
            <a:solidFill>
              <a:srgbClr val="EDE6D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="" xmlns:a16="http://schemas.microsoft.com/office/drawing/2014/main" id="{9947DC4B-C9D0-4F06-9551-8E05D40B1902}"/>
                </a:ext>
              </a:extLst>
            </p:cNvPr>
            <p:cNvSpPr/>
            <p:nvPr/>
          </p:nvSpPr>
          <p:spPr>
            <a:xfrm>
              <a:off x="8168822" y="2697852"/>
              <a:ext cx="249446" cy="591634"/>
            </a:xfrm>
            <a:custGeom>
              <a:avLst/>
              <a:gdLst>
                <a:gd name="connsiteX0" fmla="*/ 249603 w 249445"/>
                <a:gd name="connsiteY0" fmla="*/ 412306 h 591633"/>
                <a:gd name="connsiteX1" fmla="*/ 248045 w 249445"/>
                <a:gd name="connsiteY1" fmla="*/ 424138 h 591633"/>
                <a:gd name="connsiteX2" fmla="*/ 248045 w 249445"/>
                <a:gd name="connsiteY2" fmla="*/ 424138 h 591633"/>
                <a:gd name="connsiteX3" fmla="*/ 233286 w 249445"/>
                <a:gd name="connsiteY3" fmla="*/ 567999 h 591633"/>
                <a:gd name="connsiteX4" fmla="*/ 101287 w 249445"/>
                <a:gd name="connsiteY4" fmla="*/ 526481 h 591633"/>
                <a:gd name="connsiteX5" fmla="*/ 101287 w 249445"/>
                <a:gd name="connsiteY5" fmla="*/ 477074 h 591633"/>
                <a:gd name="connsiteX6" fmla="*/ 73225 w 249445"/>
                <a:gd name="connsiteY6" fmla="*/ 449983 h 591633"/>
                <a:gd name="connsiteX7" fmla="*/ 89543 w 249445"/>
                <a:gd name="connsiteY7" fmla="*/ 401096 h 591633"/>
                <a:gd name="connsiteX8" fmla="*/ 44850 w 249445"/>
                <a:gd name="connsiteY8" fmla="*/ 368919 h 591633"/>
                <a:gd name="connsiteX9" fmla="*/ 68443 w 249445"/>
                <a:gd name="connsiteY9" fmla="*/ 323249 h 591633"/>
                <a:gd name="connsiteX10" fmla="*/ 26246 w 249445"/>
                <a:gd name="connsiteY10" fmla="*/ 293252 h 591633"/>
                <a:gd name="connsiteX11" fmla="*/ 45993 w 249445"/>
                <a:gd name="connsiteY11" fmla="*/ 247997 h 591633"/>
                <a:gd name="connsiteX12" fmla="*/ 8161 w 249445"/>
                <a:gd name="connsiteY12" fmla="*/ 217793 h 591633"/>
                <a:gd name="connsiteX13" fmla="*/ 79357 w 249445"/>
                <a:gd name="connsiteY13" fmla="*/ 150326 h 591633"/>
                <a:gd name="connsiteX14" fmla="*/ 109810 w 249445"/>
                <a:gd name="connsiteY14" fmla="*/ 7815 h 591633"/>
                <a:gd name="connsiteX15" fmla="*/ 164480 w 249445"/>
                <a:gd name="connsiteY15" fmla="*/ 155412 h 591633"/>
                <a:gd name="connsiteX16" fmla="*/ 177368 w 249445"/>
                <a:gd name="connsiteY16" fmla="*/ 158318 h 591633"/>
                <a:gd name="connsiteX17" fmla="*/ 249603 w 249445"/>
                <a:gd name="connsiteY17" fmla="*/ 412306 h 591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9445" h="591633">
                  <a:moveTo>
                    <a:pt x="249603" y="412306"/>
                  </a:moveTo>
                  <a:cubicBezTo>
                    <a:pt x="249396" y="416250"/>
                    <a:pt x="248772" y="420298"/>
                    <a:pt x="248045" y="424138"/>
                  </a:cubicBezTo>
                  <a:lnTo>
                    <a:pt x="248045" y="424138"/>
                  </a:lnTo>
                  <a:lnTo>
                    <a:pt x="233286" y="567999"/>
                  </a:lnTo>
                  <a:cubicBezTo>
                    <a:pt x="233286" y="567999"/>
                    <a:pt x="162090" y="627162"/>
                    <a:pt x="101287" y="526481"/>
                  </a:cubicBezTo>
                  <a:lnTo>
                    <a:pt x="101287" y="477074"/>
                  </a:lnTo>
                  <a:cubicBezTo>
                    <a:pt x="87672" y="468874"/>
                    <a:pt x="77382" y="458910"/>
                    <a:pt x="73225" y="449983"/>
                  </a:cubicBezTo>
                  <a:cubicBezTo>
                    <a:pt x="57219" y="415938"/>
                    <a:pt x="89543" y="401096"/>
                    <a:pt x="89543" y="401096"/>
                  </a:cubicBezTo>
                  <a:cubicBezTo>
                    <a:pt x="89543" y="401096"/>
                    <a:pt x="58777" y="399227"/>
                    <a:pt x="44850" y="368919"/>
                  </a:cubicBezTo>
                  <a:cubicBezTo>
                    <a:pt x="30923" y="338611"/>
                    <a:pt x="68443" y="323249"/>
                    <a:pt x="68443" y="323249"/>
                  </a:cubicBezTo>
                  <a:cubicBezTo>
                    <a:pt x="68443" y="323249"/>
                    <a:pt x="34976" y="318163"/>
                    <a:pt x="26246" y="293252"/>
                  </a:cubicBezTo>
                  <a:cubicBezTo>
                    <a:pt x="17619" y="268341"/>
                    <a:pt x="45993" y="247997"/>
                    <a:pt x="45993" y="247997"/>
                  </a:cubicBezTo>
                  <a:cubicBezTo>
                    <a:pt x="45993" y="247997"/>
                    <a:pt x="13669" y="263048"/>
                    <a:pt x="8161" y="217793"/>
                  </a:cubicBezTo>
                  <a:cubicBezTo>
                    <a:pt x="4523" y="187692"/>
                    <a:pt x="28012" y="157903"/>
                    <a:pt x="79357" y="150326"/>
                  </a:cubicBezTo>
                  <a:cubicBezTo>
                    <a:pt x="55556" y="84623"/>
                    <a:pt x="62207" y="10202"/>
                    <a:pt x="109810" y="7815"/>
                  </a:cubicBezTo>
                  <a:cubicBezTo>
                    <a:pt x="148682" y="5843"/>
                    <a:pt x="160738" y="101023"/>
                    <a:pt x="164480" y="155412"/>
                  </a:cubicBezTo>
                  <a:cubicBezTo>
                    <a:pt x="168742" y="156346"/>
                    <a:pt x="172899" y="157176"/>
                    <a:pt x="177368" y="158318"/>
                  </a:cubicBezTo>
                  <a:cubicBezTo>
                    <a:pt x="254696" y="177832"/>
                    <a:pt x="253345" y="344320"/>
                    <a:pt x="249603" y="412306"/>
                  </a:cubicBezTo>
                  <a:close/>
                </a:path>
              </a:pathLst>
            </a:custGeom>
            <a:solidFill>
              <a:srgbClr val="F8CBA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="" xmlns:a16="http://schemas.microsoft.com/office/drawing/2014/main" id="{C0ED4E15-EFE3-4494-A713-7168662F6D7A}"/>
                </a:ext>
              </a:extLst>
            </p:cNvPr>
            <p:cNvSpPr/>
            <p:nvPr/>
          </p:nvSpPr>
          <p:spPr>
            <a:xfrm>
              <a:off x="6722675" y="2715942"/>
              <a:ext cx="1735727" cy="1681486"/>
            </a:xfrm>
            <a:custGeom>
              <a:avLst/>
              <a:gdLst>
                <a:gd name="connsiteX0" fmla="*/ 277548 w 1735726"/>
                <a:gd name="connsiteY0" fmla="*/ 1253433 h 1681485"/>
                <a:gd name="connsiteX1" fmla="*/ 275989 w 1735726"/>
                <a:gd name="connsiteY1" fmla="*/ 1260595 h 1681485"/>
                <a:gd name="connsiteX2" fmla="*/ 273182 w 1735726"/>
                <a:gd name="connsiteY2" fmla="*/ 1261426 h 1681485"/>
                <a:gd name="connsiteX3" fmla="*/ 268817 w 1735726"/>
                <a:gd name="connsiteY3" fmla="*/ 1259038 h 1681485"/>
                <a:gd name="connsiteX4" fmla="*/ 219136 w 1735726"/>
                <a:gd name="connsiteY4" fmla="*/ 1180880 h 1681485"/>
                <a:gd name="connsiteX5" fmla="*/ 220695 w 1735726"/>
                <a:gd name="connsiteY5" fmla="*/ 1173718 h 1681485"/>
                <a:gd name="connsiteX6" fmla="*/ 227866 w 1735726"/>
                <a:gd name="connsiteY6" fmla="*/ 1175275 h 1681485"/>
                <a:gd name="connsiteX7" fmla="*/ 277548 w 1735726"/>
                <a:gd name="connsiteY7" fmla="*/ 1253433 h 1681485"/>
                <a:gd name="connsiteX8" fmla="*/ 785378 w 1735726"/>
                <a:gd name="connsiteY8" fmla="*/ 1478358 h 1681485"/>
                <a:gd name="connsiteX9" fmla="*/ 334193 w 1735726"/>
                <a:gd name="connsiteY9" fmla="*/ 1443898 h 1681485"/>
                <a:gd name="connsiteX10" fmla="*/ 357266 w 1735726"/>
                <a:gd name="connsiteY10" fmla="*/ 933640 h 1681485"/>
                <a:gd name="connsiteX11" fmla="*/ 353109 w 1735726"/>
                <a:gd name="connsiteY11" fmla="*/ 927620 h 1681485"/>
                <a:gd name="connsiteX12" fmla="*/ 347081 w 1735726"/>
                <a:gd name="connsiteY12" fmla="*/ 931771 h 1681485"/>
                <a:gd name="connsiteX13" fmla="*/ 310911 w 1735726"/>
                <a:gd name="connsiteY13" fmla="*/ 1214406 h 1681485"/>
                <a:gd name="connsiteX14" fmla="*/ 270480 w 1735726"/>
                <a:gd name="connsiteY14" fmla="*/ 1143618 h 1681485"/>
                <a:gd name="connsiteX15" fmla="*/ 263412 w 1735726"/>
                <a:gd name="connsiteY15" fmla="*/ 1141646 h 1681485"/>
                <a:gd name="connsiteX16" fmla="*/ 261438 w 1735726"/>
                <a:gd name="connsiteY16" fmla="*/ 1148704 h 1681485"/>
                <a:gd name="connsiteX17" fmla="*/ 309560 w 1735726"/>
                <a:gd name="connsiteY17" fmla="*/ 1232986 h 1681485"/>
                <a:gd name="connsiteX18" fmla="*/ 309560 w 1735726"/>
                <a:gd name="connsiteY18" fmla="*/ 1232986 h 1681485"/>
                <a:gd name="connsiteX19" fmla="*/ 325254 w 1735726"/>
                <a:gd name="connsiteY19" fmla="*/ 1448984 h 1681485"/>
                <a:gd name="connsiteX20" fmla="*/ 309456 w 1735726"/>
                <a:gd name="connsiteY20" fmla="*/ 1588070 h 1681485"/>
                <a:gd name="connsiteX21" fmla="*/ 314029 w 1735726"/>
                <a:gd name="connsiteY21" fmla="*/ 1593778 h 1681485"/>
                <a:gd name="connsiteX22" fmla="*/ 314653 w 1735726"/>
                <a:gd name="connsiteY22" fmla="*/ 1593778 h 1681485"/>
                <a:gd name="connsiteX23" fmla="*/ 319849 w 1735726"/>
                <a:gd name="connsiteY23" fmla="*/ 1589211 h 1681485"/>
                <a:gd name="connsiteX24" fmla="*/ 335128 w 1735726"/>
                <a:gd name="connsiteY24" fmla="*/ 1454589 h 1681485"/>
                <a:gd name="connsiteX25" fmla="*/ 702541 w 1735726"/>
                <a:gd name="connsiteY25" fmla="*/ 1490087 h 1681485"/>
                <a:gd name="connsiteX26" fmla="*/ 785793 w 1735726"/>
                <a:gd name="connsiteY26" fmla="*/ 1488530 h 1681485"/>
                <a:gd name="connsiteX27" fmla="*/ 790782 w 1735726"/>
                <a:gd name="connsiteY27" fmla="*/ 1483133 h 1681485"/>
                <a:gd name="connsiteX28" fmla="*/ 785378 w 1735726"/>
                <a:gd name="connsiteY28" fmla="*/ 1478358 h 1681485"/>
                <a:gd name="connsiteX29" fmla="*/ 762512 w 1735726"/>
                <a:gd name="connsiteY29" fmla="*/ 692627 h 1681485"/>
                <a:gd name="connsiteX30" fmla="*/ 419004 w 1735726"/>
                <a:gd name="connsiteY30" fmla="*/ 75667 h 1681485"/>
                <a:gd name="connsiteX31" fmla="*/ 412872 w 1735726"/>
                <a:gd name="connsiteY31" fmla="*/ 71619 h 1681485"/>
                <a:gd name="connsiteX32" fmla="*/ 408818 w 1735726"/>
                <a:gd name="connsiteY32" fmla="*/ 77743 h 1681485"/>
                <a:gd name="connsiteX33" fmla="*/ 753261 w 1735726"/>
                <a:gd name="connsiteY33" fmla="*/ 697505 h 1681485"/>
                <a:gd name="connsiteX34" fmla="*/ 800344 w 1735726"/>
                <a:gd name="connsiteY34" fmla="*/ 1669653 h 1681485"/>
                <a:gd name="connsiteX35" fmla="*/ 805541 w 1735726"/>
                <a:gd name="connsiteY35" fmla="*/ 1674635 h 1681485"/>
                <a:gd name="connsiteX36" fmla="*/ 805749 w 1735726"/>
                <a:gd name="connsiteY36" fmla="*/ 1674635 h 1681485"/>
                <a:gd name="connsiteX37" fmla="*/ 810738 w 1735726"/>
                <a:gd name="connsiteY37" fmla="*/ 1669238 h 1681485"/>
                <a:gd name="connsiteX38" fmla="*/ 763551 w 1735726"/>
                <a:gd name="connsiteY38" fmla="*/ 695533 h 1681485"/>
                <a:gd name="connsiteX39" fmla="*/ 762512 w 1735726"/>
                <a:gd name="connsiteY39" fmla="*/ 692627 h 1681485"/>
                <a:gd name="connsiteX40" fmla="*/ 179432 w 1735726"/>
                <a:gd name="connsiteY40" fmla="*/ 778881 h 1681485"/>
                <a:gd name="connsiteX41" fmla="*/ 9913 w 1735726"/>
                <a:gd name="connsiteY41" fmla="*/ 802857 h 1681485"/>
                <a:gd name="connsiteX42" fmla="*/ 8770 w 1735726"/>
                <a:gd name="connsiteY42" fmla="*/ 810123 h 1681485"/>
                <a:gd name="connsiteX43" fmla="*/ 13031 w 1735726"/>
                <a:gd name="connsiteY43" fmla="*/ 812303 h 1681485"/>
                <a:gd name="connsiteX44" fmla="*/ 16045 w 1735726"/>
                <a:gd name="connsiteY44" fmla="*/ 811369 h 1681485"/>
                <a:gd name="connsiteX45" fmla="*/ 173820 w 1735726"/>
                <a:gd name="connsiteY45" fmla="*/ 787600 h 1681485"/>
                <a:gd name="connsiteX46" fmla="*/ 180991 w 1735726"/>
                <a:gd name="connsiteY46" fmla="*/ 786146 h 1681485"/>
                <a:gd name="connsiteX47" fmla="*/ 179432 w 1735726"/>
                <a:gd name="connsiteY47" fmla="*/ 778881 h 1681485"/>
                <a:gd name="connsiteX48" fmla="*/ 553081 w 1735726"/>
                <a:gd name="connsiteY48" fmla="*/ 274643 h 1681485"/>
                <a:gd name="connsiteX49" fmla="*/ 554744 w 1735726"/>
                <a:gd name="connsiteY49" fmla="*/ 274331 h 1681485"/>
                <a:gd name="connsiteX50" fmla="*/ 776959 w 1735726"/>
                <a:gd name="connsiteY50" fmla="*/ 199702 h 1681485"/>
                <a:gd name="connsiteX51" fmla="*/ 966538 w 1735726"/>
                <a:gd name="connsiteY51" fmla="*/ 249939 h 1681485"/>
                <a:gd name="connsiteX52" fmla="*/ 972878 w 1735726"/>
                <a:gd name="connsiteY52" fmla="*/ 246203 h 1681485"/>
                <a:gd name="connsiteX53" fmla="*/ 969136 w 1735726"/>
                <a:gd name="connsiteY53" fmla="*/ 239871 h 1681485"/>
                <a:gd name="connsiteX54" fmla="*/ 777998 w 1735726"/>
                <a:gd name="connsiteY54" fmla="*/ 189219 h 1681485"/>
                <a:gd name="connsiteX55" fmla="*/ 774984 w 1735726"/>
                <a:gd name="connsiteY55" fmla="*/ 189323 h 1681485"/>
                <a:gd name="connsiteX56" fmla="*/ 551314 w 1735726"/>
                <a:gd name="connsiteY56" fmla="*/ 264471 h 1681485"/>
                <a:gd name="connsiteX57" fmla="*/ 548092 w 1735726"/>
                <a:gd name="connsiteY57" fmla="*/ 271010 h 1681485"/>
                <a:gd name="connsiteX58" fmla="*/ 553081 w 1735726"/>
                <a:gd name="connsiteY58" fmla="*/ 274643 h 1681485"/>
                <a:gd name="connsiteX59" fmla="*/ 325670 w 1735726"/>
                <a:gd name="connsiteY59" fmla="*/ 743902 h 1681485"/>
                <a:gd name="connsiteX60" fmla="*/ 330347 w 1735726"/>
                <a:gd name="connsiteY60" fmla="*/ 746808 h 1681485"/>
                <a:gd name="connsiteX61" fmla="*/ 332634 w 1735726"/>
                <a:gd name="connsiteY61" fmla="*/ 746289 h 1681485"/>
                <a:gd name="connsiteX62" fmla="*/ 335024 w 1735726"/>
                <a:gd name="connsiteY62" fmla="*/ 739335 h 1681485"/>
                <a:gd name="connsiteX63" fmla="*/ 258319 w 1735726"/>
                <a:gd name="connsiteY63" fmla="*/ 582085 h 1681485"/>
                <a:gd name="connsiteX64" fmla="*/ 251356 w 1735726"/>
                <a:gd name="connsiteY64" fmla="*/ 579697 h 1681485"/>
                <a:gd name="connsiteX65" fmla="*/ 248965 w 1735726"/>
                <a:gd name="connsiteY65" fmla="*/ 586652 h 1681485"/>
                <a:gd name="connsiteX66" fmla="*/ 325670 w 1735726"/>
                <a:gd name="connsiteY66" fmla="*/ 743902 h 1681485"/>
                <a:gd name="connsiteX67" fmla="*/ 1492244 w 1735726"/>
                <a:gd name="connsiteY67" fmla="*/ 235200 h 1681485"/>
                <a:gd name="connsiteX68" fmla="*/ 1494427 w 1735726"/>
                <a:gd name="connsiteY68" fmla="*/ 234785 h 1681485"/>
                <a:gd name="connsiteX69" fmla="*/ 1601793 w 1735726"/>
                <a:gd name="connsiteY69" fmla="*/ 223990 h 1681485"/>
                <a:gd name="connsiteX70" fmla="*/ 1607925 w 1735726"/>
                <a:gd name="connsiteY70" fmla="*/ 219942 h 1681485"/>
                <a:gd name="connsiteX71" fmla="*/ 1603871 w 1735726"/>
                <a:gd name="connsiteY71" fmla="*/ 213819 h 1681485"/>
                <a:gd name="connsiteX72" fmla="*/ 1490166 w 1735726"/>
                <a:gd name="connsiteY72" fmla="*/ 225340 h 1681485"/>
                <a:gd name="connsiteX73" fmla="*/ 1487567 w 1735726"/>
                <a:gd name="connsiteY73" fmla="*/ 232190 h 1681485"/>
                <a:gd name="connsiteX74" fmla="*/ 1492244 w 1735726"/>
                <a:gd name="connsiteY74" fmla="*/ 235200 h 1681485"/>
                <a:gd name="connsiteX75" fmla="*/ 1525504 w 1735726"/>
                <a:gd name="connsiteY75" fmla="*/ 136802 h 1681485"/>
                <a:gd name="connsiteX76" fmla="*/ 1609172 w 1735726"/>
                <a:gd name="connsiteY76" fmla="*/ 142200 h 1681485"/>
                <a:gd name="connsiteX77" fmla="*/ 1610731 w 1735726"/>
                <a:gd name="connsiteY77" fmla="*/ 142407 h 1681485"/>
                <a:gd name="connsiteX78" fmla="*/ 1615720 w 1735726"/>
                <a:gd name="connsiteY78" fmla="*/ 138774 h 1681485"/>
                <a:gd name="connsiteX79" fmla="*/ 1612290 w 1735726"/>
                <a:gd name="connsiteY79" fmla="*/ 132235 h 1681485"/>
                <a:gd name="connsiteX80" fmla="*/ 1525192 w 1735726"/>
                <a:gd name="connsiteY80" fmla="*/ 126319 h 1681485"/>
                <a:gd name="connsiteX81" fmla="*/ 1520203 w 1735726"/>
                <a:gd name="connsiteY81" fmla="*/ 131716 h 1681485"/>
                <a:gd name="connsiteX82" fmla="*/ 1525504 w 1735726"/>
                <a:gd name="connsiteY82" fmla="*/ 136802 h 1681485"/>
                <a:gd name="connsiteX83" fmla="*/ 826120 w 1735726"/>
                <a:gd name="connsiteY83" fmla="*/ 298619 h 1681485"/>
                <a:gd name="connsiteX84" fmla="*/ 732474 w 1735726"/>
                <a:gd name="connsiteY84" fmla="*/ 306819 h 1681485"/>
                <a:gd name="connsiteX85" fmla="*/ 730188 w 1735726"/>
                <a:gd name="connsiteY85" fmla="*/ 313773 h 1681485"/>
                <a:gd name="connsiteX86" fmla="*/ 734865 w 1735726"/>
                <a:gd name="connsiteY86" fmla="*/ 316680 h 1681485"/>
                <a:gd name="connsiteX87" fmla="*/ 737151 w 1735726"/>
                <a:gd name="connsiteY87" fmla="*/ 316161 h 1681485"/>
                <a:gd name="connsiteX88" fmla="*/ 824353 w 1735726"/>
                <a:gd name="connsiteY88" fmla="*/ 308895 h 1681485"/>
                <a:gd name="connsiteX89" fmla="*/ 830382 w 1735726"/>
                <a:gd name="connsiteY89" fmla="*/ 304743 h 1681485"/>
                <a:gd name="connsiteX90" fmla="*/ 826120 w 1735726"/>
                <a:gd name="connsiteY90" fmla="*/ 298619 h 1681485"/>
                <a:gd name="connsiteX91" fmla="*/ 1512616 w 1735726"/>
                <a:gd name="connsiteY91" fmla="*/ 300488 h 1681485"/>
                <a:gd name="connsiteX92" fmla="*/ 1509810 w 1735726"/>
                <a:gd name="connsiteY92" fmla="*/ 307234 h 1681485"/>
                <a:gd name="connsiteX93" fmla="*/ 1514591 w 1735726"/>
                <a:gd name="connsiteY93" fmla="*/ 310452 h 1681485"/>
                <a:gd name="connsiteX94" fmla="*/ 1516565 w 1735726"/>
                <a:gd name="connsiteY94" fmla="*/ 310037 h 1681485"/>
                <a:gd name="connsiteX95" fmla="*/ 1611043 w 1735726"/>
                <a:gd name="connsiteY95" fmla="*/ 305262 h 1681485"/>
                <a:gd name="connsiteX96" fmla="*/ 1617903 w 1735726"/>
                <a:gd name="connsiteY96" fmla="*/ 302667 h 1681485"/>
                <a:gd name="connsiteX97" fmla="*/ 1615304 w 1735726"/>
                <a:gd name="connsiteY97" fmla="*/ 295817 h 1681485"/>
                <a:gd name="connsiteX98" fmla="*/ 1512616 w 1735726"/>
                <a:gd name="connsiteY98" fmla="*/ 300488 h 1681485"/>
                <a:gd name="connsiteX99" fmla="*/ 1574354 w 1735726"/>
                <a:gd name="connsiteY99" fmla="*/ 602532 h 1681485"/>
                <a:gd name="connsiteX100" fmla="*/ 1568429 w 1735726"/>
                <a:gd name="connsiteY100" fmla="*/ 606788 h 1681485"/>
                <a:gd name="connsiteX101" fmla="*/ 1557204 w 1735726"/>
                <a:gd name="connsiteY101" fmla="*/ 677161 h 1681485"/>
                <a:gd name="connsiteX102" fmla="*/ 1561570 w 1735726"/>
                <a:gd name="connsiteY102" fmla="*/ 683077 h 1681485"/>
                <a:gd name="connsiteX103" fmla="*/ 1562401 w 1735726"/>
                <a:gd name="connsiteY103" fmla="*/ 683181 h 1681485"/>
                <a:gd name="connsiteX104" fmla="*/ 1567494 w 1735726"/>
                <a:gd name="connsiteY104" fmla="*/ 678822 h 1681485"/>
                <a:gd name="connsiteX105" fmla="*/ 1578719 w 1735726"/>
                <a:gd name="connsiteY105" fmla="*/ 608449 h 1681485"/>
                <a:gd name="connsiteX106" fmla="*/ 1574354 w 1735726"/>
                <a:gd name="connsiteY106" fmla="*/ 602532 h 1681485"/>
                <a:gd name="connsiteX107" fmla="*/ 1621333 w 1735726"/>
                <a:gd name="connsiteY107" fmla="*/ 625160 h 1681485"/>
                <a:gd name="connsiteX108" fmla="*/ 1615616 w 1735726"/>
                <a:gd name="connsiteY108" fmla="*/ 629831 h 1681485"/>
                <a:gd name="connsiteX109" fmla="*/ 1608756 w 1735726"/>
                <a:gd name="connsiteY109" fmla="*/ 698751 h 1681485"/>
                <a:gd name="connsiteX110" fmla="*/ 1613434 w 1735726"/>
                <a:gd name="connsiteY110" fmla="*/ 704459 h 1681485"/>
                <a:gd name="connsiteX111" fmla="*/ 1613953 w 1735726"/>
                <a:gd name="connsiteY111" fmla="*/ 704459 h 1681485"/>
                <a:gd name="connsiteX112" fmla="*/ 1619150 w 1735726"/>
                <a:gd name="connsiteY112" fmla="*/ 699789 h 1681485"/>
                <a:gd name="connsiteX113" fmla="*/ 1626010 w 1735726"/>
                <a:gd name="connsiteY113" fmla="*/ 630868 h 1681485"/>
                <a:gd name="connsiteX114" fmla="*/ 1621333 w 1735726"/>
                <a:gd name="connsiteY114" fmla="*/ 625160 h 1681485"/>
                <a:gd name="connsiteX115" fmla="*/ 1641288 w 1735726"/>
                <a:gd name="connsiteY115" fmla="*/ 458257 h 1681485"/>
                <a:gd name="connsiteX116" fmla="*/ 1550344 w 1735726"/>
                <a:gd name="connsiteY116" fmla="*/ 454728 h 1681485"/>
                <a:gd name="connsiteX117" fmla="*/ 1545252 w 1735726"/>
                <a:gd name="connsiteY117" fmla="*/ 454312 h 1681485"/>
                <a:gd name="connsiteX118" fmla="*/ 1542238 w 1735726"/>
                <a:gd name="connsiteY118" fmla="*/ 458464 h 1681485"/>
                <a:gd name="connsiteX119" fmla="*/ 1537976 w 1735726"/>
                <a:gd name="connsiteY119" fmla="*/ 496350 h 1681485"/>
                <a:gd name="connsiteX120" fmla="*/ 1542549 w 1735726"/>
                <a:gd name="connsiteY120" fmla="*/ 502058 h 1681485"/>
                <a:gd name="connsiteX121" fmla="*/ 1543173 w 1735726"/>
                <a:gd name="connsiteY121" fmla="*/ 502058 h 1681485"/>
                <a:gd name="connsiteX122" fmla="*/ 1548370 w 1735726"/>
                <a:gd name="connsiteY122" fmla="*/ 497491 h 1681485"/>
                <a:gd name="connsiteX123" fmla="*/ 1551696 w 1735726"/>
                <a:gd name="connsiteY123" fmla="*/ 467183 h 1681485"/>
                <a:gd name="connsiteX124" fmla="*/ 1643263 w 1735726"/>
                <a:gd name="connsiteY124" fmla="*/ 468429 h 1681485"/>
                <a:gd name="connsiteX125" fmla="*/ 1647317 w 1735726"/>
                <a:gd name="connsiteY125" fmla="*/ 462305 h 1681485"/>
                <a:gd name="connsiteX126" fmla="*/ 1641288 w 1735726"/>
                <a:gd name="connsiteY126" fmla="*/ 458257 h 1681485"/>
                <a:gd name="connsiteX127" fmla="*/ 1673820 w 1735726"/>
                <a:gd name="connsiteY127" fmla="*/ 619970 h 1681485"/>
                <a:gd name="connsiteX128" fmla="*/ 1668623 w 1735726"/>
                <a:gd name="connsiteY128" fmla="*/ 625160 h 1681485"/>
                <a:gd name="connsiteX129" fmla="*/ 1668623 w 1735726"/>
                <a:gd name="connsiteY129" fmla="*/ 699166 h 1681485"/>
                <a:gd name="connsiteX130" fmla="*/ 1673820 w 1735726"/>
                <a:gd name="connsiteY130" fmla="*/ 704356 h 1681485"/>
                <a:gd name="connsiteX131" fmla="*/ 1679017 w 1735726"/>
                <a:gd name="connsiteY131" fmla="*/ 699166 h 1681485"/>
                <a:gd name="connsiteX132" fmla="*/ 1679017 w 1735726"/>
                <a:gd name="connsiteY132" fmla="*/ 625160 h 1681485"/>
                <a:gd name="connsiteX133" fmla="*/ 1673820 w 1735726"/>
                <a:gd name="connsiteY133" fmla="*/ 619970 h 1681485"/>
                <a:gd name="connsiteX134" fmla="*/ 1716226 w 1735726"/>
                <a:gd name="connsiteY134" fmla="*/ 601494 h 1681485"/>
                <a:gd name="connsiteX135" fmla="*/ 1710198 w 1735726"/>
                <a:gd name="connsiteY135" fmla="*/ 597343 h 1681485"/>
                <a:gd name="connsiteX136" fmla="*/ 1706040 w 1735726"/>
                <a:gd name="connsiteY136" fmla="*/ 603363 h 1681485"/>
                <a:gd name="connsiteX137" fmla="*/ 1720383 w 1735726"/>
                <a:gd name="connsiteY137" fmla="*/ 678926 h 1681485"/>
                <a:gd name="connsiteX138" fmla="*/ 1725476 w 1735726"/>
                <a:gd name="connsiteY138" fmla="*/ 683181 h 1681485"/>
                <a:gd name="connsiteX139" fmla="*/ 1726412 w 1735726"/>
                <a:gd name="connsiteY139" fmla="*/ 683077 h 1681485"/>
                <a:gd name="connsiteX140" fmla="*/ 1730569 w 1735726"/>
                <a:gd name="connsiteY140" fmla="*/ 677057 h 1681485"/>
                <a:gd name="connsiteX141" fmla="*/ 1716226 w 1735726"/>
                <a:gd name="connsiteY141" fmla="*/ 601494 h 1681485"/>
                <a:gd name="connsiteX142" fmla="*/ 1255167 w 1735726"/>
                <a:gd name="connsiteY142" fmla="*/ 1382762 h 1681485"/>
                <a:gd name="connsiteX143" fmla="*/ 887962 w 1735726"/>
                <a:gd name="connsiteY143" fmla="*/ 1478462 h 1681485"/>
                <a:gd name="connsiteX144" fmla="*/ 885468 w 1735726"/>
                <a:gd name="connsiteY144" fmla="*/ 1479396 h 1681485"/>
                <a:gd name="connsiteX145" fmla="*/ 851689 w 1735726"/>
                <a:gd name="connsiteY145" fmla="*/ 686607 h 1681485"/>
                <a:gd name="connsiteX146" fmla="*/ 1078061 w 1735726"/>
                <a:gd name="connsiteY146" fmla="*/ 13182 h 1681485"/>
                <a:gd name="connsiteX147" fmla="*/ 1073072 w 1735726"/>
                <a:gd name="connsiteY147" fmla="*/ 7785 h 1681485"/>
                <a:gd name="connsiteX148" fmla="*/ 1072864 w 1735726"/>
                <a:gd name="connsiteY148" fmla="*/ 7785 h 1681485"/>
                <a:gd name="connsiteX149" fmla="*/ 1067667 w 1735726"/>
                <a:gd name="connsiteY149" fmla="*/ 12767 h 1681485"/>
                <a:gd name="connsiteX150" fmla="*/ 842023 w 1735726"/>
                <a:gd name="connsiteY150" fmla="*/ 682247 h 1681485"/>
                <a:gd name="connsiteX151" fmla="*/ 841191 w 1735726"/>
                <a:gd name="connsiteY151" fmla="*/ 685257 h 1681485"/>
                <a:gd name="connsiteX152" fmla="*/ 883077 w 1735726"/>
                <a:gd name="connsiteY152" fmla="*/ 1669549 h 1681485"/>
                <a:gd name="connsiteX153" fmla="*/ 888274 w 1735726"/>
                <a:gd name="connsiteY153" fmla="*/ 1674531 h 1681485"/>
                <a:gd name="connsiteX154" fmla="*/ 888482 w 1735726"/>
                <a:gd name="connsiteY154" fmla="*/ 1674531 h 1681485"/>
                <a:gd name="connsiteX155" fmla="*/ 893471 w 1735726"/>
                <a:gd name="connsiteY155" fmla="*/ 1669134 h 1681485"/>
                <a:gd name="connsiteX156" fmla="*/ 885779 w 1735726"/>
                <a:gd name="connsiteY156" fmla="*/ 1487907 h 1681485"/>
                <a:gd name="connsiteX157" fmla="*/ 888274 w 1735726"/>
                <a:gd name="connsiteY157" fmla="*/ 1488634 h 1681485"/>
                <a:gd name="connsiteX158" fmla="*/ 888690 w 1735726"/>
                <a:gd name="connsiteY158" fmla="*/ 1488634 h 1681485"/>
                <a:gd name="connsiteX159" fmla="*/ 1259636 w 1735726"/>
                <a:gd name="connsiteY159" fmla="*/ 1391896 h 1681485"/>
                <a:gd name="connsiteX160" fmla="*/ 1262027 w 1735726"/>
                <a:gd name="connsiteY160" fmla="*/ 1384942 h 1681485"/>
                <a:gd name="connsiteX161" fmla="*/ 1255167 w 1735726"/>
                <a:gd name="connsiteY161" fmla="*/ 1382762 h 1681485"/>
                <a:gd name="connsiteX162" fmla="*/ 1513343 w 1735726"/>
                <a:gd name="connsiteY162" fmla="*/ 446424 h 1681485"/>
                <a:gd name="connsiteX163" fmla="*/ 1511265 w 1735726"/>
                <a:gd name="connsiteY163" fmla="*/ 439366 h 1681485"/>
                <a:gd name="connsiteX164" fmla="*/ 1504197 w 1735726"/>
                <a:gd name="connsiteY164" fmla="*/ 441442 h 1681485"/>
                <a:gd name="connsiteX165" fmla="*/ 1371783 w 1735726"/>
                <a:gd name="connsiteY165" fmla="*/ 969864 h 1681485"/>
                <a:gd name="connsiteX166" fmla="*/ 1376980 w 1735726"/>
                <a:gd name="connsiteY166" fmla="*/ 974743 h 1681485"/>
                <a:gd name="connsiteX167" fmla="*/ 1377292 w 1735726"/>
                <a:gd name="connsiteY167" fmla="*/ 974743 h 1681485"/>
                <a:gd name="connsiteX168" fmla="*/ 1382177 w 1735726"/>
                <a:gd name="connsiteY168" fmla="*/ 969241 h 1681485"/>
                <a:gd name="connsiteX169" fmla="*/ 1513343 w 1735726"/>
                <a:gd name="connsiteY169" fmla="*/ 446424 h 1681485"/>
                <a:gd name="connsiteX170" fmla="*/ 1302770 w 1735726"/>
                <a:gd name="connsiteY170" fmla="*/ 736428 h 1681485"/>
                <a:gd name="connsiteX171" fmla="*/ 1302666 w 1735726"/>
                <a:gd name="connsiteY171" fmla="*/ 736428 h 1681485"/>
                <a:gd name="connsiteX172" fmla="*/ 1297469 w 1735726"/>
                <a:gd name="connsiteY172" fmla="*/ 741514 h 1681485"/>
                <a:gd name="connsiteX173" fmla="*/ 1288634 w 1735726"/>
                <a:gd name="connsiteY173" fmla="*/ 1066602 h 1681485"/>
                <a:gd name="connsiteX174" fmla="*/ 1293727 w 1735726"/>
                <a:gd name="connsiteY174" fmla="*/ 1071895 h 1681485"/>
                <a:gd name="connsiteX175" fmla="*/ 1293831 w 1735726"/>
                <a:gd name="connsiteY175" fmla="*/ 1071895 h 1681485"/>
                <a:gd name="connsiteX176" fmla="*/ 1299028 w 1735726"/>
                <a:gd name="connsiteY176" fmla="*/ 1066809 h 1681485"/>
                <a:gd name="connsiteX177" fmla="*/ 1307862 w 1735726"/>
                <a:gd name="connsiteY177" fmla="*/ 741722 h 1681485"/>
                <a:gd name="connsiteX178" fmla="*/ 1302770 w 1735726"/>
                <a:gd name="connsiteY178" fmla="*/ 736428 h 1681485"/>
                <a:gd name="connsiteX179" fmla="*/ 1526335 w 1735726"/>
                <a:gd name="connsiteY179" fmla="*/ 562156 h 1681485"/>
                <a:gd name="connsiteX180" fmla="*/ 1520203 w 1735726"/>
                <a:gd name="connsiteY180" fmla="*/ 566204 h 1681485"/>
                <a:gd name="connsiteX181" fmla="*/ 1503573 w 1735726"/>
                <a:gd name="connsiteY181" fmla="*/ 646957 h 1681485"/>
                <a:gd name="connsiteX182" fmla="*/ 1507627 w 1735726"/>
                <a:gd name="connsiteY182" fmla="*/ 653081 h 1681485"/>
                <a:gd name="connsiteX183" fmla="*/ 1508666 w 1735726"/>
                <a:gd name="connsiteY183" fmla="*/ 653185 h 1681485"/>
                <a:gd name="connsiteX184" fmla="*/ 1513759 w 1735726"/>
                <a:gd name="connsiteY184" fmla="*/ 649033 h 1681485"/>
                <a:gd name="connsiteX185" fmla="*/ 1530389 w 1735726"/>
                <a:gd name="connsiteY185" fmla="*/ 568280 h 1681485"/>
                <a:gd name="connsiteX186" fmla="*/ 1526335 w 1735726"/>
                <a:gd name="connsiteY186" fmla="*/ 562156 h 1681485"/>
                <a:gd name="connsiteX187" fmla="*/ 1609588 w 1735726"/>
                <a:gd name="connsiteY187" fmla="*/ 388402 h 1681485"/>
                <a:gd name="connsiteX188" fmla="*/ 1611355 w 1735726"/>
                <a:gd name="connsiteY188" fmla="*/ 388714 h 1681485"/>
                <a:gd name="connsiteX189" fmla="*/ 1616240 w 1735726"/>
                <a:gd name="connsiteY189" fmla="*/ 385289 h 1681485"/>
                <a:gd name="connsiteX190" fmla="*/ 1613122 w 1735726"/>
                <a:gd name="connsiteY190" fmla="*/ 378646 h 1681485"/>
                <a:gd name="connsiteX191" fmla="*/ 1534858 w 1735726"/>
                <a:gd name="connsiteY191" fmla="*/ 378023 h 1681485"/>
                <a:gd name="connsiteX192" fmla="*/ 1530701 w 1735726"/>
                <a:gd name="connsiteY192" fmla="*/ 384043 h 1681485"/>
                <a:gd name="connsiteX193" fmla="*/ 1536729 w 1735726"/>
                <a:gd name="connsiteY193" fmla="*/ 388195 h 1681485"/>
                <a:gd name="connsiteX194" fmla="*/ 1609588 w 1735726"/>
                <a:gd name="connsiteY194" fmla="*/ 388402 h 1681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1735726" h="1681485">
                  <a:moveTo>
                    <a:pt x="277548" y="1253433"/>
                  </a:moveTo>
                  <a:cubicBezTo>
                    <a:pt x="279107" y="1255821"/>
                    <a:pt x="278379" y="1259038"/>
                    <a:pt x="275989" y="1260595"/>
                  </a:cubicBezTo>
                  <a:cubicBezTo>
                    <a:pt x="275157" y="1261114"/>
                    <a:pt x="274118" y="1261426"/>
                    <a:pt x="273182" y="1261426"/>
                  </a:cubicBezTo>
                  <a:cubicBezTo>
                    <a:pt x="271415" y="1261426"/>
                    <a:pt x="269752" y="1260595"/>
                    <a:pt x="268817" y="1259038"/>
                  </a:cubicBezTo>
                  <a:lnTo>
                    <a:pt x="219136" y="1180880"/>
                  </a:lnTo>
                  <a:cubicBezTo>
                    <a:pt x="217577" y="1178493"/>
                    <a:pt x="218304" y="1175275"/>
                    <a:pt x="220695" y="1173718"/>
                  </a:cubicBezTo>
                  <a:cubicBezTo>
                    <a:pt x="223085" y="1172162"/>
                    <a:pt x="226307" y="1172888"/>
                    <a:pt x="227866" y="1175275"/>
                  </a:cubicBezTo>
                  <a:lnTo>
                    <a:pt x="277548" y="1253433"/>
                  </a:lnTo>
                  <a:close/>
                  <a:moveTo>
                    <a:pt x="785378" y="1478358"/>
                  </a:moveTo>
                  <a:cubicBezTo>
                    <a:pt x="523356" y="1488011"/>
                    <a:pt x="355395" y="1449088"/>
                    <a:pt x="334193" y="1443898"/>
                  </a:cubicBezTo>
                  <a:cubicBezTo>
                    <a:pt x="285343" y="1340621"/>
                    <a:pt x="356539" y="937688"/>
                    <a:pt x="357266" y="933640"/>
                  </a:cubicBezTo>
                  <a:cubicBezTo>
                    <a:pt x="357786" y="930837"/>
                    <a:pt x="355915" y="928138"/>
                    <a:pt x="353109" y="927620"/>
                  </a:cubicBezTo>
                  <a:cubicBezTo>
                    <a:pt x="350199" y="927101"/>
                    <a:pt x="347600" y="928969"/>
                    <a:pt x="347081" y="931771"/>
                  </a:cubicBezTo>
                  <a:cubicBezTo>
                    <a:pt x="345314" y="941632"/>
                    <a:pt x="320889" y="1079887"/>
                    <a:pt x="310911" y="1214406"/>
                  </a:cubicBezTo>
                  <a:lnTo>
                    <a:pt x="270480" y="1143618"/>
                  </a:lnTo>
                  <a:cubicBezTo>
                    <a:pt x="269025" y="1141127"/>
                    <a:pt x="265907" y="1140296"/>
                    <a:pt x="263412" y="1141646"/>
                  </a:cubicBezTo>
                  <a:cubicBezTo>
                    <a:pt x="260918" y="1142995"/>
                    <a:pt x="260086" y="1146213"/>
                    <a:pt x="261438" y="1148704"/>
                  </a:cubicBezTo>
                  <a:lnTo>
                    <a:pt x="309560" y="1232986"/>
                  </a:lnTo>
                  <a:cubicBezTo>
                    <a:pt x="309560" y="1232986"/>
                    <a:pt x="309560" y="1232986"/>
                    <a:pt x="309560" y="1232986"/>
                  </a:cubicBezTo>
                  <a:cubicBezTo>
                    <a:pt x="303843" y="1322769"/>
                    <a:pt x="305298" y="1407985"/>
                    <a:pt x="325254" y="1448984"/>
                  </a:cubicBezTo>
                  <a:lnTo>
                    <a:pt x="309456" y="1588070"/>
                  </a:lnTo>
                  <a:cubicBezTo>
                    <a:pt x="309144" y="1590872"/>
                    <a:pt x="311223" y="1593467"/>
                    <a:pt x="314029" y="1593778"/>
                  </a:cubicBezTo>
                  <a:cubicBezTo>
                    <a:pt x="314237" y="1593778"/>
                    <a:pt x="314445" y="1593778"/>
                    <a:pt x="314653" y="1593778"/>
                  </a:cubicBezTo>
                  <a:cubicBezTo>
                    <a:pt x="317251" y="1593778"/>
                    <a:pt x="319538" y="1591806"/>
                    <a:pt x="319849" y="1589211"/>
                  </a:cubicBezTo>
                  <a:lnTo>
                    <a:pt x="335128" y="1454589"/>
                  </a:lnTo>
                  <a:cubicBezTo>
                    <a:pt x="363710" y="1461336"/>
                    <a:pt x="496956" y="1490087"/>
                    <a:pt x="702541" y="1490087"/>
                  </a:cubicBezTo>
                  <a:cubicBezTo>
                    <a:pt x="729148" y="1490087"/>
                    <a:pt x="756899" y="1489568"/>
                    <a:pt x="785793" y="1488530"/>
                  </a:cubicBezTo>
                  <a:cubicBezTo>
                    <a:pt x="788703" y="1488426"/>
                    <a:pt x="790886" y="1486039"/>
                    <a:pt x="790782" y="1483133"/>
                  </a:cubicBezTo>
                  <a:cubicBezTo>
                    <a:pt x="790678" y="1480538"/>
                    <a:pt x="788288" y="1478150"/>
                    <a:pt x="785378" y="1478358"/>
                  </a:cubicBezTo>
                  <a:close/>
                  <a:moveTo>
                    <a:pt x="762512" y="692627"/>
                  </a:moveTo>
                  <a:cubicBezTo>
                    <a:pt x="470141" y="306093"/>
                    <a:pt x="419524" y="77950"/>
                    <a:pt x="419004" y="75667"/>
                  </a:cubicBezTo>
                  <a:cubicBezTo>
                    <a:pt x="418380" y="72864"/>
                    <a:pt x="415678" y="71100"/>
                    <a:pt x="412872" y="71619"/>
                  </a:cubicBezTo>
                  <a:cubicBezTo>
                    <a:pt x="410066" y="72242"/>
                    <a:pt x="408299" y="74940"/>
                    <a:pt x="408818" y="77743"/>
                  </a:cubicBezTo>
                  <a:cubicBezTo>
                    <a:pt x="409338" y="80026"/>
                    <a:pt x="460163" y="309622"/>
                    <a:pt x="753261" y="697505"/>
                  </a:cubicBezTo>
                  <a:lnTo>
                    <a:pt x="800344" y="1669653"/>
                  </a:lnTo>
                  <a:cubicBezTo>
                    <a:pt x="800448" y="1672455"/>
                    <a:pt x="802735" y="1674635"/>
                    <a:pt x="805541" y="1674635"/>
                  </a:cubicBezTo>
                  <a:cubicBezTo>
                    <a:pt x="805645" y="1674635"/>
                    <a:pt x="805749" y="1674635"/>
                    <a:pt x="805749" y="1674635"/>
                  </a:cubicBezTo>
                  <a:cubicBezTo>
                    <a:pt x="808659" y="1674531"/>
                    <a:pt x="810842" y="1672040"/>
                    <a:pt x="810738" y="1669238"/>
                  </a:cubicBezTo>
                  <a:lnTo>
                    <a:pt x="763551" y="695533"/>
                  </a:lnTo>
                  <a:cubicBezTo>
                    <a:pt x="763447" y="694391"/>
                    <a:pt x="763135" y="693457"/>
                    <a:pt x="762512" y="692627"/>
                  </a:cubicBezTo>
                  <a:close/>
                  <a:moveTo>
                    <a:pt x="179432" y="778881"/>
                  </a:moveTo>
                  <a:cubicBezTo>
                    <a:pt x="176522" y="776909"/>
                    <a:pt x="107197" y="732588"/>
                    <a:pt x="9913" y="802857"/>
                  </a:cubicBezTo>
                  <a:cubicBezTo>
                    <a:pt x="7626" y="804518"/>
                    <a:pt x="7107" y="807736"/>
                    <a:pt x="8770" y="810123"/>
                  </a:cubicBezTo>
                  <a:cubicBezTo>
                    <a:pt x="9809" y="811576"/>
                    <a:pt x="11368" y="812303"/>
                    <a:pt x="13031" y="812303"/>
                  </a:cubicBezTo>
                  <a:cubicBezTo>
                    <a:pt x="14071" y="812303"/>
                    <a:pt x="15110" y="811992"/>
                    <a:pt x="16045" y="811369"/>
                  </a:cubicBezTo>
                  <a:cubicBezTo>
                    <a:pt x="107301" y="745562"/>
                    <a:pt x="171117" y="785939"/>
                    <a:pt x="173820" y="787600"/>
                  </a:cubicBezTo>
                  <a:cubicBezTo>
                    <a:pt x="176210" y="789156"/>
                    <a:pt x="179432" y="788534"/>
                    <a:pt x="180991" y="786146"/>
                  </a:cubicBezTo>
                  <a:cubicBezTo>
                    <a:pt x="182550" y="783759"/>
                    <a:pt x="181823" y="780438"/>
                    <a:pt x="179432" y="778881"/>
                  </a:cubicBezTo>
                  <a:close/>
                  <a:moveTo>
                    <a:pt x="553081" y="274643"/>
                  </a:moveTo>
                  <a:cubicBezTo>
                    <a:pt x="553601" y="274643"/>
                    <a:pt x="554224" y="274539"/>
                    <a:pt x="554744" y="274331"/>
                  </a:cubicBezTo>
                  <a:lnTo>
                    <a:pt x="776959" y="199702"/>
                  </a:lnTo>
                  <a:lnTo>
                    <a:pt x="966538" y="249939"/>
                  </a:lnTo>
                  <a:cubicBezTo>
                    <a:pt x="969344" y="250666"/>
                    <a:pt x="972150" y="249005"/>
                    <a:pt x="972878" y="246203"/>
                  </a:cubicBezTo>
                  <a:cubicBezTo>
                    <a:pt x="973605" y="243400"/>
                    <a:pt x="971942" y="240598"/>
                    <a:pt x="969136" y="239871"/>
                  </a:cubicBezTo>
                  <a:lnTo>
                    <a:pt x="777998" y="189219"/>
                  </a:lnTo>
                  <a:cubicBezTo>
                    <a:pt x="777063" y="189011"/>
                    <a:pt x="776023" y="189011"/>
                    <a:pt x="774984" y="189323"/>
                  </a:cubicBezTo>
                  <a:lnTo>
                    <a:pt x="551314" y="264471"/>
                  </a:lnTo>
                  <a:cubicBezTo>
                    <a:pt x="548612" y="265405"/>
                    <a:pt x="547157" y="268311"/>
                    <a:pt x="548092" y="271010"/>
                  </a:cubicBezTo>
                  <a:cubicBezTo>
                    <a:pt x="548924" y="273293"/>
                    <a:pt x="550899" y="274643"/>
                    <a:pt x="553081" y="274643"/>
                  </a:cubicBezTo>
                  <a:close/>
                  <a:moveTo>
                    <a:pt x="325670" y="743902"/>
                  </a:moveTo>
                  <a:cubicBezTo>
                    <a:pt x="326605" y="745770"/>
                    <a:pt x="328372" y="746808"/>
                    <a:pt x="330347" y="746808"/>
                  </a:cubicBezTo>
                  <a:cubicBezTo>
                    <a:pt x="331075" y="746808"/>
                    <a:pt x="331906" y="746600"/>
                    <a:pt x="332634" y="746289"/>
                  </a:cubicBezTo>
                  <a:cubicBezTo>
                    <a:pt x="335232" y="745043"/>
                    <a:pt x="336271" y="741930"/>
                    <a:pt x="335024" y="739335"/>
                  </a:cubicBezTo>
                  <a:lnTo>
                    <a:pt x="258319" y="582085"/>
                  </a:lnTo>
                  <a:cubicBezTo>
                    <a:pt x="257072" y="579490"/>
                    <a:pt x="253954" y="578452"/>
                    <a:pt x="251356" y="579697"/>
                  </a:cubicBezTo>
                  <a:cubicBezTo>
                    <a:pt x="248757" y="580943"/>
                    <a:pt x="247718" y="584057"/>
                    <a:pt x="248965" y="586652"/>
                  </a:cubicBezTo>
                  <a:lnTo>
                    <a:pt x="325670" y="743902"/>
                  </a:lnTo>
                  <a:close/>
                  <a:moveTo>
                    <a:pt x="1492244" y="235200"/>
                  </a:moveTo>
                  <a:cubicBezTo>
                    <a:pt x="1492972" y="235200"/>
                    <a:pt x="1493700" y="235097"/>
                    <a:pt x="1494427" y="234785"/>
                  </a:cubicBezTo>
                  <a:cubicBezTo>
                    <a:pt x="1494947" y="234578"/>
                    <a:pt x="1544524" y="212573"/>
                    <a:pt x="1601793" y="223990"/>
                  </a:cubicBezTo>
                  <a:cubicBezTo>
                    <a:pt x="1604599" y="224613"/>
                    <a:pt x="1607301" y="222745"/>
                    <a:pt x="1607925" y="219942"/>
                  </a:cubicBezTo>
                  <a:cubicBezTo>
                    <a:pt x="1608445" y="217140"/>
                    <a:pt x="1606678" y="214441"/>
                    <a:pt x="1603871" y="213819"/>
                  </a:cubicBezTo>
                  <a:cubicBezTo>
                    <a:pt x="1543173" y="201778"/>
                    <a:pt x="1492244" y="224406"/>
                    <a:pt x="1490166" y="225340"/>
                  </a:cubicBezTo>
                  <a:cubicBezTo>
                    <a:pt x="1487567" y="226482"/>
                    <a:pt x="1486424" y="229595"/>
                    <a:pt x="1487567" y="232190"/>
                  </a:cubicBezTo>
                  <a:cubicBezTo>
                    <a:pt x="1488295" y="234059"/>
                    <a:pt x="1490166" y="235200"/>
                    <a:pt x="1492244" y="235200"/>
                  </a:cubicBezTo>
                  <a:close/>
                  <a:moveTo>
                    <a:pt x="1525504" y="136802"/>
                  </a:moveTo>
                  <a:cubicBezTo>
                    <a:pt x="1526127" y="136802"/>
                    <a:pt x="1584539" y="134623"/>
                    <a:pt x="1609172" y="142200"/>
                  </a:cubicBezTo>
                  <a:cubicBezTo>
                    <a:pt x="1609692" y="142407"/>
                    <a:pt x="1610212" y="142407"/>
                    <a:pt x="1610731" y="142407"/>
                  </a:cubicBezTo>
                  <a:cubicBezTo>
                    <a:pt x="1612914" y="142407"/>
                    <a:pt x="1614993" y="140954"/>
                    <a:pt x="1615720" y="138774"/>
                  </a:cubicBezTo>
                  <a:cubicBezTo>
                    <a:pt x="1616552" y="136076"/>
                    <a:pt x="1614993" y="133169"/>
                    <a:pt x="1612290" y="132235"/>
                  </a:cubicBezTo>
                  <a:cubicBezTo>
                    <a:pt x="1585995" y="124139"/>
                    <a:pt x="1527687" y="126215"/>
                    <a:pt x="1525192" y="126319"/>
                  </a:cubicBezTo>
                  <a:cubicBezTo>
                    <a:pt x="1522282" y="126423"/>
                    <a:pt x="1520099" y="128810"/>
                    <a:pt x="1520203" y="131716"/>
                  </a:cubicBezTo>
                  <a:cubicBezTo>
                    <a:pt x="1520203" y="134623"/>
                    <a:pt x="1522386" y="137010"/>
                    <a:pt x="1525504" y="136802"/>
                  </a:cubicBezTo>
                  <a:close/>
                  <a:moveTo>
                    <a:pt x="826120" y="298619"/>
                  </a:moveTo>
                  <a:cubicBezTo>
                    <a:pt x="823834" y="298204"/>
                    <a:pt x="768956" y="288551"/>
                    <a:pt x="732474" y="306819"/>
                  </a:cubicBezTo>
                  <a:cubicBezTo>
                    <a:pt x="729876" y="308065"/>
                    <a:pt x="728837" y="311179"/>
                    <a:pt x="730188" y="313773"/>
                  </a:cubicBezTo>
                  <a:cubicBezTo>
                    <a:pt x="731123" y="315642"/>
                    <a:pt x="732890" y="316680"/>
                    <a:pt x="734865" y="316680"/>
                  </a:cubicBezTo>
                  <a:cubicBezTo>
                    <a:pt x="735696" y="316680"/>
                    <a:pt x="736424" y="316472"/>
                    <a:pt x="737151" y="316161"/>
                  </a:cubicBezTo>
                  <a:cubicBezTo>
                    <a:pt x="770515" y="299450"/>
                    <a:pt x="823730" y="308791"/>
                    <a:pt x="824353" y="308895"/>
                  </a:cubicBezTo>
                  <a:cubicBezTo>
                    <a:pt x="827160" y="309414"/>
                    <a:pt x="829862" y="307546"/>
                    <a:pt x="830382" y="304743"/>
                  </a:cubicBezTo>
                  <a:cubicBezTo>
                    <a:pt x="830797" y="301837"/>
                    <a:pt x="828927" y="299138"/>
                    <a:pt x="826120" y="298619"/>
                  </a:cubicBezTo>
                  <a:close/>
                  <a:moveTo>
                    <a:pt x="1512616" y="300488"/>
                  </a:moveTo>
                  <a:cubicBezTo>
                    <a:pt x="1510018" y="301629"/>
                    <a:pt x="1508666" y="304640"/>
                    <a:pt x="1509810" y="307234"/>
                  </a:cubicBezTo>
                  <a:cubicBezTo>
                    <a:pt x="1510641" y="309206"/>
                    <a:pt x="1512616" y="310452"/>
                    <a:pt x="1514591" y="310452"/>
                  </a:cubicBezTo>
                  <a:cubicBezTo>
                    <a:pt x="1515214" y="310452"/>
                    <a:pt x="1515942" y="310348"/>
                    <a:pt x="1516565" y="310037"/>
                  </a:cubicBezTo>
                  <a:cubicBezTo>
                    <a:pt x="1517085" y="309829"/>
                    <a:pt x="1571651" y="287513"/>
                    <a:pt x="1611043" y="305262"/>
                  </a:cubicBezTo>
                  <a:cubicBezTo>
                    <a:pt x="1613641" y="306404"/>
                    <a:pt x="1616759" y="305262"/>
                    <a:pt x="1617903" y="302667"/>
                  </a:cubicBezTo>
                  <a:cubicBezTo>
                    <a:pt x="1619046" y="300072"/>
                    <a:pt x="1617903" y="296959"/>
                    <a:pt x="1615304" y="295817"/>
                  </a:cubicBezTo>
                  <a:cubicBezTo>
                    <a:pt x="1571859" y="276200"/>
                    <a:pt x="1515006" y="299450"/>
                    <a:pt x="1512616" y="300488"/>
                  </a:cubicBezTo>
                  <a:close/>
                  <a:moveTo>
                    <a:pt x="1574354" y="602532"/>
                  </a:moveTo>
                  <a:cubicBezTo>
                    <a:pt x="1571443" y="602117"/>
                    <a:pt x="1568845" y="603985"/>
                    <a:pt x="1568429" y="606788"/>
                  </a:cubicBezTo>
                  <a:lnTo>
                    <a:pt x="1557204" y="677161"/>
                  </a:lnTo>
                  <a:cubicBezTo>
                    <a:pt x="1556789" y="679964"/>
                    <a:pt x="1558659" y="682662"/>
                    <a:pt x="1561570" y="683077"/>
                  </a:cubicBezTo>
                  <a:cubicBezTo>
                    <a:pt x="1561881" y="683077"/>
                    <a:pt x="1562089" y="683181"/>
                    <a:pt x="1562401" y="683181"/>
                  </a:cubicBezTo>
                  <a:cubicBezTo>
                    <a:pt x="1564896" y="683181"/>
                    <a:pt x="1567078" y="681313"/>
                    <a:pt x="1567494" y="678822"/>
                  </a:cubicBezTo>
                  <a:lnTo>
                    <a:pt x="1578719" y="608449"/>
                  </a:lnTo>
                  <a:cubicBezTo>
                    <a:pt x="1579135" y="605646"/>
                    <a:pt x="1577264" y="602948"/>
                    <a:pt x="1574354" y="602532"/>
                  </a:cubicBezTo>
                  <a:close/>
                  <a:moveTo>
                    <a:pt x="1621333" y="625160"/>
                  </a:moveTo>
                  <a:cubicBezTo>
                    <a:pt x="1618526" y="624952"/>
                    <a:pt x="1615928" y="626924"/>
                    <a:pt x="1615616" y="629831"/>
                  </a:cubicBezTo>
                  <a:lnTo>
                    <a:pt x="1608756" y="698751"/>
                  </a:lnTo>
                  <a:cubicBezTo>
                    <a:pt x="1608445" y="701553"/>
                    <a:pt x="1610523" y="704148"/>
                    <a:pt x="1613434" y="704459"/>
                  </a:cubicBezTo>
                  <a:cubicBezTo>
                    <a:pt x="1613641" y="704459"/>
                    <a:pt x="1613745" y="704459"/>
                    <a:pt x="1613953" y="704459"/>
                  </a:cubicBezTo>
                  <a:cubicBezTo>
                    <a:pt x="1616552" y="704459"/>
                    <a:pt x="1618838" y="702487"/>
                    <a:pt x="1619150" y="699789"/>
                  </a:cubicBezTo>
                  <a:lnTo>
                    <a:pt x="1626010" y="630868"/>
                  </a:lnTo>
                  <a:cubicBezTo>
                    <a:pt x="1626321" y="627962"/>
                    <a:pt x="1624243" y="625471"/>
                    <a:pt x="1621333" y="625160"/>
                  </a:cubicBezTo>
                  <a:close/>
                  <a:moveTo>
                    <a:pt x="1641288" y="458257"/>
                  </a:moveTo>
                  <a:cubicBezTo>
                    <a:pt x="1640665" y="458360"/>
                    <a:pt x="1574769" y="471231"/>
                    <a:pt x="1550344" y="454728"/>
                  </a:cubicBezTo>
                  <a:cubicBezTo>
                    <a:pt x="1548786" y="453690"/>
                    <a:pt x="1546915" y="453586"/>
                    <a:pt x="1545252" y="454312"/>
                  </a:cubicBezTo>
                  <a:cubicBezTo>
                    <a:pt x="1543589" y="455039"/>
                    <a:pt x="1542445" y="456700"/>
                    <a:pt x="1542238" y="458464"/>
                  </a:cubicBezTo>
                  <a:lnTo>
                    <a:pt x="1537976" y="496350"/>
                  </a:lnTo>
                  <a:cubicBezTo>
                    <a:pt x="1537664" y="499152"/>
                    <a:pt x="1539743" y="501747"/>
                    <a:pt x="1542549" y="502058"/>
                  </a:cubicBezTo>
                  <a:cubicBezTo>
                    <a:pt x="1542757" y="502058"/>
                    <a:pt x="1542965" y="502058"/>
                    <a:pt x="1543173" y="502058"/>
                  </a:cubicBezTo>
                  <a:cubicBezTo>
                    <a:pt x="1545771" y="502058"/>
                    <a:pt x="1548058" y="500086"/>
                    <a:pt x="1548370" y="497491"/>
                  </a:cubicBezTo>
                  <a:lnTo>
                    <a:pt x="1551696" y="467183"/>
                  </a:lnTo>
                  <a:cubicBezTo>
                    <a:pt x="1582669" y="480261"/>
                    <a:pt x="1640561" y="468948"/>
                    <a:pt x="1643263" y="468429"/>
                  </a:cubicBezTo>
                  <a:cubicBezTo>
                    <a:pt x="1646069" y="467910"/>
                    <a:pt x="1647940" y="465107"/>
                    <a:pt x="1647317" y="462305"/>
                  </a:cubicBezTo>
                  <a:cubicBezTo>
                    <a:pt x="1646901" y="459606"/>
                    <a:pt x="1644198" y="457738"/>
                    <a:pt x="1641288" y="458257"/>
                  </a:cubicBezTo>
                  <a:close/>
                  <a:moveTo>
                    <a:pt x="1673820" y="619970"/>
                  </a:moveTo>
                  <a:cubicBezTo>
                    <a:pt x="1670910" y="619970"/>
                    <a:pt x="1668623" y="622253"/>
                    <a:pt x="1668623" y="625160"/>
                  </a:cubicBezTo>
                  <a:lnTo>
                    <a:pt x="1668623" y="699166"/>
                  </a:lnTo>
                  <a:cubicBezTo>
                    <a:pt x="1668623" y="702072"/>
                    <a:pt x="1670910" y="704356"/>
                    <a:pt x="1673820" y="704356"/>
                  </a:cubicBezTo>
                  <a:cubicBezTo>
                    <a:pt x="1676730" y="704356"/>
                    <a:pt x="1679017" y="702072"/>
                    <a:pt x="1679017" y="699166"/>
                  </a:cubicBezTo>
                  <a:lnTo>
                    <a:pt x="1679017" y="625160"/>
                  </a:lnTo>
                  <a:cubicBezTo>
                    <a:pt x="1679017" y="622357"/>
                    <a:pt x="1676730" y="619970"/>
                    <a:pt x="1673820" y="619970"/>
                  </a:cubicBezTo>
                  <a:close/>
                  <a:moveTo>
                    <a:pt x="1716226" y="601494"/>
                  </a:moveTo>
                  <a:cubicBezTo>
                    <a:pt x="1715706" y="598692"/>
                    <a:pt x="1712900" y="596824"/>
                    <a:pt x="1710198" y="597343"/>
                  </a:cubicBezTo>
                  <a:cubicBezTo>
                    <a:pt x="1707391" y="597862"/>
                    <a:pt x="1705521" y="600560"/>
                    <a:pt x="1706040" y="603363"/>
                  </a:cubicBezTo>
                  <a:lnTo>
                    <a:pt x="1720383" y="678926"/>
                  </a:lnTo>
                  <a:cubicBezTo>
                    <a:pt x="1720799" y="681417"/>
                    <a:pt x="1722982" y="683181"/>
                    <a:pt x="1725476" y="683181"/>
                  </a:cubicBezTo>
                  <a:cubicBezTo>
                    <a:pt x="1725788" y="683181"/>
                    <a:pt x="1726100" y="683181"/>
                    <a:pt x="1726412" y="683077"/>
                  </a:cubicBezTo>
                  <a:cubicBezTo>
                    <a:pt x="1729218" y="682559"/>
                    <a:pt x="1731089" y="679860"/>
                    <a:pt x="1730569" y="677057"/>
                  </a:cubicBezTo>
                  <a:lnTo>
                    <a:pt x="1716226" y="601494"/>
                  </a:lnTo>
                  <a:close/>
                  <a:moveTo>
                    <a:pt x="1255167" y="1382762"/>
                  </a:moveTo>
                  <a:cubicBezTo>
                    <a:pt x="1253504" y="1383593"/>
                    <a:pt x="1089494" y="1462685"/>
                    <a:pt x="887962" y="1478462"/>
                  </a:cubicBezTo>
                  <a:cubicBezTo>
                    <a:pt x="887027" y="1478565"/>
                    <a:pt x="886195" y="1478877"/>
                    <a:pt x="885468" y="1479396"/>
                  </a:cubicBezTo>
                  <a:lnTo>
                    <a:pt x="851689" y="686607"/>
                  </a:lnTo>
                  <a:cubicBezTo>
                    <a:pt x="1065173" y="355707"/>
                    <a:pt x="1077957" y="16607"/>
                    <a:pt x="1078061" y="13182"/>
                  </a:cubicBezTo>
                  <a:cubicBezTo>
                    <a:pt x="1078165" y="10276"/>
                    <a:pt x="1075878" y="7888"/>
                    <a:pt x="1073072" y="7785"/>
                  </a:cubicBezTo>
                  <a:cubicBezTo>
                    <a:pt x="1072968" y="7785"/>
                    <a:pt x="1072968" y="7785"/>
                    <a:pt x="1072864" y="7785"/>
                  </a:cubicBezTo>
                  <a:cubicBezTo>
                    <a:pt x="1070058" y="7785"/>
                    <a:pt x="1067771" y="9964"/>
                    <a:pt x="1067667" y="12767"/>
                  </a:cubicBezTo>
                  <a:cubicBezTo>
                    <a:pt x="1067563" y="16088"/>
                    <a:pt x="1054883" y="353320"/>
                    <a:pt x="842023" y="682247"/>
                  </a:cubicBezTo>
                  <a:cubicBezTo>
                    <a:pt x="841399" y="683181"/>
                    <a:pt x="841191" y="684219"/>
                    <a:pt x="841191" y="685257"/>
                  </a:cubicBezTo>
                  <a:lnTo>
                    <a:pt x="883077" y="1669549"/>
                  </a:lnTo>
                  <a:cubicBezTo>
                    <a:pt x="883181" y="1672352"/>
                    <a:pt x="885468" y="1674531"/>
                    <a:pt x="888274" y="1674531"/>
                  </a:cubicBezTo>
                  <a:cubicBezTo>
                    <a:pt x="888378" y="1674531"/>
                    <a:pt x="888378" y="1674531"/>
                    <a:pt x="888482" y="1674531"/>
                  </a:cubicBezTo>
                  <a:cubicBezTo>
                    <a:pt x="891392" y="1674428"/>
                    <a:pt x="893575" y="1671936"/>
                    <a:pt x="893471" y="1669134"/>
                  </a:cubicBezTo>
                  <a:lnTo>
                    <a:pt x="885779" y="1487907"/>
                  </a:lnTo>
                  <a:cubicBezTo>
                    <a:pt x="886507" y="1488322"/>
                    <a:pt x="887339" y="1488634"/>
                    <a:pt x="888274" y="1488634"/>
                  </a:cubicBezTo>
                  <a:cubicBezTo>
                    <a:pt x="888378" y="1488634"/>
                    <a:pt x="888586" y="1488634"/>
                    <a:pt x="888690" y="1488634"/>
                  </a:cubicBezTo>
                  <a:cubicBezTo>
                    <a:pt x="1092196" y="1472753"/>
                    <a:pt x="1257973" y="1392727"/>
                    <a:pt x="1259636" y="1391896"/>
                  </a:cubicBezTo>
                  <a:cubicBezTo>
                    <a:pt x="1262235" y="1390651"/>
                    <a:pt x="1263274" y="1387537"/>
                    <a:pt x="1262027" y="1384942"/>
                  </a:cubicBezTo>
                  <a:cubicBezTo>
                    <a:pt x="1260780" y="1382555"/>
                    <a:pt x="1257662" y="1381413"/>
                    <a:pt x="1255167" y="1382762"/>
                  </a:cubicBezTo>
                  <a:close/>
                  <a:moveTo>
                    <a:pt x="1513343" y="446424"/>
                  </a:moveTo>
                  <a:cubicBezTo>
                    <a:pt x="1514695" y="443933"/>
                    <a:pt x="1513759" y="440715"/>
                    <a:pt x="1511265" y="439366"/>
                  </a:cubicBezTo>
                  <a:cubicBezTo>
                    <a:pt x="1508770" y="438017"/>
                    <a:pt x="1505548" y="438951"/>
                    <a:pt x="1504197" y="441442"/>
                  </a:cubicBezTo>
                  <a:cubicBezTo>
                    <a:pt x="1502742" y="444140"/>
                    <a:pt x="1355985" y="718576"/>
                    <a:pt x="1371783" y="969864"/>
                  </a:cubicBezTo>
                  <a:cubicBezTo>
                    <a:pt x="1371991" y="972667"/>
                    <a:pt x="1374277" y="974743"/>
                    <a:pt x="1376980" y="974743"/>
                  </a:cubicBezTo>
                  <a:cubicBezTo>
                    <a:pt x="1377084" y="974743"/>
                    <a:pt x="1377188" y="974743"/>
                    <a:pt x="1377292" y="974743"/>
                  </a:cubicBezTo>
                  <a:cubicBezTo>
                    <a:pt x="1380202" y="974535"/>
                    <a:pt x="1382384" y="972148"/>
                    <a:pt x="1382177" y="969241"/>
                  </a:cubicBezTo>
                  <a:cubicBezTo>
                    <a:pt x="1366482" y="721067"/>
                    <a:pt x="1511888" y="449123"/>
                    <a:pt x="1513343" y="446424"/>
                  </a:cubicBezTo>
                  <a:close/>
                  <a:moveTo>
                    <a:pt x="1302770" y="736428"/>
                  </a:moveTo>
                  <a:cubicBezTo>
                    <a:pt x="1302770" y="736428"/>
                    <a:pt x="1302666" y="736428"/>
                    <a:pt x="1302666" y="736428"/>
                  </a:cubicBezTo>
                  <a:cubicBezTo>
                    <a:pt x="1299859" y="736428"/>
                    <a:pt x="1297573" y="738608"/>
                    <a:pt x="1297469" y="741514"/>
                  </a:cubicBezTo>
                  <a:lnTo>
                    <a:pt x="1288634" y="1066602"/>
                  </a:lnTo>
                  <a:cubicBezTo>
                    <a:pt x="1288530" y="1069508"/>
                    <a:pt x="1290817" y="1071895"/>
                    <a:pt x="1293727" y="1071895"/>
                  </a:cubicBezTo>
                  <a:cubicBezTo>
                    <a:pt x="1293727" y="1071895"/>
                    <a:pt x="1293831" y="1071895"/>
                    <a:pt x="1293831" y="1071895"/>
                  </a:cubicBezTo>
                  <a:cubicBezTo>
                    <a:pt x="1296638" y="1071895"/>
                    <a:pt x="1298924" y="1069715"/>
                    <a:pt x="1299028" y="1066809"/>
                  </a:cubicBezTo>
                  <a:lnTo>
                    <a:pt x="1307862" y="741722"/>
                  </a:lnTo>
                  <a:cubicBezTo>
                    <a:pt x="1307862" y="738919"/>
                    <a:pt x="1305680" y="736532"/>
                    <a:pt x="1302770" y="736428"/>
                  </a:cubicBezTo>
                  <a:close/>
                  <a:moveTo>
                    <a:pt x="1526335" y="562156"/>
                  </a:moveTo>
                  <a:cubicBezTo>
                    <a:pt x="1523529" y="561637"/>
                    <a:pt x="1520723" y="563401"/>
                    <a:pt x="1520203" y="566204"/>
                  </a:cubicBezTo>
                  <a:lnTo>
                    <a:pt x="1503573" y="646957"/>
                  </a:lnTo>
                  <a:cubicBezTo>
                    <a:pt x="1503054" y="649759"/>
                    <a:pt x="1504821" y="652562"/>
                    <a:pt x="1507627" y="653081"/>
                  </a:cubicBezTo>
                  <a:cubicBezTo>
                    <a:pt x="1507939" y="653185"/>
                    <a:pt x="1508355" y="653185"/>
                    <a:pt x="1508666" y="653185"/>
                  </a:cubicBezTo>
                  <a:cubicBezTo>
                    <a:pt x="1511057" y="653185"/>
                    <a:pt x="1513240" y="651524"/>
                    <a:pt x="1513759" y="649033"/>
                  </a:cubicBezTo>
                  <a:lnTo>
                    <a:pt x="1530389" y="568280"/>
                  </a:lnTo>
                  <a:cubicBezTo>
                    <a:pt x="1531012" y="565477"/>
                    <a:pt x="1529142" y="562675"/>
                    <a:pt x="1526335" y="562156"/>
                  </a:cubicBezTo>
                  <a:close/>
                  <a:moveTo>
                    <a:pt x="1609588" y="388402"/>
                  </a:moveTo>
                  <a:cubicBezTo>
                    <a:pt x="1610212" y="388610"/>
                    <a:pt x="1610731" y="388714"/>
                    <a:pt x="1611355" y="388714"/>
                  </a:cubicBezTo>
                  <a:cubicBezTo>
                    <a:pt x="1613537" y="388714"/>
                    <a:pt x="1615512" y="387364"/>
                    <a:pt x="1616240" y="385289"/>
                  </a:cubicBezTo>
                  <a:cubicBezTo>
                    <a:pt x="1617175" y="382590"/>
                    <a:pt x="1615824" y="379580"/>
                    <a:pt x="1613122" y="378646"/>
                  </a:cubicBezTo>
                  <a:cubicBezTo>
                    <a:pt x="1585683" y="368889"/>
                    <a:pt x="1536937" y="377711"/>
                    <a:pt x="1534858" y="378023"/>
                  </a:cubicBezTo>
                  <a:cubicBezTo>
                    <a:pt x="1532052" y="378542"/>
                    <a:pt x="1530181" y="381240"/>
                    <a:pt x="1530701" y="384043"/>
                  </a:cubicBezTo>
                  <a:cubicBezTo>
                    <a:pt x="1531220" y="386845"/>
                    <a:pt x="1533923" y="388818"/>
                    <a:pt x="1536729" y="388195"/>
                  </a:cubicBezTo>
                  <a:cubicBezTo>
                    <a:pt x="1537145" y="388195"/>
                    <a:pt x="1584851" y="379580"/>
                    <a:pt x="1609588" y="38840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="" xmlns:a16="http://schemas.microsoft.com/office/drawing/2014/main" id="{72777712-9027-4CFF-BA1D-0F4465F6E935}"/>
                </a:ext>
              </a:extLst>
            </p:cNvPr>
            <p:cNvSpPr/>
            <p:nvPr/>
          </p:nvSpPr>
          <p:spPr>
            <a:xfrm>
              <a:off x="7493472" y="3500077"/>
              <a:ext cx="103936" cy="726568"/>
            </a:xfrm>
            <a:custGeom>
              <a:avLst/>
              <a:gdLst>
                <a:gd name="connsiteX0" fmla="*/ 48463 w 103935"/>
                <a:gd name="connsiteY0" fmla="*/ 269596 h 726567"/>
                <a:gd name="connsiteX1" fmla="*/ 19049 w 103935"/>
                <a:gd name="connsiteY1" fmla="*/ 301565 h 726567"/>
                <a:gd name="connsiteX2" fmla="*/ 29027 w 103935"/>
                <a:gd name="connsiteY2" fmla="*/ 322843 h 726567"/>
                <a:gd name="connsiteX3" fmla="*/ 49814 w 103935"/>
                <a:gd name="connsiteY3" fmla="*/ 330939 h 726567"/>
                <a:gd name="connsiteX4" fmla="*/ 51165 w 103935"/>
                <a:gd name="connsiteY4" fmla="*/ 330939 h 726567"/>
                <a:gd name="connsiteX5" fmla="*/ 80579 w 103935"/>
                <a:gd name="connsiteY5" fmla="*/ 298970 h 726567"/>
                <a:gd name="connsiteX6" fmla="*/ 70601 w 103935"/>
                <a:gd name="connsiteY6" fmla="*/ 277692 h 726567"/>
                <a:gd name="connsiteX7" fmla="*/ 48463 w 103935"/>
                <a:gd name="connsiteY7" fmla="*/ 269596 h 726567"/>
                <a:gd name="connsiteX8" fmla="*/ 50645 w 103935"/>
                <a:gd name="connsiteY8" fmla="*/ 320663 h 726567"/>
                <a:gd name="connsiteX9" fmla="*/ 35990 w 103935"/>
                <a:gd name="connsiteY9" fmla="*/ 315370 h 726567"/>
                <a:gd name="connsiteX10" fmla="*/ 29442 w 103935"/>
                <a:gd name="connsiteY10" fmla="*/ 301253 h 726567"/>
                <a:gd name="connsiteX11" fmla="*/ 48878 w 103935"/>
                <a:gd name="connsiteY11" fmla="*/ 280079 h 726567"/>
                <a:gd name="connsiteX12" fmla="*/ 49814 w 103935"/>
                <a:gd name="connsiteY12" fmla="*/ 280079 h 726567"/>
                <a:gd name="connsiteX13" fmla="*/ 63533 w 103935"/>
                <a:gd name="connsiteY13" fmla="*/ 285476 h 726567"/>
                <a:gd name="connsiteX14" fmla="*/ 70081 w 103935"/>
                <a:gd name="connsiteY14" fmla="*/ 299593 h 726567"/>
                <a:gd name="connsiteX15" fmla="*/ 50645 w 103935"/>
                <a:gd name="connsiteY15" fmla="*/ 320663 h 726567"/>
                <a:gd name="connsiteX16" fmla="*/ 37238 w 103935"/>
                <a:gd name="connsiteY16" fmla="*/ 7824 h 726567"/>
                <a:gd name="connsiteX17" fmla="*/ 7824 w 103935"/>
                <a:gd name="connsiteY17" fmla="*/ 39793 h 726567"/>
                <a:gd name="connsiteX18" fmla="*/ 17802 w 103935"/>
                <a:gd name="connsiteY18" fmla="*/ 61071 h 726567"/>
                <a:gd name="connsiteX19" fmla="*/ 38589 w 103935"/>
                <a:gd name="connsiteY19" fmla="*/ 69167 h 726567"/>
                <a:gd name="connsiteX20" fmla="*/ 39940 w 103935"/>
                <a:gd name="connsiteY20" fmla="*/ 69167 h 726567"/>
                <a:gd name="connsiteX21" fmla="*/ 69354 w 103935"/>
                <a:gd name="connsiteY21" fmla="*/ 37198 h 726567"/>
                <a:gd name="connsiteX22" fmla="*/ 59376 w 103935"/>
                <a:gd name="connsiteY22" fmla="*/ 15920 h 726567"/>
                <a:gd name="connsiteX23" fmla="*/ 37238 w 103935"/>
                <a:gd name="connsiteY23" fmla="*/ 7824 h 726567"/>
                <a:gd name="connsiteX24" fmla="*/ 39420 w 103935"/>
                <a:gd name="connsiteY24" fmla="*/ 58787 h 726567"/>
                <a:gd name="connsiteX25" fmla="*/ 24765 w 103935"/>
                <a:gd name="connsiteY25" fmla="*/ 53494 h 726567"/>
                <a:gd name="connsiteX26" fmla="*/ 18217 w 103935"/>
                <a:gd name="connsiteY26" fmla="*/ 39378 h 726567"/>
                <a:gd name="connsiteX27" fmla="*/ 37653 w 103935"/>
                <a:gd name="connsiteY27" fmla="*/ 18203 h 726567"/>
                <a:gd name="connsiteX28" fmla="*/ 38589 w 103935"/>
                <a:gd name="connsiteY28" fmla="*/ 18203 h 726567"/>
                <a:gd name="connsiteX29" fmla="*/ 52308 w 103935"/>
                <a:gd name="connsiteY29" fmla="*/ 23601 h 726567"/>
                <a:gd name="connsiteX30" fmla="*/ 58856 w 103935"/>
                <a:gd name="connsiteY30" fmla="*/ 37717 h 726567"/>
                <a:gd name="connsiteX31" fmla="*/ 39420 w 103935"/>
                <a:gd name="connsiteY31" fmla="*/ 58787 h 726567"/>
                <a:gd name="connsiteX32" fmla="*/ 42850 w 103935"/>
                <a:gd name="connsiteY32" fmla="*/ 138710 h 726567"/>
                <a:gd name="connsiteX33" fmla="*/ 21543 w 103935"/>
                <a:gd name="connsiteY33" fmla="*/ 148674 h 726567"/>
                <a:gd name="connsiteX34" fmla="*/ 13436 w 103935"/>
                <a:gd name="connsiteY34" fmla="*/ 170782 h 726567"/>
                <a:gd name="connsiteX35" fmla="*/ 23414 w 103935"/>
                <a:gd name="connsiteY35" fmla="*/ 192061 h 726567"/>
                <a:gd name="connsiteX36" fmla="*/ 44201 w 103935"/>
                <a:gd name="connsiteY36" fmla="*/ 200157 h 726567"/>
                <a:gd name="connsiteX37" fmla="*/ 45553 w 103935"/>
                <a:gd name="connsiteY37" fmla="*/ 200157 h 726567"/>
                <a:gd name="connsiteX38" fmla="*/ 66859 w 103935"/>
                <a:gd name="connsiteY38" fmla="*/ 190192 h 726567"/>
                <a:gd name="connsiteX39" fmla="*/ 74966 w 103935"/>
                <a:gd name="connsiteY39" fmla="*/ 168084 h 726567"/>
                <a:gd name="connsiteX40" fmla="*/ 64989 w 103935"/>
                <a:gd name="connsiteY40" fmla="*/ 146806 h 726567"/>
                <a:gd name="connsiteX41" fmla="*/ 42850 w 103935"/>
                <a:gd name="connsiteY41" fmla="*/ 138710 h 726567"/>
                <a:gd name="connsiteX42" fmla="*/ 59168 w 103935"/>
                <a:gd name="connsiteY42" fmla="*/ 183134 h 726567"/>
                <a:gd name="connsiteX43" fmla="*/ 45033 w 103935"/>
                <a:gd name="connsiteY43" fmla="*/ 189673 h 726567"/>
                <a:gd name="connsiteX44" fmla="*/ 30378 w 103935"/>
                <a:gd name="connsiteY44" fmla="*/ 184380 h 726567"/>
                <a:gd name="connsiteX45" fmla="*/ 23830 w 103935"/>
                <a:gd name="connsiteY45" fmla="*/ 170263 h 726567"/>
                <a:gd name="connsiteX46" fmla="*/ 29131 w 103935"/>
                <a:gd name="connsiteY46" fmla="*/ 155628 h 726567"/>
                <a:gd name="connsiteX47" fmla="*/ 43266 w 103935"/>
                <a:gd name="connsiteY47" fmla="*/ 149089 h 726567"/>
                <a:gd name="connsiteX48" fmla="*/ 44201 w 103935"/>
                <a:gd name="connsiteY48" fmla="*/ 149089 h 726567"/>
                <a:gd name="connsiteX49" fmla="*/ 57921 w 103935"/>
                <a:gd name="connsiteY49" fmla="*/ 154487 h 726567"/>
                <a:gd name="connsiteX50" fmla="*/ 64469 w 103935"/>
                <a:gd name="connsiteY50" fmla="*/ 168603 h 726567"/>
                <a:gd name="connsiteX51" fmla="*/ 59168 w 103935"/>
                <a:gd name="connsiteY51" fmla="*/ 183134 h 726567"/>
                <a:gd name="connsiteX52" fmla="*/ 54075 w 103935"/>
                <a:gd name="connsiteY52" fmla="*/ 400482 h 726567"/>
                <a:gd name="connsiteX53" fmla="*/ 24661 w 103935"/>
                <a:gd name="connsiteY53" fmla="*/ 432451 h 726567"/>
                <a:gd name="connsiteX54" fmla="*/ 34639 w 103935"/>
                <a:gd name="connsiteY54" fmla="*/ 453729 h 726567"/>
                <a:gd name="connsiteX55" fmla="*/ 55426 w 103935"/>
                <a:gd name="connsiteY55" fmla="*/ 461825 h 726567"/>
                <a:gd name="connsiteX56" fmla="*/ 56778 w 103935"/>
                <a:gd name="connsiteY56" fmla="*/ 461825 h 726567"/>
                <a:gd name="connsiteX57" fmla="*/ 78084 w 103935"/>
                <a:gd name="connsiteY57" fmla="*/ 451860 h 726567"/>
                <a:gd name="connsiteX58" fmla="*/ 86191 w 103935"/>
                <a:gd name="connsiteY58" fmla="*/ 429752 h 726567"/>
                <a:gd name="connsiteX59" fmla="*/ 76214 w 103935"/>
                <a:gd name="connsiteY59" fmla="*/ 408474 h 726567"/>
                <a:gd name="connsiteX60" fmla="*/ 54075 w 103935"/>
                <a:gd name="connsiteY60" fmla="*/ 400482 h 726567"/>
                <a:gd name="connsiteX61" fmla="*/ 70393 w 103935"/>
                <a:gd name="connsiteY61" fmla="*/ 444906 h 726567"/>
                <a:gd name="connsiteX62" fmla="*/ 56258 w 103935"/>
                <a:gd name="connsiteY62" fmla="*/ 451445 h 726567"/>
                <a:gd name="connsiteX63" fmla="*/ 41603 w 103935"/>
                <a:gd name="connsiteY63" fmla="*/ 446152 h 726567"/>
                <a:gd name="connsiteX64" fmla="*/ 35055 w 103935"/>
                <a:gd name="connsiteY64" fmla="*/ 432036 h 726567"/>
                <a:gd name="connsiteX65" fmla="*/ 54491 w 103935"/>
                <a:gd name="connsiteY65" fmla="*/ 410861 h 726567"/>
                <a:gd name="connsiteX66" fmla="*/ 55426 w 103935"/>
                <a:gd name="connsiteY66" fmla="*/ 410861 h 726567"/>
                <a:gd name="connsiteX67" fmla="*/ 69146 w 103935"/>
                <a:gd name="connsiteY67" fmla="*/ 416259 h 726567"/>
                <a:gd name="connsiteX68" fmla="*/ 75694 w 103935"/>
                <a:gd name="connsiteY68" fmla="*/ 430375 h 726567"/>
                <a:gd name="connsiteX69" fmla="*/ 70393 w 103935"/>
                <a:gd name="connsiteY69" fmla="*/ 444906 h 726567"/>
                <a:gd name="connsiteX70" fmla="*/ 30378 w 103935"/>
                <a:gd name="connsiteY70" fmla="*/ 563441 h 726567"/>
                <a:gd name="connsiteX71" fmla="*/ 40356 w 103935"/>
                <a:gd name="connsiteY71" fmla="*/ 584719 h 726567"/>
                <a:gd name="connsiteX72" fmla="*/ 61143 w 103935"/>
                <a:gd name="connsiteY72" fmla="*/ 592815 h 726567"/>
                <a:gd name="connsiteX73" fmla="*/ 62494 w 103935"/>
                <a:gd name="connsiteY73" fmla="*/ 592815 h 726567"/>
                <a:gd name="connsiteX74" fmla="*/ 83801 w 103935"/>
                <a:gd name="connsiteY74" fmla="*/ 582850 h 726567"/>
                <a:gd name="connsiteX75" fmla="*/ 91908 w 103935"/>
                <a:gd name="connsiteY75" fmla="*/ 560742 h 726567"/>
                <a:gd name="connsiteX76" fmla="*/ 81930 w 103935"/>
                <a:gd name="connsiteY76" fmla="*/ 539464 h 726567"/>
                <a:gd name="connsiteX77" fmla="*/ 59792 w 103935"/>
                <a:gd name="connsiteY77" fmla="*/ 531368 h 726567"/>
                <a:gd name="connsiteX78" fmla="*/ 30378 w 103935"/>
                <a:gd name="connsiteY78" fmla="*/ 563441 h 726567"/>
                <a:gd name="connsiteX79" fmla="*/ 61039 w 103935"/>
                <a:gd name="connsiteY79" fmla="*/ 541747 h 726567"/>
                <a:gd name="connsiteX80" fmla="*/ 74758 w 103935"/>
                <a:gd name="connsiteY80" fmla="*/ 547145 h 726567"/>
                <a:gd name="connsiteX81" fmla="*/ 81306 w 103935"/>
                <a:gd name="connsiteY81" fmla="*/ 561261 h 726567"/>
                <a:gd name="connsiteX82" fmla="*/ 76006 w 103935"/>
                <a:gd name="connsiteY82" fmla="*/ 575896 h 726567"/>
                <a:gd name="connsiteX83" fmla="*/ 61870 w 103935"/>
                <a:gd name="connsiteY83" fmla="*/ 582435 h 726567"/>
                <a:gd name="connsiteX84" fmla="*/ 47216 w 103935"/>
                <a:gd name="connsiteY84" fmla="*/ 577142 h 726567"/>
                <a:gd name="connsiteX85" fmla="*/ 40668 w 103935"/>
                <a:gd name="connsiteY85" fmla="*/ 563025 h 726567"/>
                <a:gd name="connsiteX86" fmla="*/ 60104 w 103935"/>
                <a:gd name="connsiteY86" fmla="*/ 541851 h 726567"/>
                <a:gd name="connsiteX87" fmla="*/ 61039 w 103935"/>
                <a:gd name="connsiteY87" fmla="*/ 541747 h 726567"/>
                <a:gd name="connsiteX88" fmla="*/ 65404 w 103935"/>
                <a:gd name="connsiteY88" fmla="*/ 662358 h 726567"/>
                <a:gd name="connsiteX89" fmla="*/ 35990 w 103935"/>
                <a:gd name="connsiteY89" fmla="*/ 694327 h 726567"/>
                <a:gd name="connsiteX90" fmla="*/ 45968 w 103935"/>
                <a:gd name="connsiteY90" fmla="*/ 715605 h 726567"/>
                <a:gd name="connsiteX91" fmla="*/ 66755 w 103935"/>
                <a:gd name="connsiteY91" fmla="*/ 723701 h 726567"/>
                <a:gd name="connsiteX92" fmla="*/ 68107 w 103935"/>
                <a:gd name="connsiteY92" fmla="*/ 723701 h 726567"/>
                <a:gd name="connsiteX93" fmla="*/ 97520 w 103935"/>
                <a:gd name="connsiteY93" fmla="*/ 691732 h 726567"/>
                <a:gd name="connsiteX94" fmla="*/ 97520 w 103935"/>
                <a:gd name="connsiteY94" fmla="*/ 691732 h 726567"/>
                <a:gd name="connsiteX95" fmla="*/ 65404 w 103935"/>
                <a:gd name="connsiteY95" fmla="*/ 662358 h 726567"/>
                <a:gd name="connsiteX96" fmla="*/ 67587 w 103935"/>
                <a:gd name="connsiteY96" fmla="*/ 713321 h 726567"/>
                <a:gd name="connsiteX97" fmla="*/ 52932 w 103935"/>
                <a:gd name="connsiteY97" fmla="*/ 708028 h 726567"/>
                <a:gd name="connsiteX98" fmla="*/ 46384 w 103935"/>
                <a:gd name="connsiteY98" fmla="*/ 693911 h 726567"/>
                <a:gd name="connsiteX99" fmla="*/ 65820 w 103935"/>
                <a:gd name="connsiteY99" fmla="*/ 672737 h 726567"/>
                <a:gd name="connsiteX100" fmla="*/ 66651 w 103935"/>
                <a:gd name="connsiteY100" fmla="*/ 672737 h 726567"/>
                <a:gd name="connsiteX101" fmla="*/ 87023 w 103935"/>
                <a:gd name="connsiteY101" fmla="*/ 692147 h 726567"/>
                <a:gd name="connsiteX102" fmla="*/ 67587 w 103935"/>
                <a:gd name="connsiteY102" fmla="*/ 713321 h 726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103935" h="726567">
                  <a:moveTo>
                    <a:pt x="48463" y="269596"/>
                  </a:moveTo>
                  <a:cubicBezTo>
                    <a:pt x="31521" y="270322"/>
                    <a:pt x="18321" y="284646"/>
                    <a:pt x="19049" y="301565"/>
                  </a:cubicBezTo>
                  <a:cubicBezTo>
                    <a:pt x="19361" y="309765"/>
                    <a:pt x="22895" y="317342"/>
                    <a:pt x="29027" y="322843"/>
                  </a:cubicBezTo>
                  <a:cubicBezTo>
                    <a:pt x="34743" y="328033"/>
                    <a:pt x="42123" y="330939"/>
                    <a:pt x="49814" y="330939"/>
                  </a:cubicBezTo>
                  <a:cubicBezTo>
                    <a:pt x="50230" y="330939"/>
                    <a:pt x="50749" y="330939"/>
                    <a:pt x="51165" y="330939"/>
                  </a:cubicBezTo>
                  <a:cubicBezTo>
                    <a:pt x="68107" y="330212"/>
                    <a:pt x="81306" y="315889"/>
                    <a:pt x="80579" y="298970"/>
                  </a:cubicBezTo>
                  <a:cubicBezTo>
                    <a:pt x="80267" y="290770"/>
                    <a:pt x="76733" y="283193"/>
                    <a:pt x="70601" y="277692"/>
                  </a:cubicBezTo>
                  <a:cubicBezTo>
                    <a:pt x="64573" y="272087"/>
                    <a:pt x="56778" y="269284"/>
                    <a:pt x="48463" y="269596"/>
                  </a:cubicBezTo>
                  <a:close/>
                  <a:moveTo>
                    <a:pt x="50645" y="320663"/>
                  </a:moveTo>
                  <a:cubicBezTo>
                    <a:pt x="45241" y="320871"/>
                    <a:pt x="40044" y="319002"/>
                    <a:pt x="35990" y="315370"/>
                  </a:cubicBezTo>
                  <a:cubicBezTo>
                    <a:pt x="31937" y="311737"/>
                    <a:pt x="29650" y="306651"/>
                    <a:pt x="29442" y="301253"/>
                  </a:cubicBezTo>
                  <a:cubicBezTo>
                    <a:pt x="28923" y="290043"/>
                    <a:pt x="37653" y="280598"/>
                    <a:pt x="48878" y="280079"/>
                  </a:cubicBezTo>
                  <a:cubicBezTo>
                    <a:pt x="49190" y="280079"/>
                    <a:pt x="49502" y="280079"/>
                    <a:pt x="49814" y="280079"/>
                  </a:cubicBezTo>
                  <a:cubicBezTo>
                    <a:pt x="54907" y="280079"/>
                    <a:pt x="59792" y="281947"/>
                    <a:pt x="63533" y="285476"/>
                  </a:cubicBezTo>
                  <a:cubicBezTo>
                    <a:pt x="67587" y="289109"/>
                    <a:pt x="69873" y="294195"/>
                    <a:pt x="70081" y="299593"/>
                  </a:cubicBezTo>
                  <a:cubicBezTo>
                    <a:pt x="70601" y="310595"/>
                    <a:pt x="61870" y="320144"/>
                    <a:pt x="50645" y="320663"/>
                  </a:cubicBezTo>
                  <a:close/>
                  <a:moveTo>
                    <a:pt x="37238" y="7824"/>
                  </a:moveTo>
                  <a:cubicBezTo>
                    <a:pt x="20296" y="8550"/>
                    <a:pt x="7096" y="22874"/>
                    <a:pt x="7824" y="39793"/>
                  </a:cubicBezTo>
                  <a:cubicBezTo>
                    <a:pt x="8136" y="47992"/>
                    <a:pt x="11669" y="55570"/>
                    <a:pt x="17802" y="61071"/>
                  </a:cubicBezTo>
                  <a:cubicBezTo>
                    <a:pt x="23518" y="66261"/>
                    <a:pt x="30794" y="69167"/>
                    <a:pt x="38589" y="69167"/>
                  </a:cubicBezTo>
                  <a:cubicBezTo>
                    <a:pt x="39005" y="69167"/>
                    <a:pt x="39524" y="69167"/>
                    <a:pt x="39940" y="69167"/>
                  </a:cubicBezTo>
                  <a:cubicBezTo>
                    <a:pt x="56881" y="68440"/>
                    <a:pt x="70081" y="54117"/>
                    <a:pt x="69354" y="37198"/>
                  </a:cubicBezTo>
                  <a:cubicBezTo>
                    <a:pt x="69042" y="28998"/>
                    <a:pt x="65508" y="21421"/>
                    <a:pt x="59376" y="15920"/>
                  </a:cubicBezTo>
                  <a:cubicBezTo>
                    <a:pt x="53348" y="10315"/>
                    <a:pt x="45449" y="7409"/>
                    <a:pt x="37238" y="7824"/>
                  </a:cubicBezTo>
                  <a:close/>
                  <a:moveTo>
                    <a:pt x="39420" y="58787"/>
                  </a:moveTo>
                  <a:cubicBezTo>
                    <a:pt x="34016" y="58995"/>
                    <a:pt x="28819" y="57127"/>
                    <a:pt x="24765" y="53494"/>
                  </a:cubicBezTo>
                  <a:cubicBezTo>
                    <a:pt x="20712" y="49861"/>
                    <a:pt x="18425" y="44775"/>
                    <a:pt x="18217" y="39378"/>
                  </a:cubicBezTo>
                  <a:cubicBezTo>
                    <a:pt x="17698" y="28168"/>
                    <a:pt x="26428" y="18722"/>
                    <a:pt x="37653" y="18203"/>
                  </a:cubicBezTo>
                  <a:cubicBezTo>
                    <a:pt x="37965" y="18203"/>
                    <a:pt x="38277" y="18203"/>
                    <a:pt x="38589" y="18203"/>
                  </a:cubicBezTo>
                  <a:cubicBezTo>
                    <a:pt x="43682" y="18203"/>
                    <a:pt x="48567" y="20072"/>
                    <a:pt x="52308" y="23601"/>
                  </a:cubicBezTo>
                  <a:cubicBezTo>
                    <a:pt x="56362" y="27233"/>
                    <a:pt x="58648" y="32319"/>
                    <a:pt x="58856" y="37717"/>
                  </a:cubicBezTo>
                  <a:cubicBezTo>
                    <a:pt x="59376" y="48823"/>
                    <a:pt x="50645" y="58372"/>
                    <a:pt x="39420" y="58787"/>
                  </a:cubicBezTo>
                  <a:close/>
                  <a:moveTo>
                    <a:pt x="42850" y="138710"/>
                  </a:moveTo>
                  <a:cubicBezTo>
                    <a:pt x="34639" y="139021"/>
                    <a:pt x="27052" y="142550"/>
                    <a:pt x="21543" y="148674"/>
                  </a:cubicBezTo>
                  <a:cubicBezTo>
                    <a:pt x="16035" y="154694"/>
                    <a:pt x="13125" y="162583"/>
                    <a:pt x="13436" y="170782"/>
                  </a:cubicBezTo>
                  <a:cubicBezTo>
                    <a:pt x="13748" y="178982"/>
                    <a:pt x="17282" y="186559"/>
                    <a:pt x="23414" y="192061"/>
                  </a:cubicBezTo>
                  <a:cubicBezTo>
                    <a:pt x="29131" y="197354"/>
                    <a:pt x="36510" y="200157"/>
                    <a:pt x="44201" y="200157"/>
                  </a:cubicBezTo>
                  <a:cubicBezTo>
                    <a:pt x="44617" y="200157"/>
                    <a:pt x="45137" y="200157"/>
                    <a:pt x="45553" y="200157"/>
                  </a:cubicBezTo>
                  <a:cubicBezTo>
                    <a:pt x="53763" y="199845"/>
                    <a:pt x="61351" y="196316"/>
                    <a:pt x="66859" y="190192"/>
                  </a:cubicBezTo>
                  <a:cubicBezTo>
                    <a:pt x="72368" y="184172"/>
                    <a:pt x="75278" y="176284"/>
                    <a:pt x="74966" y="168084"/>
                  </a:cubicBezTo>
                  <a:cubicBezTo>
                    <a:pt x="74655" y="159884"/>
                    <a:pt x="71121" y="152307"/>
                    <a:pt x="64989" y="146806"/>
                  </a:cubicBezTo>
                  <a:cubicBezTo>
                    <a:pt x="58960" y="141201"/>
                    <a:pt x="51165" y="138398"/>
                    <a:pt x="42850" y="138710"/>
                  </a:cubicBezTo>
                  <a:close/>
                  <a:moveTo>
                    <a:pt x="59168" y="183134"/>
                  </a:moveTo>
                  <a:cubicBezTo>
                    <a:pt x="55530" y="187182"/>
                    <a:pt x="50438" y="189466"/>
                    <a:pt x="45033" y="189673"/>
                  </a:cubicBezTo>
                  <a:cubicBezTo>
                    <a:pt x="39628" y="189881"/>
                    <a:pt x="34431" y="188013"/>
                    <a:pt x="30378" y="184380"/>
                  </a:cubicBezTo>
                  <a:cubicBezTo>
                    <a:pt x="26324" y="180747"/>
                    <a:pt x="24038" y="175661"/>
                    <a:pt x="23830" y="170263"/>
                  </a:cubicBezTo>
                  <a:cubicBezTo>
                    <a:pt x="23622" y="164866"/>
                    <a:pt x="25493" y="159676"/>
                    <a:pt x="29131" y="155628"/>
                  </a:cubicBezTo>
                  <a:cubicBezTo>
                    <a:pt x="32768" y="151580"/>
                    <a:pt x="37861" y="149297"/>
                    <a:pt x="43266" y="149089"/>
                  </a:cubicBezTo>
                  <a:cubicBezTo>
                    <a:pt x="43578" y="149089"/>
                    <a:pt x="43890" y="149089"/>
                    <a:pt x="44201" y="149089"/>
                  </a:cubicBezTo>
                  <a:cubicBezTo>
                    <a:pt x="49294" y="149089"/>
                    <a:pt x="54179" y="150958"/>
                    <a:pt x="57921" y="154487"/>
                  </a:cubicBezTo>
                  <a:cubicBezTo>
                    <a:pt x="61974" y="158119"/>
                    <a:pt x="64261" y="163205"/>
                    <a:pt x="64469" y="168603"/>
                  </a:cubicBezTo>
                  <a:cubicBezTo>
                    <a:pt x="64781" y="174000"/>
                    <a:pt x="62910" y="179190"/>
                    <a:pt x="59168" y="183134"/>
                  </a:cubicBezTo>
                  <a:close/>
                  <a:moveTo>
                    <a:pt x="54075" y="400482"/>
                  </a:moveTo>
                  <a:cubicBezTo>
                    <a:pt x="37134" y="401208"/>
                    <a:pt x="23934" y="415532"/>
                    <a:pt x="24661" y="432451"/>
                  </a:cubicBezTo>
                  <a:cubicBezTo>
                    <a:pt x="24973" y="440651"/>
                    <a:pt x="28507" y="448228"/>
                    <a:pt x="34639" y="453729"/>
                  </a:cubicBezTo>
                  <a:cubicBezTo>
                    <a:pt x="40356" y="459022"/>
                    <a:pt x="47735" y="461825"/>
                    <a:pt x="55426" y="461825"/>
                  </a:cubicBezTo>
                  <a:cubicBezTo>
                    <a:pt x="55842" y="461825"/>
                    <a:pt x="56362" y="461825"/>
                    <a:pt x="56778" y="461825"/>
                  </a:cubicBezTo>
                  <a:cubicBezTo>
                    <a:pt x="64989" y="461514"/>
                    <a:pt x="72576" y="457984"/>
                    <a:pt x="78084" y="451860"/>
                  </a:cubicBezTo>
                  <a:cubicBezTo>
                    <a:pt x="83593" y="445840"/>
                    <a:pt x="86503" y="437952"/>
                    <a:pt x="86191" y="429752"/>
                  </a:cubicBezTo>
                  <a:cubicBezTo>
                    <a:pt x="85880" y="421552"/>
                    <a:pt x="82346" y="413975"/>
                    <a:pt x="76214" y="408474"/>
                  </a:cubicBezTo>
                  <a:cubicBezTo>
                    <a:pt x="70185" y="402973"/>
                    <a:pt x="62390" y="400067"/>
                    <a:pt x="54075" y="400482"/>
                  </a:cubicBezTo>
                  <a:close/>
                  <a:moveTo>
                    <a:pt x="70393" y="444906"/>
                  </a:moveTo>
                  <a:cubicBezTo>
                    <a:pt x="66755" y="448954"/>
                    <a:pt x="61663" y="451238"/>
                    <a:pt x="56258" y="451445"/>
                  </a:cubicBezTo>
                  <a:cubicBezTo>
                    <a:pt x="50749" y="451653"/>
                    <a:pt x="45656" y="449785"/>
                    <a:pt x="41603" y="446152"/>
                  </a:cubicBezTo>
                  <a:cubicBezTo>
                    <a:pt x="37549" y="442519"/>
                    <a:pt x="35263" y="437433"/>
                    <a:pt x="35055" y="432036"/>
                  </a:cubicBezTo>
                  <a:cubicBezTo>
                    <a:pt x="34535" y="420826"/>
                    <a:pt x="43266" y="411380"/>
                    <a:pt x="54491" y="410861"/>
                  </a:cubicBezTo>
                  <a:cubicBezTo>
                    <a:pt x="54803" y="410861"/>
                    <a:pt x="55115" y="410861"/>
                    <a:pt x="55426" y="410861"/>
                  </a:cubicBezTo>
                  <a:cubicBezTo>
                    <a:pt x="60519" y="410861"/>
                    <a:pt x="65404" y="412730"/>
                    <a:pt x="69146" y="416259"/>
                  </a:cubicBezTo>
                  <a:cubicBezTo>
                    <a:pt x="73199" y="419891"/>
                    <a:pt x="75486" y="424977"/>
                    <a:pt x="75694" y="430375"/>
                  </a:cubicBezTo>
                  <a:cubicBezTo>
                    <a:pt x="76006" y="435772"/>
                    <a:pt x="74135" y="440962"/>
                    <a:pt x="70393" y="444906"/>
                  </a:cubicBezTo>
                  <a:close/>
                  <a:moveTo>
                    <a:pt x="30378" y="563441"/>
                  </a:moveTo>
                  <a:cubicBezTo>
                    <a:pt x="30690" y="571640"/>
                    <a:pt x="34224" y="579217"/>
                    <a:pt x="40356" y="584719"/>
                  </a:cubicBezTo>
                  <a:cubicBezTo>
                    <a:pt x="46072" y="590012"/>
                    <a:pt x="53452" y="592815"/>
                    <a:pt x="61143" y="592815"/>
                  </a:cubicBezTo>
                  <a:cubicBezTo>
                    <a:pt x="61559" y="592815"/>
                    <a:pt x="62078" y="592815"/>
                    <a:pt x="62494" y="592815"/>
                  </a:cubicBezTo>
                  <a:cubicBezTo>
                    <a:pt x="70705" y="592503"/>
                    <a:pt x="78292" y="588974"/>
                    <a:pt x="83801" y="582850"/>
                  </a:cubicBezTo>
                  <a:cubicBezTo>
                    <a:pt x="89309" y="576830"/>
                    <a:pt x="92220" y="568942"/>
                    <a:pt x="91908" y="560742"/>
                  </a:cubicBezTo>
                  <a:cubicBezTo>
                    <a:pt x="91596" y="552542"/>
                    <a:pt x="88062" y="544965"/>
                    <a:pt x="81930" y="539464"/>
                  </a:cubicBezTo>
                  <a:cubicBezTo>
                    <a:pt x="75902" y="533859"/>
                    <a:pt x="68107" y="530953"/>
                    <a:pt x="59792" y="531368"/>
                  </a:cubicBezTo>
                  <a:cubicBezTo>
                    <a:pt x="42746" y="532094"/>
                    <a:pt x="29650" y="546522"/>
                    <a:pt x="30378" y="563441"/>
                  </a:cubicBezTo>
                  <a:close/>
                  <a:moveTo>
                    <a:pt x="61039" y="541747"/>
                  </a:moveTo>
                  <a:cubicBezTo>
                    <a:pt x="66132" y="541747"/>
                    <a:pt x="71017" y="543616"/>
                    <a:pt x="74758" y="547145"/>
                  </a:cubicBezTo>
                  <a:cubicBezTo>
                    <a:pt x="78812" y="550777"/>
                    <a:pt x="81099" y="555864"/>
                    <a:pt x="81306" y="561261"/>
                  </a:cubicBezTo>
                  <a:cubicBezTo>
                    <a:pt x="81514" y="566658"/>
                    <a:pt x="79643" y="571848"/>
                    <a:pt x="76006" y="575896"/>
                  </a:cubicBezTo>
                  <a:cubicBezTo>
                    <a:pt x="72368" y="579944"/>
                    <a:pt x="67275" y="582227"/>
                    <a:pt x="61870" y="582435"/>
                  </a:cubicBezTo>
                  <a:cubicBezTo>
                    <a:pt x="56466" y="582539"/>
                    <a:pt x="51269" y="580774"/>
                    <a:pt x="47216" y="577142"/>
                  </a:cubicBezTo>
                  <a:cubicBezTo>
                    <a:pt x="43162" y="573509"/>
                    <a:pt x="40875" y="568423"/>
                    <a:pt x="40668" y="563025"/>
                  </a:cubicBezTo>
                  <a:cubicBezTo>
                    <a:pt x="40148" y="551816"/>
                    <a:pt x="48878" y="542266"/>
                    <a:pt x="60104" y="541851"/>
                  </a:cubicBezTo>
                  <a:cubicBezTo>
                    <a:pt x="60519" y="541747"/>
                    <a:pt x="60727" y="541747"/>
                    <a:pt x="61039" y="541747"/>
                  </a:cubicBezTo>
                  <a:close/>
                  <a:moveTo>
                    <a:pt x="65404" y="662358"/>
                  </a:moveTo>
                  <a:cubicBezTo>
                    <a:pt x="48463" y="663084"/>
                    <a:pt x="35263" y="677408"/>
                    <a:pt x="35990" y="694327"/>
                  </a:cubicBezTo>
                  <a:cubicBezTo>
                    <a:pt x="36302" y="702526"/>
                    <a:pt x="39836" y="710103"/>
                    <a:pt x="45968" y="715605"/>
                  </a:cubicBezTo>
                  <a:cubicBezTo>
                    <a:pt x="51685" y="720898"/>
                    <a:pt x="59064" y="723701"/>
                    <a:pt x="66755" y="723701"/>
                  </a:cubicBezTo>
                  <a:cubicBezTo>
                    <a:pt x="67171" y="723701"/>
                    <a:pt x="67691" y="723701"/>
                    <a:pt x="68107" y="723701"/>
                  </a:cubicBezTo>
                  <a:cubicBezTo>
                    <a:pt x="85048" y="722974"/>
                    <a:pt x="98248" y="708650"/>
                    <a:pt x="97520" y="691732"/>
                  </a:cubicBezTo>
                  <a:cubicBezTo>
                    <a:pt x="97520" y="691732"/>
                    <a:pt x="97520" y="691732"/>
                    <a:pt x="97520" y="691732"/>
                  </a:cubicBezTo>
                  <a:cubicBezTo>
                    <a:pt x="96689" y="674709"/>
                    <a:pt x="82242" y="661423"/>
                    <a:pt x="65404" y="662358"/>
                  </a:cubicBezTo>
                  <a:close/>
                  <a:moveTo>
                    <a:pt x="67587" y="713321"/>
                  </a:moveTo>
                  <a:cubicBezTo>
                    <a:pt x="62182" y="713425"/>
                    <a:pt x="56985" y="711660"/>
                    <a:pt x="52932" y="708028"/>
                  </a:cubicBezTo>
                  <a:cubicBezTo>
                    <a:pt x="48878" y="704395"/>
                    <a:pt x="46592" y="699309"/>
                    <a:pt x="46384" y="693911"/>
                  </a:cubicBezTo>
                  <a:cubicBezTo>
                    <a:pt x="45864" y="682702"/>
                    <a:pt x="54595" y="673256"/>
                    <a:pt x="65820" y="672737"/>
                  </a:cubicBezTo>
                  <a:cubicBezTo>
                    <a:pt x="66132" y="672737"/>
                    <a:pt x="66444" y="672737"/>
                    <a:pt x="66651" y="672737"/>
                  </a:cubicBezTo>
                  <a:cubicBezTo>
                    <a:pt x="77461" y="672737"/>
                    <a:pt x="86503" y="681248"/>
                    <a:pt x="87023" y="692147"/>
                  </a:cubicBezTo>
                  <a:cubicBezTo>
                    <a:pt x="87543" y="703357"/>
                    <a:pt x="78708" y="712802"/>
                    <a:pt x="67587" y="713321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="" xmlns:a16="http://schemas.microsoft.com/office/drawing/2014/main" id="{04958050-BE2F-47E6-8373-FB85BC08064B}"/>
                </a:ext>
              </a:extLst>
            </p:cNvPr>
            <p:cNvSpPr/>
            <p:nvPr/>
          </p:nvSpPr>
          <p:spPr>
            <a:xfrm>
              <a:off x="7378925" y="4624701"/>
              <a:ext cx="239052" cy="103795"/>
            </a:xfrm>
            <a:custGeom>
              <a:avLst/>
              <a:gdLst>
                <a:gd name="connsiteX0" fmla="*/ 226930 w 239052"/>
                <a:gd name="connsiteY0" fmla="*/ 100305 h 103795"/>
                <a:gd name="connsiteX1" fmla="*/ 225059 w 239052"/>
                <a:gd name="connsiteY1" fmla="*/ 99994 h 103795"/>
                <a:gd name="connsiteX2" fmla="*/ 11160 w 239052"/>
                <a:gd name="connsiteY2" fmla="*/ 17891 h 103795"/>
                <a:gd name="connsiteX3" fmla="*/ 8146 w 239052"/>
                <a:gd name="connsiteY3" fmla="*/ 11145 h 103795"/>
                <a:gd name="connsiteX4" fmla="*/ 14901 w 239052"/>
                <a:gd name="connsiteY4" fmla="*/ 8135 h 103795"/>
                <a:gd name="connsiteX5" fmla="*/ 228801 w 239052"/>
                <a:gd name="connsiteY5" fmla="*/ 90237 h 103795"/>
                <a:gd name="connsiteX6" fmla="*/ 231815 w 239052"/>
                <a:gd name="connsiteY6" fmla="*/ 96983 h 103795"/>
                <a:gd name="connsiteX7" fmla="*/ 226930 w 239052"/>
                <a:gd name="connsiteY7" fmla="*/ 100305 h 10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052" h="103795">
                  <a:moveTo>
                    <a:pt x="226930" y="100305"/>
                  </a:moveTo>
                  <a:cubicBezTo>
                    <a:pt x="226307" y="100305"/>
                    <a:pt x="225683" y="100201"/>
                    <a:pt x="225059" y="99994"/>
                  </a:cubicBezTo>
                  <a:lnTo>
                    <a:pt x="11160" y="17891"/>
                  </a:lnTo>
                  <a:cubicBezTo>
                    <a:pt x="8457" y="16853"/>
                    <a:pt x="7106" y="13843"/>
                    <a:pt x="8146" y="11145"/>
                  </a:cubicBezTo>
                  <a:cubicBezTo>
                    <a:pt x="9185" y="8446"/>
                    <a:pt x="12199" y="7097"/>
                    <a:pt x="14901" y="8135"/>
                  </a:cubicBezTo>
                  <a:lnTo>
                    <a:pt x="228801" y="90237"/>
                  </a:lnTo>
                  <a:cubicBezTo>
                    <a:pt x="231504" y="91275"/>
                    <a:pt x="232855" y="94285"/>
                    <a:pt x="231815" y="96983"/>
                  </a:cubicBezTo>
                  <a:cubicBezTo>
                    <a:pt x="230984" y="99060"/>
                    <a:pt x="229009" y="100305"/>
                    <a:pt x="226930" y="100305"/>
                  </a:cubicBezTo>
                  <a:close/>
                </a:path>
              </a:pathLst>
            </a:custGeom>
            <a:solidFill>
              <a:srgbClr val="EDE6DD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1904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7" name="Облачко с текстом: прямоугольное со скругленными углами 6">
            <a:extLst>
              <a:ext uri="{FF2B5EF4-FFF2-40B4-BE49-F238E27FC236}">
                <a16:creationId xmlns="" xmlns:a16="http://schemas.microsoft.com/office/drawing/2014/main" id="{53B21979-BD19-48E6-BD9F-F6B68D54AB3E}"/>
              </a:ext>
            </a:extLst>
          </p:cNvPr>
          <p:cNvSpPr/>
          <p:nvPr/>
        </p:nvSpPr>
        <p:spPr>
          <a:xfrm>
            <a:off x="1313070" y="2109287"/>
            <a:ext cx="4127696" cy="1727777"/>
          </a:xfrm>
          <a:custGeom>
            <a:avLst/>
            <a:gdLst>
              <a:gd name="connsiteX0" fmla="*/ 0 w 3765704"/>
              <a:gd name="connsiteY0" fmla="*/ 332227 h 1993320"/>
              <a:gd name="connsiteX1" fmla="*/ 332227 w 3765704"/>
              <a:gd name="connsiteY1" fmla="*/ 0 h 1993320"/>
              <a:gd name="connsiteX2" fmla="*/ 2196661 w 3765704"/>
              <a:gd name="connsiteY2" fmla="*/ 0 h 1993320"/>
              <a:gd name="connsiteX3" fmla="*/ 2196661 w 3765704"/>
              <a:gd name="connsiteY3" fmla="*/ 0 h 1993320"/>
              <a:gd name="connsiteX4" fmla="*/ 3138087 w 3765704"/>
              <a:gd name="connsiteY4" fmla="*/ 0 h 1993320"/>
              <a:gd name="connsiteX5" fmla="*/ 3433477 w 3765704"/>
              <a:gd name="connsiteY5" fmla="*/ 0 h 1993320"/>
              <a:gd name="connsiteX6" fmla="*/ 3765704 w 3765704"/>
              <a:gd name="connsiteY6" fmla="*/ 332227 h 1993320"/>
              <a:gd name="connsiteX7" fmla="*/ 3765704 w 3765704"/>
              <a:gd name="connsiteY7" fmla="*/ 332220 h 1993320"/>
              <a:gd name="connsiteX8" fmla="*/ 4042257 w 3765704"/>
              <a:gd name="connsiteY8" fmla="*/ 334698 h 1993320"/>
              <a:gd name="connsiteX9" fmla="*/ 3765704 w 3765704"/>
              <a:gd name="connsiteY9" fmla="*/ 830550 h 1993320"/>
              <a:gd name="connsiteX10" fmla="*/ 3765704 w 3765704"/>
              <a:gd name="connsiteY10" fmla="*/ 1661093 h 1993320"/>
              <a:gd name="connsiteX11" fmla="*/ 3433477 w 3765704"/>
              <a:gd name="connsiteY11" fmla="*/ 1993320 h 1993320"/>
              <a:gd name="connsiteX12" fmla="*/ 3138087 w 3765704"/>
              <a:gd name="connsiteY12" fmla="*/ 1993320 h 1993320"/>
              <a:gd name="connsiteX13" fmla="*/ 2196661 w 3765704"/>
              <a:gd name="connsiteY13" fmla="*/ 1993320 h 1993320"/>
              <a:gd name="connsiteX14" fmla="*/ 2196661 w 3765704"/>
              <a:gd name="connsiteY14" fmla="*/ 1993320 h 1993320"/>
              <a:gd name="connsiteX15" fmla="*/ 332227 w 3765704"/>
              <a:gd name="connsiteY15" fmla="*/ 1993320 h 1993320"/>
              <a:gd name="connsiteX16" fmla="*/ 0 w 3765704"/>
              <a:gd name="connsiteY16" fmla="*/ 1661093 h 1993320"/>
              <a:gd name="connsiteX17" fmla="*/ 0 w 3765704"/>
              <a:gd name="connsiteY17" fmla="*/ 830550 h 1993320"/>
              <a:gd name="connsiteX18" fmla="*/ 0 w 3765704"/>
              <a:gd name="connsiteY18" fmla="*/ 332220 h 1993320"/>
              <a:gd name="connsiteX19" fmla="*/ 0 w 3765704"/>
              <a:gd name="connsiteY19" fmla="*/ 332220 h 1993320"/>
              <a:gd name="connsiteX20" fmla="*/ 0 w 3765704"/>
              <a:gd name="connsiteY20" fmla="*/ 332227 h 1993320"/>
              <a:gd name="connsiteX0" fmla="*/ 0 w 4042257"/>
              <a:gd name="connsiteY0" fmla="*/ 332227 h 1993320"/>
              <a:gd name="connsiteX1" fmla="*/ 332227 w 4042257"/>
              <a:gd name="connsiteY1" fmla="*/ 0 h 1993320"/>
              <a:gd name="connsiteX2" fmla="*/ 2196661 w 4042257"/>
              <a:gd name="connsiteY2" fmla="*/ 0 h 1993320"/>
              <a:gd name="connsiteX3" fmla="*/ 2196661 w 4042257"/>
              <a:gd name="connsiteY3" fmla="*/ 0 h 1993320"/>
              <a:gd name="connsiteX4" fmla="*/ 3138087 w 4042257"/>
              <a:gd name="connsiteY4" fmla="*/ 0 h 1993320"/>
              <a:gd name="connsiteX5" fmla="*/ 3433477 w 4042257"/>
              <a:gd name="connsiteY5" fmla="*/ 0 h 1993320"/>
              <a:gd name="connsiteX6" fmla="*/ 3765704 w 4042257"/>
              <a:gd name="connsiteY6" fmla="*/ 332227 h 1993320"/>
              <a:gd name="connsiteX7" fmla="*/ 3765704 w 4042257"/>
              <a:gd name="connsiteY7" fmla="*/ 332220 h 1993320"/>
              <a:gd name="connsiteX8" fmla="*/ 4042257 w 4042257"/>
              <a:gd name="connsiteY8" fmla="*/ 334698 h 1993320"/>
              <a:gd name="connsiteX9" fmla="*/ 3793839 w 4042257"/>
              <a:gd name="connsiteY9" fmla="*/ 535129 h 1993320"/>
              <a:gd name="connsiteX10" fmla="*/ 3765704 w 4042257"/>
              <a:gd name="connsiteY10" fmla="*/ 1661093 h 1993320"/>
              <a:gd name="connsiteX11" fmla="*/ 3433477 w 4042257"/>
              <a:gd name="connsiteY11" fmla="*/ 1993320 h 1993320"/>
              <a:gd name="connsiteX12" fmla="*/ 3138087 w 4042257"/>
              <a:gd name="connsiteY12" fmla="*/ 1993320 h 1993320"/>
              <a:gd name="connsiteX13" fmla="*/ 2196661 w 4042257"/>
              <a:gd name="connsiteY13" fmla="*/ 1993320 h 1993320"/>
              <a:gd name="connsiteX14" fmla="*/ 2196661 w 4042257"/>
              <a:gd name="connsiteY14" fmla="*/ 1993320 h 1993320"/>
              <a:gd name="connsiteX15" fmla="*/ 332227 w 4042257"/>
              <a:gd name="connsiteY15" fmla="*/ 1993320 h 1993320"/>
              <a:gd name="connsiteX16" fmla="*/ 0 w 4042257"/>
              <a:gd name="connsiteY16" fmla="*/ 1661093 h 1993320"/>
              <a:gd name="connsiteX17" fmla="*/ 0 w 4042257"/>
              <a:gd name="connsiteY17" fmla="*/ 830550 h 1993320"/>
              <a:gd name="connsiteX18" fmla="*/ 0 w 4042257"/>
              <a:gd name="connsiteY18" fmla="*/ 332220 h 1993320"/>
              <a:gd name="connsiteX19" fmla="*/ 0 w 4042257"/>
              <a:gd name="connsiteY19" fmla="*/ 332220 h 1993320"/>
              <a:gd name="connsiteX20" fmla="*/ 0 w 4042257"/>
              <a:gd name="connsiteY20" fmla="*/ 332227 h 199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42257" h="1993320">
                <a:moveTo>
                  <a:pt x="0" y="332227"/>
                </a:moveTo>
                <a:cubicBezTo>
                  <a:pt x="0" y="148743"/>
                  <a:pt x="148743" y="0"/>
                  <a:pt x="332227" y="0"/>
                </a:cubicBezTo>
                <a:lnTo>
                  <a:pt x="2196661" y="0"/>
                </a:lnTo>
                <a:lnTo>
                  <a:pt x="2196661" y="0"/>
                </a:lnTo>
                <a:lnTo>
                  <a:pt x="3138087" y="0"/>
                </a:lnTo>
                <a:lnTo>
                  <a:pt x="3433477" y="0"/>
                </a:lnTo>
                <a:cubicBezTo>
                  <a:pt x="3616961" y="0"/>
                  <a:pt x="3765704" y="148743"/>
                  <a:pt x="3765704" y="332227"/>
                </a:cubicBezTo>
                <a:lnTo>
                  <a:pt x="3765704" y="332220"/>
                </a:lnTo>
                <a:lnTo>
                  <a:pt x="4042257" y="334698"/>
                </a:lnTo>
                <a:lnTo>
                  <a:pt x="3793839" y="535129"/>
                </a:lnTo>
                <a:cubicBezTo>
                  <a:pt x="3793839" y="811977"/>
                  <a:pt x="3765704" y="1384245"/>
                  <a:pt x="3765704" y="1661093"/>
                </a:cubicBezTo>
                <a:cubicBezTo>
                  <a:pt x="3765704" y="1844577"/>
                  <a:pt x="3616961" y="1993320"/>
                  <a:pt x="3433477" y="1993320"/>
                </a:cubicBezTo>
                <a:lnTo>
                  <a:pt x="3138087" y="1993320"/>
                </a:lnTo>
                <a:lnTo>
                  <a:pt x="2196661" y="1993320"/>
                </a:lnTo>
                <a:lnTo>
                  <a:pt x="2196661" y="1993320"/>
                </a:lnTo>
                <a:lnTo>
                  <a:pt x="332227" y="1993320"/>
                </a:lnTo>
                <a:cubicBezTo>
                  <a:pt x="148743" y="1993320"/>
                  <a:pt x="0" y="1844577"/>
                  <a:pt x="0" y="1661093"/>
                </a:cubicBezTo>
                <a:lnTo>
                  <a:pt x="0" y="830550"/>
                </a:lnTo>
                <a:lnTo>
                  <a:pt x="0" y="332220"/>
                </a:lnTo>
                <a:lnTo>
                  <a:pt x="0" y="332220"/>
                </a:lnTo>
                <a:lnTo>
                  <a:pt x="0" y="3322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>
            <a:extLst>
              <a:ext uri="{FF2B5EF4-FFF2-40B4-BE49-F238E27FC236}">
                <a16:creationId xmlns="" xmlns:a16="http://schemas.microsoft.com/office/drawing/2014/main" id="{116F0DE2-B0DD-47CC-9F61-2A1688D6D57F}"/>
              </a:ext>
            </a:extLst>
          </p:cNvPr>
          <p:cNvSpPr/>
          <p:nvPr/>
        </p:nvSpPr>
        <p:spPr>
          <a:xfrm>
            <a:off x="1302903" y="2201647"/>
            <a:ext cx="39263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ВАЖНО! </a:t>
            </a:r>
            <a:r>
              <a:rPr lang="ru-RU" sz="2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Обязательно</a:t>
            </a:r>
            <a:r>
              <a:rPr lang="ru-RU" sz="32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 </a:t>
            </a:r>
          </a:p>
        </p:txBody>
      </p:sp>
      <p:sp>
        <p:nvSpPr>
          <p:cNvPr id="102" name="Прямоугольник 101">
            <a:extLst>
              <a:ext uri="{FF2B5EF4-FFF2-40B4-BE49-F238E27FC236}">
                <a16:creationId xmlns="" xmlns:a16="http://schemas.microsoft.com/office/drawing/2014/main" id="{EACB0FE3-CAD9-42AA-B775-1B7944A33AA5}"/>
              </a:ext>
            </a:extLst>
          </p:cNvPr>
          <p:cNvSpPr/>
          <p:nvPr/>
        </p:nvSpPr>
        <p:spPr>
          <a:xfrm>
            <a:off x="1323714" y="2602661"/>
            <a:ext cx="397271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>
                <a:solidFill>
                  <a:srgbClr val="000000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заполните форму отзыва</a:t>
            </a:r>
            <a:r>
              <a:rPr lang="ru-RU" sz="23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 после окончания онлайн-урока!</a:t>
            </a:r>
            <a:endParaRPr lang="ru-RU" sz="2300" dirty="0"/>
          </a:p>
        </p:txBody>
      </p:sp>
      <p:sp>
        <p:nvSpPr>
          <p:cNvPr id="31" name="Заголовок 1">
            <a:extLst>
              <a:ext uri="{FF2B5EF4-FFF2-40B4-BE49-F238E27FC236}">
                <a16:creationId xmlns="" xmlns:a16="http://schemas.microsoft.com/office/drawing/2014/main" id="{FE203725-AD0A-46CB-BFD7-3340F557EC8C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sp>
        <p:nvSpPr>
          <p:cNvPr id="32" name="Заголовок 1">
            <a:extLst>
              <a:ext uri="{FF2B5EF4-FFF2-40B4-BE49-F238E27FC236}">
                <a16:creationId xmlns="" xmlns:a16="http://schemas.microsoft.com/office/drawing/2014/main" id="{CDD79902-7BC8-4EF5-BD28-55BAC377B00C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pic>
        <p:nvPicPr>
          <p:cNvPr id="56" name="Рисунок 55" descr="Электронная почта">
            <a:extLst>
              <a:ext uri="{FF2B5EF4-FFF2-40B4-BE49-F238E27FC236}">
                <a16:creationId xmlns="" xmlns:a16="http://schemas.microsoft.com/office/drawing/2014/main" id="{62BE6BFB-8429-445D-8A0E-03124CD3E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296777" y="4006225"/>
            <a:ext cx="1163025" cy="1163025"/>
          </a:xfrm>
          <a:prstGeom prst="rect">
            <a:avLst/>
          </a:prstGeom>
        </p:spPr>
      </p:pic>
      <p:sp>
        <p:nvSpPr>
          <p:cNvPr id="57" name="Заголовок 1">
            <a:extLst>
              <a:ext uri="{FF2B5EF4-FFF2-40B4-BE49-F238E27FC236}">
                <a16:creationId xmlns="" xmlns:a16="http://schemas.microsoft.com/office/drawing/2014/main" id="{DB5189D1-489C-4D15-8831-14641AA87F40}"/>
              </a:ext>
            </a:extLst>
          </p:cNvPr>
          <p:cNvSpPr txBox="1">
            <a:spLocks/>
          </p:cNvSpPr>
          <p:nvPr/>
        </p:nvSpPr>
        <p:spPr>
          <a:xfrm>
            <a:off x="1277694" y="5264549"/>
            <a:ext cx="3930801" cy="501077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CB_Stem" panose="020B0503020203020204" pitchFamily="34" charset="-52"/>
                <a:cs typeface="CB_Stem" panose="020B0503020203020204" pitchFamily="34" charset="-52"/>
              </a:rPr>
              <a:t>Форма придет на почту, которую вы указали при регистрации на сайте</a:t>
            </a:r>
            <a:r>
              <a:rPr lang="en-US" sz="2400" dirty="0">
                <a:latin typeface="CB_Stem" panose="020B0503020203020204" pitchFamily="34" charset="-52"/>
                <a:cs typeface="CB_Stem" panose="020B0503020203020204" pitchFamily="34" charset="-52"/>
              </a:rPr>
              <a:t> </a:t>
            </a:r>
            <a:r>
              <a:rPr lang="en-US" sz="2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https://dni-fg.ru</a:t>
            </a:r>
            <a:r>
              <a:rPr lang="ru-RU" sz="24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.</a:t>
            </a:r>
          </a:p>
        </p:txBody>
      </p:sp>
      <p:pic>
        <p:nvPicPr>
          <p:cNvPr id="58" name="Рисунок 57" descr="Контрольный список (справа налево)">
            <a:extLst>
              <a:ext uri="{FF2B5EF4-FFF2-40B4-BE49-F238E27FC236}">
                <a16:creationId xmlns="" xmlns:a16="http://schemas.microsoft.com/office/drawing/2014/main" id="{A35E7A20-656D-4B9E-B543-42C378430B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364280" y="4083163"/>
            <a:ext cx="1336704" cy="1194199"/>
          </a:xfrm>
          <a:prstGeom prst="rect">
            <a:avLst/>
          </a:prstGeom>
        </p:spPr>
      </p:pic>
      <p:sp>
        <p:nvSpPr>
          <p:cNvPr id="10" name="Стрелка: вправо 9">
            <a:extLst>
              <a:ext uri="{FF2B5EF4-FFF2-40B4-BE49-F238E27FC236}">
                <a16:creationId xmlns="" xmlns:a16="http://schemas.microsoft.com/office/drawing/2014/main" id="{161B087E-F198-4EBF-BDC9-71028A8E3D7B}"/>
              </a:ext>
            </a:extLst>
          </p:cNvPr>
          <p:cNvSpPr/>
          <p:nvPr/>
        </p:nvSpPr>
        <p:spPr>
          <a:xfrm>
            <a:off x="2617655" y="4514953"/>
            <a:ext cx="746625" cy="3516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2" name="Рисунок 61" descr="Карандаш">
            <a:extLst>
              <a:ext uri="{FF2B5EF4-FFF2-40B4-BE49-F238E27FC236}">
                <a16:creationId xmlns="" xmlns:a16="http://schemas.microsoft.com/office/drawing/2014/main" id="{46871C9F-6F60-42AA-AC41-16C0C576C8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176802" y="4275004"/>
            <a:ext cx="731287" cy="731287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="" xmlns:a16="http://schemas.microsoft.com/office/drawing/2014/main" id="{8FF643B5-FB74-40AD-99B7-4A5AACA3BB2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EA2DBE05-C478-4E7F-8510-C95FA89F30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181" y="3888469"/>
            <a:ext cx="4919162" cy="313751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31" name="Заголовок 1">
            <a:extLst>
              <a:ext uri="{FF2B5EF4-FFF2-40B4-BE49-F238E27FC236}">
                <a16:creationId xmlns="" xmlns:a16="http://schemas.microsoft.com/office/drawing/2014/main" id="{FE203725-AD0A-46CB-BFD7-3340F557EC8C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sp>
        <p:nvSpPr>
          <p:cNvPr id="32" name="Заголовок 1">
            <a:extLst>
              <a:ext uri="{FF2B5EF4-FFF2-40B4-BE49-F238E27FC236}">
                <a16:creationId xmlns="" xmlns:a16="http://schemas.microsoft.com/office/drawing/2014/main" id="{CDD79902-7BC8-4EF5-BD28-55BAC377B00C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sp>
        <p:nvSpPr>
          <p:cNvPr id="16" name="Облачко с текстом: прямоугольное со скругленными углами 73">
            <a:extLst>
              <a:ext uri="{FF2B5EF4-FFF2-40B4-BE49-F238E27FC236}">
                <a16:creationId xmlns="" xmlns:a16="http://schemas.microsoft.com/office/drawing/2014/main" id="{E0C896AD-9C77-4E23-AFDB-FC631F063C71}"/>
              </a:ext>
            </a:extLst>
          </p:cNvPr>
          <p:cNvSpPr/>
          <p:nvPr/>
        </p:nvSpPr>
        <p:spPr>
          <a:xfrm>
            <a:off x="1316334" y="1867611"/>
            <a:ext cx="5627077" cy="2423033"/>
          </a:xfrm>
          <a:custGeom>
            <a:avLst/>
            <a:gdLst>
              <a:gd name="connsiteX0" fmla="*/ 0 w 5576834"/>
              <a:gd name="connsiteY0" fmla="*/ 303318 h 1819872"/>
              <a:gd name="connsiteX1" fmla="*/ 303318 w 5576834"/>
              <a:gd name="connsiteY1" fmla="*/ 0 h 1819872"/>
              <a:gd name="connsiteX2" fmla="*/ 3253153 w 5576834"/>
              <a:gd name="connsiteY2" fmla="*/ 0 h 1819872"/>
              <a:gd name="connsiteX3" fmla="*/ 3253153 w 5576834"/>
              <a:gd name="connsiteY3" fmla="*/ 0 h 1819872"/>
              <a:gd name="connsiteX4" fmla="*/ 4647362 w 5576834"/>
              <a:gd name="connsiteY4" fmla="*/ 0 h 1819872"/>
              <a:gd name="connsiteX5" fmla="*/ 5273516 w 5576834"/>
              <a:gd name="connsiteY5" fmla="*/ 0 h 1819872"/>
              <a:gd name="connsiteX6" fmla="*/ 5576834 w 5576834"/>
              <a:gd name="connsiteY6" fmla="*/ 303318 h 1819872"/>
              <a:gd name="connsiteX7" fmla="*/ 5576834 w 5576834"/>
              <a:gd name="connsiteY7" fmla="*/ 1061592 h 1819872"/>
              <a:gd name="connsiteX8" fmla="*/ 5576834 w 5576834"/>
              <a:gd name="connsiteY8" fmla="*/ 1061592 h 1819872"/>
              <a:gd name="connsiteX9" fmla="*/ 5576834 w 5576834"/>
              <a:gd name="connsiteY9" fmla="*/ 1516560 h 1819872"/>
              <a:gd name="connsiteX10" fmla="*/ 5576834 w 5576834"/>
              <a:gd name="connsiteY10" fmla="*/ 1516554 h 1819872"/>
              <a:gd name="connsiteX11" fmla="*/ 5273516 w 5576834"/>
              <a:gd name="connsiteY11" fmla="*/ 1819872 h 1819872"/>
              <a:gd name="connsiteX12" fmla="*/ 4647362 w 5576834"/>
              <a:gd name="connsiteY12" fmla="*/ 1819872 h 1819872"/>
              <a:gd name="connsiteX13" fmla="*/ 3224302 w 5576834"/>
              <a:gd name="connsiteY13" fmla="*/ 2479430 h 1819872"/>
              <a:gd name="connsiteX14" fmla="*/ 3253153 w 5576834"/>
              <a:gd name="connsiteY14" fmla="*/ 1819872 h 1819872"/>
              <a:gd name="connsiteX15" fmla="*/ 303318 w 5576834"/>
              <a:gd name="connsiteY15" fmla="*/ 1819872 h 1819872"/>
              <a:gd name="connsiteX16" fmla="*/ 0 w 5576834"/>
              <a:gd name="connsiteY16" fmla="*/ 1516554 h 1819872"/>
              <a:gd name="connsiteX17" fmla="*/ 0 w 5576834"/>
              <a:gd name="connsiteY17" fmla="*/ 1516560 h 1819872"/>
              <a:gd name="connsiteX18" fmla="*/ 0 w 5576834"/>
              <a:gd name="connsiteY18" fmla="*/ 1061592 h 1819872"/>
              <a:gd name="connsiteX19" fmla="*/ 0 w 5576834"/>
              <a:gd name="connsiteY19" fmla="*/ 1061592 h 1819872"/>
              <a:gd name="connsiteX20" fmla="*/ 0 w 5576834"/>
              <a:gd name="connsiteY20" fmla="*/ 303318 h 1819872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73516 w 5576834"/>
              <a:gd name="connsiteY11" fmla="*/ 1819872 h 2479430"/>
              <a:gd name="connsiteX12" fmla="*/ 3622430 w 5576834"/>
              <a:gd name="connsiteY12" fmla="*/ 1839969 h 2479430"/>
              <a:gd name="connsiteX13" fmla="*/ 3224302 w 5576834"/>
              <a:gd name="connsiteY13" fmla="*/ 2479430 h 2479430"/>
              <a:gd name="connsiteX14" fmla="*/ 3253153 w 5576834"/>
              <a:gd name="connsiteY14" fmla="*/ 1819872 h 2479430"/>
              <a:gd name="connsiteX15" fmla="*/ 303318 w 5576834"/>
              <a:gd name="connsiteY15" fmla="*/ 1819872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73516 w 5576834"/>
              <a:gd name="connsiteY11" fmla="*/ 1819872 h 2479430"/>
              <a:gd name="connsiteX12" fmla="*/ 3622430 w 5576834"/>
              <a:gd name="connsiteY12" fmla="*/ 1839969 h 2479430"/>
              <a:gd name="connsiteX13" fmla="*/ 3224302 w 5576834"/>
              <a:gd name="connsiteY13" fmla="*/ 2479430 h 2479430"/>
              <a:gd name="connsiteX14" fmla="*/ 3253153 w 5576834"/>
              <a:gd name="connsiteY14" fmla="*/ 1819872 h 2479430"/>
              <a:gd name="connsiteX15" fmla="*/ 303318 w 5576834"/>
              <a:gd name="connsiteY15" fmla="*/ 1819872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73516 w 5576834"/>
              <a:gd name="connsiteY11" fmla="*/ 1819872 h 2479430"/>
              <a:gd name="connsiteX12" fmla="*/ 3622430 w 5576834"/>
              <a:gd name="connsiteY12" fmla="*/ 1839969 h 2479430"/>
              <a:gd name="connsiteX13" fmla="*/ 3224302 w 5576834"/>
              <a:gd name="connsiteY13" fmla="*/ 2479430 h 2479430"/>
              <a:gd name="connsiteX14" fmla="*/ 3362699 w 5576834"/>
              <a:gd name="connsiteY14" fmla="*/ 1763551 h 2479430"/>
              <a:gd name="connsiteX15" fmla="*/ 303318 w 5576834"/>
              <a:gd name="connsiteY15" fmla="*/ 1819872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73516 w 5576834"/>
              <a:gd name="connsiteY11" fmla="*/ 1819872 h 2479430"/>
              <a:gd name="connsiteX12" fmla="*/ 3622430 w 5576834"/>
              <a:gd name="connsiteY12" fmla="*/ 1839969 h 2479430"/>
              <a:gd name="connsiteX13" fmla="*/ 3224302 w 5576834"/>
              <a:gd name="connsiteY13" fmla="*/ 2479430 h 2479430"/>
              <a:gd name="connsiteX14" fmla="*/ 3362699 w 5576834"/>
              <a:gd name="connsiteY14" fmla="*/ 1763551 h 2479430"/>
              <a:gd name="connsiteX15" fmla="*/ 283402 w 5576834"/>
              <a:gd name="connsiteY15" fmla="*/ 1726004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73516 w 5576834"/>
              <a:gd name="connsiteY11" fmla="*/ 1819872 h 2479430"/>
              <a:gd name="connsiteX12" fmla="*/ 3622430 w 5576834"/>
              <a:gd name="connsiteY12" fmla="*/ 1839969 h 2479430"/>
              <a:gd name="connsiteX13" fmla="*/ 3224302 w 5576834"/>
              <a:gd name="connsiteY13" fmla="*/ 2479430 h 2479430"/>
              <a:gd name="connsiteX14" fmla="*/ 3372657 w 5576834"/>
              <a:gd name="connsiteY14" fmla="*/ 1744778 h 2479430"/>
              <a:gd name="connsiteX15" fmla="*/ 283402 w 5576834"/>
              <a:gd name="connsiteY15" fmla="*/ 1726004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73516 w 5576834"/>
              <a:gd name="connsiteY11" fmla="*/ 1819872 h 2479430"/>
              <a:gd name="connsiteX12" fmla="*/ 3632389 w 5576834"/>
              <a:gd name="connsiteY12" fmla="*/ 1755487 h 2479430"/>
              <a:gd name="connsiteX13" fmla="*/ 3224302 w 5576834"/>
              <a:gd name="connsiteY13" fmla="*/ 2479430 h 2479430"/>
              <a:gd name="connsiteX14" fmla="*/ 3372657 w 5576834"/>
              <a:gd name="connsiteY14" fmla="*/ 1744778 h 2479430"/>
              <a:gd name="connsiteX15" fmla="*/ 283402 w 5576834"/>
              <a:gd name="connsiteY15" fmla="*/ 1726004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479430"/>
              <a:gd name="connsiteX1" fmla="*/ 303318 w 5576834"/>
              <a:gd name="connsiteY1" fmla="*/ 0 h 2479430"/>
              <a:gd name="connsiteX2" fmla="*/ 3253153 w 5576834"/>
              <a:gd name="connsiteY2" fmla="*/ 0 h 2479430"/>
              <a:gd name="connsiteX3" fmla="*/ 3253153 w 5576834"/>
              <a:gd name="connsiteY3" fmla="*/ 0 h 2479430"/>
              <a:gd name="connsiteX4" fmla="*/ 4647362 w 5576834"/>
              <a:gd name="connsiteY4" fmla="*/ 0 h 2479430"/>
              <a:gd name="connsiteX5" fmla="*/ 5273516 w 5576834"/>
              <a:gd name="connsiteY5" fmla="*/ 0 h 2479430"/>
              <a:gd name="connsiteX6" fmla="*/ 5576834 w 5576834"/>
              <a:gd name="connsiteY6" fmla="*/ 303318 h 2479430"/>
              <a:gd name="connsiteX7" fmla="*/ 5576834 w 5576834"/>
              <a:gd name="connsiteY7" fmla="*/ 1061592 h 2479430"/>
              <a:gd name="connsiteX8" fmla="*/ 5576834 w 5576834"/>
              <a:gd name="connsiteY8" fmla="*/ 1061592 h 2479430"/>
              <a:gd name="connsiteX9" fmla="*/ 5576834 w 5576834"/>
              <a:gd name="connsiteY9" fmla="*/ 1516560 h 2479430"/>
              <a:gd name="connsiteX10" fmla="*/ 5576834 w 5576834"/>
              <a:gd name="connsiteY10" fmla="*/ 1516554 h 2479430"/>
              <a:gd name="connsiteX11" fmla="*/ 5293434 w 5576834"/>
              <a:gd name="connsiteY11" fmla="*/ 1735391 h 2479430"/>
              <a:gd name="connsiteX12" fmla="*/ 3632389 w 5576834"/>
              <a:gd name="connsiteY12" fmla="*/ 1755487 h 2479430"/>
              <a:gd name="connsiteX13" fmla="*/ 3224302 w 5576834"/>
              <a:gd name="connsiteY13" fmla="*/ 2479430 h 2479430"/>
              <a:gd name="connsiteX14" fmla="*/ 3372657 w 5576834"/>
              <a:gd name="connsiteY14" fmla="*/ 1744778 h 2479430"/>
              <a:gd name="connsiteX15" fmla="*/ 283402 w 5576834"/>
              <a:gd name="connsiteY15" fmla="*/ 1726004 h 2479430"/>
              <a:gd name="connsiteX16" fmla="*/ 0 w 5576834"/>
              <a:gd name="connsiteY16" fmla="*/ 1516554 h 2479430"/>
              <a:gd name="connsiteX17" fmla="*/ 0 w 5576834"/>
              <a:gd name="connsiteY17" fmla="*/ 1516560 h 2479430"/>
              <a:gd name="connsiteX18" fmla="*/ 0 w 5576834"/>
              <a:gd name="connsiteY18" fmla="*/ 1061592 h 2479430"/>
              <a:gd name="connsiteX19" fmla="*/ 0 w 5576834"/>
              <a:gd name="connsiteY19" fmla="*/ 1061592 h 2479430"/>
              <a:gd name="connsiteX20" fmla="*/ 0 w 5576834"/>
              <a:gd name="connsiteY20" fmla="*/ 303318 h 2479430"/>
              <a:gd name="connsiteX0" fmla="*/ 0 w 5576834"/>
              <a:gd name="connsiteY0" fmla="*/ 303318 h 2263531"/>
              <a:gd name="connsiteX1" fmla="*/ 303318 w 5576834"/>
              <a:gd name="connsiteY1" fmla="*/ 0 h 2263531"/>
              <a:gd name="connsiteX2" fmla="*/ 3253153 w 5576834"/>
              <a:gd name="connsiteY2" fmla="*/ 0 h 2263531"/>
              <a:gd name="connsiteX3" fmla="*/ 3253153 w 5576834"/>
              <a:gd name="connsiteY3" fmla="*/ 0 h 2263531"/>
              <a:gd name="connsiteX4" fmla="*/ 4647362 w 5576834"/>
              <a:gd name="connsiteY4" fmla="*/ 0 h 2263531"/>
              <a:gd name="connsiteX5" fmla="*/ 5273516 w 5576834"/>
              <a:gd name="connsiteY5" fmla="*/ 0 h 2263531"/>
              <a:gd name="connsiteX6" fmla="*/ 5576834 w 5576834"/>
              <a:gd name="connsiteY6" fmla="*/ 303318 h 2263531"/>
              <a:gd name="connsiteX7" fmla="*/ 5576834 w 5576834"/>
              <a:gd name="connsiteY7" fmla="*/ 1061592 h 2263531"/>
              <a:gd name="connsiteX8" fmla="*/ 5576834 w 5576834"/>
              <a:gd name="connsiteY8" fmla="*/ 1061592 h 2263531"/>
              <a:gd name="connsiteX9" fmla="*/ 5576834 w 5576834"/>
              <a:gd name="connsiteY9" fmla="*/ 1516560 h 2263531"/>
              <a:gd name="connsiteX10" fmla="*/ 5576834 w 5576834"/>
              <a:gd name="connsiteY10" fmla="*/ 1516554 h 2263531"/>
              <a:gd name="connsiteX11" fmla="*/ 5293434 w 5576834"/>
              <a:gd name="connsiteY11" fmla="*/ 1735391 h 2263531"/>
              <a:gd name="connsiteX12" fmla="*/ 3632389 w 5576834"/>
              <a:gd name="connsiteY12" fmla="*/ 1755487 h 2263531"/>
              <a:gd name="connsiteX13" fmla="*/ 3264137 w 5576834"/>
              <a:gd name="connsiteY13" fmla="*/ 2263531 h 2263531"/>
              <a:gd name="connsiteX14" fmla="*/ 3372657 w 5576834"/>
              <a:gd name="connsiteY14" fmla="*/ 1744778 h 2263531"/>
              <a:gd name="connsiteX15" fmla="*/ 283402 w 5576834"/>
              <a:gd name="connsiteY15" fmla="*/ 1726004 h 2263531"/>
              <a:gd name="connsiteX16" fmla="*/ 0 w 5576834"/>
              <a:gd name="connsiteY16" fmla="*/ 1516554 h 2263531"/>
              <a:gd name="connsiteX17" fmla="*/ 0 w 5576834"/>
              <a:gd name="connsiteY17" fmla="*/ 1516560 h 2263531"/>
              <a:gd name="connsiteX18" fmla="*/ 0 w 5576834"/>
              <a:gd name="connsiteY18" fmla="*/ 1061592 h 2263531"/>
              <a:gd name="connsiteX19" fmla="*/ 0 w 5576834"/>
              <a:gd name="connsiteY19" fmla="*/ 1061592 h 2263531"/>
              <a:gd name="connsiteX20" fmla="*/ 0 w 5576834"/>
              <a:gd name="connsiteY20" fmla="*/ 303318 h 226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576834" h="2263531">
                <a:moveTo>
                  <a:pt x="0" y="303318"/>
                </a:moveTo>
                <a:cubicBezTo>
                  <a:pt x="0" y="135800"/>
                  <a:pt x="135800" y="0"/>
                  <a:pt x="303318" y="0"/>
                </a:cubicBezTo>
                <a:lnTo>
                  <a:pt x="3253153" y="0"/>
                </a:lnTo>
                <a:lnTo>
                  <a:pt x="3253153" y="0"/>
                </a:lnTo>
                <a:lnTo>
                  <a:pt x="4647362" y="0"/>
                </a:lnTo>
                <a:lnTo>
                  <a:pt x="5273516" y="0"/>
                </a:lnTo>
                <a:cubicBezTo>
                  <a:pt x="5441034" y="0"/>
                  <a:pt x="5576834" y="135800"/>
                  <a:pt x="5576834" y="303318"/>
                </a:cubicBezTo>
                <a:lnTo>
                  <a:pt x="5576834" y="1061592"/>
                </a:lnTo>
                <a:lnTo>
                  <a:pt x="5576834" y="1061592"/>
                </a:lnTo>
                <a:lnTo>
                  <a:pt x="5576834" y="1516560"/>
                </a:lnTo>
                <a:lnTo>
                  <a:pt x="5576834" y="1516554"/>
                </a:lnTo>
                <a:cubicBezTo>
                  <a:pt x="5576834" y="1684072"/>
                  <a:pt x="5460952" y="1735391"/>
                  <a:pt x="5293434" y="1735391"/>
                </a:cubicBezTo>
                <a:lnTo>
                  <a:pt x="3632389" y="1755487"/>
                </a:lnTo>
                <a:lnTo>
                  <a:pt x="3264137" y="2263531"/>
                </a:lnTo>
                <a:lnTo>
                  <a:pt x="3372657" y="1744778"/>
                </a:lnTo>
                <a:lnTo>
                  <a:pt x="283402" y="1726004"/>
                </a:lnTo>
                <a:cubicBezTo>
                  <a:pt x="115884" y="1726004"/>
                  <a:pt x="0" y="1684072"/>
                  <a:pt x="0" y="1516554"/>
                </a:cubicBezTo>
                <a:lnTo>
                  <a:pt x="0" y="1516560"/>
                </a:lnTo>
                <a:lnTo>
                  <a:pt x="0" y="1061592"/>
                </a:lnTo>
                <a:lnTo>
                  <a:pt x="0" y="1061592"/>
                </a:lnTo>
                <a:lnTo>
                  <a:pt x="0" y="3033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C4385BEE-B464-4EEF-AD9C-611530FAF417}"/>
              </a:ext>
            </a:extLst>
          </p:cNvPr>
          <p:cNvSpPr/>
          <p:nvPr/>
        </p:nvSpPr>
        <p:spPr>
          <a:xfrm>
            <a:off x="2512088" y="1867610"/>
            <a:ext cx="4742787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В ответ на письмо с отзывом вы получите </a:t>
            </a:r>
            <a:r>
              <a:rPr lang="ru-RU" sz="23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сертификат</a:t>
            </a:r>
            <a:r>
              <a:rPr lang="ru-RU" sz="2300" dirty="0">
                <a:solidFill>
                  <a:srgbClr val="000000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, который </a:t>
            </a:r>
            <a:r>
              <a:rPr lang="ru-RU" sz="23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подтверждает ваше участие в онлайн-уроке по выбранной теме!</a:t>
            </a:r>
            <a:endParaRPr lang="ru-RU" sz="2300" dirty="0">
              <a:solidFill>
                <a:srgbClr val="0088BB"/>
              </a:solidFill>
              <a:latin typeface="CB_Stem" panose="020B0503020203020204" pitchFamily="34" charset="-52"/>
              <a:cs typeface="CB_Stem" panose="020B0503020203020204" pitchFamily="34" charset="-52"/>
            </a:endParaRPr>
          </a:p>
        </p:txBody>
      </p:sp>
      <p:pic>
        <p:nvPicPr>
          <p:cNvPr id="17" name="Рисунок 16" descr="Диплом">
            <a:extLst>
              <a:ext uri="{FF2B5EF4-FFF2-40B4-BE49-F238E27FC236}">
                <a16:creationId xmlns="" xmlns:a16="http://schemas.microsoft.com/office/drawing/2014/main" id="{F5E22734-22B4-4167-93B2-0F23CDE1A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20355432">
            <a:off x="1329764" y="2244123"/>
            <a:ext cx="1300103" cy="1300103"/>
          </a:xfrm>
          <a:prstGeom prst="rect">
            <a:avLst/>
          </a:prstGeom>
        </p:spPr>
      </p:pic>
      <p:sp>
        <p:nvSpPr>
          <p:cNvPr id="18" name="Прямоугольник: скругленные углы 17">
            <a:extLst>
              <a:ext uri="{FF2B5EF4-FFF2-40B4-BE49-F238E27FC236}">
                <a16:creationId xmlns="" xmlns:a16="http://schemas.microsoft.com/office/drawing/2014/main" id="{6F2FB97A-C416-42F1-8AA4-F8B58675236A}"/>
              </a:ext>
            </a:extLst>
          </p:cNvPr>
          <p:cNvSpPr/>
          <p:nvPr/>
        </p:nvSpPr>
        <p:spPr>
          <a:xfrm>
            <a:off x="2351572" y="4446792"/>
            <a:ext cx="932780" cy="153012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="" xmlns:a16="http://schemas.microsoft.com/office/drawing/2014/main" id="{77A144E5-D6CD-4FEB-B8F2-3B77B6D09E96}"/>
              </a:ext>
            </a:extLst>
          </p:cNvPr>
          <p:cNvSpPr/>
          <p:nvPr/>
        </p:nvSpPr>
        <p:spPr>
          <a:xfrm>
            <a:off x="2443470" y="4515715"/>
            <a:ext cx="147039" cy="147039"/>
          </a:xfrm>
          <a:prstGeom prst="ellipse">
            <a:avLst/>
          </a:prstGeom>
          <a:solidFill>
            <a:srgbClr val="00BBE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="" xmlns:a16="http://schemas.microsoft.com/office/drawing/2014/main" id="{FD24881A-EDBF-48FA-A308-473568E3841B}"/>
              </a:ext>
            </a:extLst>
          </p:cNvPr>
          <p:cNvSpPr/>
          <p:nvPr/>
        </p:nvSpPr>
        <p:spPr>
          <a:xfrm>
            <a:off x="2443469" y="4773608"/>
            <a:ext cx="147039" cy="147039"/>
          </a:xfrm>
          <a:prstGeom prst="ellipse">
            <a:avLst/>
          </a:prstGeom>
          <a:solidFill>
            <a:srgbClr val="77787B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3BD7D087-38F5-4F3F-9805-C50105A39A80}"/>
              </a:ext>
            </a:extLst>
          </p:cNvPr>
          <p:cNvSpPr/>
          <p:nvPr/>
        </p:nvSpPr>
        <p:spPr>
          <a:xfrm>
            <a:off x="2443468" y="5031001"/>
            <a:ext cx="147039" cy="147039"/>
          </a:xfrm>
          <a:prstGeom prst="ellipse">
            <a:avLst/>
          </a:prstGeom>
          <a:solidFill>
            <a:srgbClr val="00BBE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B022E7FF-2494-4E0A-9346-8DC2BF0AF795}"/>
              </a:ext>
            </a:extLst>
          </p:cNvPr>
          <p:cNvSpPr/>
          <p:nvPr/>
        </p:nvSpPr>
        <p:spPr>
          <a:xfrm>
            <a:off x="2443468" y="5254577"/>
            <a:ext cx="147039" cy="147039"/>
          </a:xfrm>
          <a:prstGeom prst="ellipse">
            <a:avLst/>
          </a:prstGeom>
          <a:solidFill>
            <a:srgbClr val="00BBE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="" xmlns:a16="http://schemas.microsoft.com/office/drawing/2014/main" id="{03AE568D-BC13-4C25-97AF-AAFFE436EDEF}"/>
              </a:ext>
            </a:extLst>
          </p:cNvPr>
          <p:cNvSpPr/>
          <p:nvPr/>
        </p:nvSpPr>
        <p:spPr>
          <a:xfrm>
            <a:off x="2443467" y="5525184"/>
            <a:ext cx="147039" cy="147039"/>
          </a:xfrm>
          <a:prstGeom prst="ellipse">
            <a:avLst/>
          </a:prstGeom>
          <a:solidFill>
            <a:srgbClr val="00BBEE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="" xmlns:a16="http://schemas.microsoft.com/office/drawing/2014/main" id="{D5AE4461-1BAC-4D23-87BC-21DBF05472BA}"/>
              </a:ext>
            </a:extLst>
          </p:cNvPr>
          <p:cNvSpPr/>
          <p:nvPr/>
        </p:nvSpPr>
        <p:spPr>
          <a:xfrm>
            <a:off x="2443467" y="5728790"/>
            <a:ext cx="730605" cy="159363"/>
          </a:xfrm>
          <a:prstGeom prst="roundRect">
            <a:avLst/>
          </a:prstGeom>
          <a:solidFill>
            <a:schemeClr val="bg1"/>
          </a:solidFill>
          <a:ln w="63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900">
              <a:solidFill>
                <a:srgbClr val="77787B"/>
              </a:solidFill>
              <a:latin typeface="CB_Stem" panose="020B0503020203020204" pitchFamily="34" charset="-52"/>
              <a:cs typeface="CB_Stem" panose="020B0503020203020204" pitchFamily="34" charset="-52"/>
            </a:endParaRPr>
          </a:p>
        </p:txBody>
      </p:sp>
      <p:sp>
        <p:nvSpPr>
          <p:cNvPr id="25" name="Облачко с текстом: прямоугольное со скругленными углами 24">
            <a:extLst>
              <a:ext uri="{FF2B5EF4-FFF2-40B4-BE49-F238E27FC236}">
                <a16:creationId xmlns="" xmlns:a16="http://schemas.microsoft.com/office/drawing/2014/main" id="{DAD2EA4A-30FF-4A4D-845A-DDCA4CA21F70}"/>
              </a:ext>
            </a:extLst>
          </p:cNvPr>
          <p:cNvSpPr/>
          <p:nvPr/>
        </p:nvSpPr>
        <p:spPr>
          <a:xfrm>
            <a:off x="2641055" y="4515715"/>
            <a:ext cx="533017" cy="147039"/>
          </a:xfrm>
          <a:prstGeom prst="wedgeRoundRectCallout">
            <a:avLst>
              <a:gd name="adj1" fmla="val -53592"/>
              <a:gd name="adj2" fmla="val -7067"/>
              <a:gd name="adj3" fmla="val 16667"/>
            </a:avLst>
          </a:prstGeom>
          <a:solidFill>
            <a:schemeClr val="bg1"/>
          </a:solidFill>
          <a:ln w="63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.............</a:t>
            </a:r>
          </a:p>
        </p:txBody>
      </p:sp>
      <p:sp>
        <p:nvSpPr>
          <p:cNvPr id="26" name="Облачко с текстом: прямоугольное со скругленными углами 25">
            <a:extLst>
              <a:ext uri="{FF2B5EF4-FFF2-40B4-BE49-F238E27FC236}">
                <a16:creationId xmlns="" xmlns:a16="http://schemas.microsoft.com/office/drawing/2014/main" id="{99D4F813-4C2F-4856-91AA-C0F46B16FA6B}"/>
              </a:ext>
            </a:extLst>
          </p:cNvPr>
          <p:cNvSpPr/>
          <p:nvPr/>
        </p:nvSpPr>
        <p:spPr>
          <a:xfrm>
            <a:off x="2641055" y="4773608"/>
            <a:ext cx="533017" cy="147039"/>
          </a:xfrm>
          <a:prstGeom prst="wedgeRoundRectCallout">
            <a:avLst>
              <a:gd name="adj1" fmla="val -53592"/>
              <a:gd name="adj2" fmla="val -7067"/>
              <a:gd name="adj3" fmla="val 16667"/>
            </a:avLst>
          </a:prstGeom>
          <a:solidFill>
            <a:schemeClr val="bg1"/>
          </a:solidFill>
          <a:ln w="63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900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…….....</a:t>
            </a:r>
          </a:p>
        </p:txBody>
      </p:sp>
      <p:sp>
        <p:nvSpPr>
          <p:cNvPr id="27" name="Облачко с текстом: прямоугольное со скругленными углами 26">
            <a:extLst>
              <a:ext uri="{FF2B5EF4-FFF2-40B4-BE49-F238E27FC236}">
                <a16:creationId xmlns="" xmlns:a16="http://schemas.microsoft.com/office/drawing/2014/main" id="{72425641-BFDA-4A2F-9E5B-6EBC5B69ED22}"/>
              </a:ext>
            </a:extLst>
          </p:cNvPr>
          <p:cNvSpPr/>
          <p:nvPr/>
        </p:nvSpPr>
        <p:spPr>
          <a:xfrm>
            <a:off x="2641054" y="5031000"/>
            <a:ext cx="533017" cy="147039"/>
          </a:xfrm>
          <a:prstGeom prst="wedgeRoundRectCallout">
            <a:avLst>
              <a:gd name="adj1" fmla="val -53592"/>
              <a:gd name="adj2" fmla="val -7067"/>
              <a:gd name="adj3" fmla="val 16667"/>
            </a:avLst>
          </a:prstGeom>
          <a:solidFill>
            <a:schemeClr val="bg1"/>
          </a:solidFill>
          <a:ln w="63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900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………..</a:t>
            </a:r>
          </a:p>
        </p:txBody>
      </p:sp>
      <p:sp>
        <p:nvSpPr>
          <p:cNvPr id="28" name="Облачко с текстом: прямоугольное со скругленными углами 27">
            <a:extLst>
              <a:ext uri="{FF2B5EF4-FFF2-40B4-BE49-F238E27FC236}">
                <a16:creationId xmlns="" xmlns:a16="http://schemas.microsoft.com/office/drawing/2014/main" id="{464A6D77-9D1D-45A0-84F2-4BCB42D30DA3}"/>
              </a:ext>
            </a:extLst>
          </p:cNvPr>
          <p:cNvSpPr/>
          <p:nvPr/>
        </p:nvSpPr>
        <p:spPr>
          <a:xfrm>
            <a:off x="2641053" y="5254577"/>
            <a:ext cx="533017" cy="147039"/>
          </a:xfrm>
          <a:prstGeom prst="wedgeRoundRectCallout">
            <a:avLst>
              <a:gd name="adj1" fmla="val -53592"/>
              <a:gd name="adj2" fmla="val -7067"/>
              <a:gd name="adj3" fmla="val 16667"/>
            </a:avLst>
          </a:prstGeom>
          <a:solidFill>
            <a:schemeClr val="bg1"/>
          </a:solidFill>
          <a:ln w="63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900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………..</a:t>
            </a:r>
          </a:p>
        </p:txBody>
      </p:sp>
      <p:sp>
        <p:nvSpPr>
          <p:cNvPr id="29" name="Облачко с текстом: прямоугольное со скругленными углами 28">
            <a:extLst>
              <a:ext uri="{FF2B5EF4-FFF2-40B4-BE49-F238E27FC236}">
                <a16:creationId xmlns="" xmlns:a16="http://schemas.microsoft.com/office/drawing/2014/main" id="{25E5F08E-43D2-4EC9-980E-AD6CF9B1CB2D}"/>
              </a:ext>
            </a:extLst>
          </p:cNvPr>
          <p:cNvSpPr/>
          <p:nvPr/>
        </p:nvSpPr>
        <p:spPr>
          <a:xfrm>
            <a:off x="2641053" y="5511969"/>
            <a:ext cx="533017" cy="147039"/>
          </a:xfrm>
          <a:prstGeom prst="wedgeRoundRectCallout">
            <a:avLst>
              <a:gd name="adj1" fmla="val -53592"/>
              <a:gd name="adj2" fmla="val -7067"/>
              <a:gd name="adj3" fmla="val 16667"/>
            </a:avLst>
          </a:prstGeom>
          <a:solidFill>
            <a:schemeClr val="bg1"/>
          </a:solidFill>
          <a:ln w="6350">
            <a:solidFill>
              <a:srgbClr val="7778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900" dirty="0">
                <a:solidFill>
                  <a:srgbClr val="77787B"/>
                </a:solidFill>
                <a:latin typeface="CB_Stem" panose="020B0503020203020204" pitchFamily="34" charset="-52"/>
                <a:cs typeface="CB_Stem" panose="020B0503020203020204" pitchFamily="34" charset="-52"/>
              </a:rPr>
              <a:t>………..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="" xmlns:a16="http://schemas.microsoft.com/office/drawing/2014/main" id="{444A2DB6-8414-42C0-B2A7-61EC80E8F88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8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BED43AC-9E3E-43EE-9A70-547FC4725C17}"/>
              </a:ext>
            </a:extLst>
          </p:cNvPr>
          <p:cNvSpPr/>
          <p:nvPr/>
        </p:nvSpPr>
        <p:spPr>
          <a:xfrm>
            <a:off x="-8486" y="0"/>
            <a:ext cx="1150155" cy="7254875"/>
          </a:xfrm>
          <a:prstGeom prst="rect">
            <a:avLst/>
          </a:prstGeom>
          <a:gradFill>
            <a:gsLst>
              <a:gs pos="0">
                <a:srgbClr val="0088BB"/>
              </a:gs>
              <a:gs pos="100000">
                <a:srgbClr val="00BBE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732" tIns="48366" rIns="96732" bIns="483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904"/>
          </a:p>
        </p:txBody>
      </p:sp>
      <p:sp>
        <p:nvSpPr>
          <p:cNvPr id="31" name="Заголовок 1">
            <a:extLst>
              <a:ext uri="{FF2B5EF4-FFF2-40B4-BE49-F238E27FC236}">
                <a16:creationId xmlns="" xmlns:a16="http://schemas.microsoft.com/office/drawing/2014/main" id="{FE203725-AD0A-46CB-BFD7-3340F557EC8C}"/>
              </a:ext>
            </a:extLst>
          </p:cNvPr>
          <p:cNvSpPr txBox="1">
            <a:spLocks/>
          </p:cNvSpPr>
          <p:nvPr/>
        </p:nvSpPr>
        <p:spPr>
          <a:xfrm>
            <a:off x="1141669" y="470051"/>
            <a:ext cx="7421463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ОНЛАЙН-УРОКИ</a:t>
            </a:r>
          </a:p>
        </p:txBody>
      </p:sp>
      <p:sp>
        <p:nvSpPr>
          <p:cNvPr id="32" name="Заголовок 1">
            <a:extLst>
              <a:ext uri="{FF2B5EF4-FFF2-40B4-BE49-F238E27FC236}">
                <a16:creationId xmlns="" xmlns:a16="http://schemas.microsoft.com/office/drawing/2014/main" id="{CDD79902-7BC8-4EF5-BD28-55BAC377B00C}"/>
              </a:ext>
            </a:extLst>
          </p:cNvPr>
          <p:cNvSpPr txBox="1">
            <a:spLocks/>
          </p:cNvSpPr>
          <p:nvPr/>
        </p:nvSpPr>
        <p:spPr>
          <a:xfrm>
            <a:off x="1202617" y="1181779"/>
            <a:ext cx="7919905" cy="92750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ФИНАНСОВОЙ ГРАМОТНОСТИ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2F7B1FD6-B1AA-4F0B-BF14-ED15FA151FAA}"/>
              </a:ext>
            </a:extLst>
          </p:cNvPr>
          <p:cNvGrpSpPr/>
          <p:nvPr/>
        </p:nvGrpSpPr>
        <p:grpSpPr>
          <a:xfrm>
            <a:off x="2130881" y="4840304"/>
            <a:ext cx="3811878" cy="2255571"/>
            <a:chOff x="1784250" y="4252799"/>
            <a:chExt cx="4669654" cy="2763136"/>
          </a:xfrm>
        </p:grpSpPr>
        <p:sp>
          <p:nvSpPr>
            <p:cNvPr id="33" name="Полилиния: фигура 32">
              <a:extLst>
                <a:ext uri="{FF2B5EF4-FFF2-40B4-BE49-F238E27FC236}">
                  <a16:creationId xmlns="" xmlns:a16="http://schemas.microsoft.com/office/drawing/2014/main" id="{F755D6A9-286F-4D3A-A997-019A327BCBC6}"/>
                </a:ext>
              </a:extLst>
            </p:cNvPr>
            <p:cNvSpPr/>
            <p:nvPr/>
          </p:nvSpPr>
          <p:spPr>
            <a:xfrm>
              <a:off x="1871632" y="4300588"/>
              <a:ext cx="4511202" cy="2632888"/>
            </a:xfrm>
            <a:custGeom>
              <a:avLst/>
              <a:gdLst>
                <a:gd name="connsiteX0" fmla="*/ 14593963 w 14591489"/>
                <a:gd name="connsiteY0" fmla="*/ 1146323 h 8516079"/>
                <a:gd name="connsiteX1" fmla="*/ 14593963 w 14591489"/>
                <a:gd name="connsiteY1" fmla="*/ 7373518 h 8516079"/>
                <a:gd name="connsiteX2" fmla="*/ 13468134 w 14591489"/>
                <a:gd name="connsiteY2" fmla="*/ 8497271 h 8516079"/>
                <a:gd name="connsiteX3" fmla="*/ 1148439 w 14591489"/>
                <a:gd name="connsiteY3" fmla="*/ 8497271 h 8516079"/>
                <a:gd name="connsiteX4" fmla="*/ 22611 w 14591489"/>
                <a:gd name="connsiteY4" fmla="*/ 7373518 h 8516079"/>
                <a:gd name="connsiteX5" fmla="*/ 22611 w 14591489"/>
                <a:gd name="connsiteY5" fmla="*/ 1146323 h 8516079"/>
                <a:gd name="connsiteX6" fmla="*/ 1148439 w 14591489"/>
                <a:gd name="connsiteY6" fmla="*/ 22569 h 8516079"/>
                <a:gd name="connsiteX7" fmla="*/ 13468134 w 14591489"/>
                <a:gd name="connsiteY7" fmla="*/ 22569 h 8516079"/>
                <a:gd name="connsiteX8" fmla="*/ 14593963 w 14591489"/>
                <a:gd name="connsiteY8" fmla="*/ 1146323 h 8516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91489" h="8516079">
                  <a:moveTo>
                    <a:pt x="14593963" y="1146323"/>
                  </a:moveTo>
                  <a:lnTo>
                    <a:pt x="14593963" y="7373518"/>
                  </a:lnTo>
                  <a:cubicBezTo>
                    <a:pt x="14593963" y="7994051"/>
                    <a:pt x="14089931" y="8497271"/>
                    <a:pt x="13468134" y="8497271"/>
                  </a:cubicBezTo>
                  <a:lnTo>
                    <a:pt x="1148439" y="8497271"/>
                  </a:lnTo>
                  <a:cubicBezTo>
                    <a:pt x="526643" y="8497271"/>
                    <a:pt x="22611" y="7994051"/>
                    <a:pt x="22611" y="7373518"/>
                  </a:cubicBezTo>
                  <a:lnTo>
                    <a:pt x="22611" y="1146323"/>
                  </a:lnTo>
                  <a:cubicBezTo>
                    <a:pt x="22611" y="525672"/>
                    <a:pt x="526643" y="22569"/>
                    <a:pt x="1148439" y="22569"/>
                  </a:cubicBezTo>
                  <a:lnTo>
                    <a:pt x="13468134" y="22569"/>
                  </a:lnTo>
                  <a:cubicBezTo>
                    <a:pt x="14089931" y="22569"/>
                    <a:pt x="14593963" y="525672"/>
                    <a:pt x="14593963" y="1146323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="" xmlns:a16="http://schemas.microsoft.com/office/drawing/2014/main" id="{562902AB-63BC-4DDC-8DCC-718204CC477A}"/>
                </a:ext>
              </a:extLst>
            </p:cNvPr>
            <p:cNvSpPr/>
            <p:nvPr/>
          </p:nvSpPr>
          <p:spPr>
            <a:xfrm>
              <a:off x="2731870" y="5231668"/>
              <a:ext cx="2936010" cy="1646718"/>
            </a:xfrm>
            <a:custGeom>
              <a:avLst/>
              <a:gdLst>
                <a:gd name="connsiteX0" fmla="*/ 4121853 w 9496527"/>
                <a:gd name="connsiteY0" fmla="*/ 2408535 h 5326310"/>
                <a:gd name="connsiteX1" fmla="*/ 4133276 w 9496527"/>
                <a:gd name="connsiteY1" fmla="*/ 2416999 h 5326310"/>
                <a:gd name="connsiteX2" fmla="*/ 4132569 w 9496527"/>
                <a:gd name="connsiteY2" fmla="*/ 2436982 h 5326310"/>
                <a:gd name="connsiteX3" fmla="*/ 4121853 w 9496527"/>
                <a:gd name="connsiteY3" fmla="*/ 2408535 h 5326310"/>
                <a:gd name="connsiteX4" fmla="*/ 9323510 w 9496527"/>
                <a:gd name="connsiteY4" fmla="*/ 4121084 h 5326310"/>
                <a:gd name="connsiteX5" fmla="*/ 9323510 w 9496527"/>
                <a:gd name="connsiteY5" fmla="*/ 4121084 h 5326310"/>
                <a:gd name="connsiteX6" fmla="*/ 9275108 w 9496527"/>
                <a:gd name="connsiteY6" fmla="*/ 4193846 h 5326310"/>
                <a:gd name="connsiteX7" fmla="*/ 9275108 w 9496527"/>
                <a:gd name="connsiteY7" fmla="*/ 4193846 h 5326310"/>
                <a:gd name="connsiteX8" fmla="*/ 9182663 w 9496527"/>
                <a:gd name="connsiteY8" fmla="*/ 3590122 h 5326310"/>
                <a:gd name="connsiteX9" fmla="*/ 9182663 w 9496527"/>
                <a:gd name="connsiteY9" fmla="*/ 3590122 h 5326310"/>
                <a:gd name="connsiteX10" fmla="*/ 9153104 w 9496527"/>
                <a:gd name="connsiteY10" fmla="*/ 4233225 h 5326310"/>
                <a:gd name="connsiteX11" fmla="*/ 9153104 w 9496527"/>
                <a:gd name="connsiteY11" fmla="*/ 4233225 h 5326310"/>
                <a:gd name="connsiteX12" fmla="*/ 9111887 w 9496527"/>
                <a:gd name="connsiteY12" fmla="*/ 3496907 h 5326310"/>
                <a:gd name="connsiteX13" fmla="*/ 9111887 w 9496527"/>
                <a:gd name="connsiteY13" fmla="*/ 3496907 h 5326310"/>
                <a:gd name="connsiteX14" fmla="*/ 9115184 w 9496527"/>
                <a:gd name="connsiteY14" fmla="*/ 3751868 h 5326310"/>
                <a:gd name="connsiteX15" fmla="*/ 9100935 w 9496527"/>
                <a:gd name="connsiteY15" fmla="*/ 3736234 h 5326310"/>
                <a:gd name="connsiteX16" fmla="*/ 9115184 w 9496527"/>
                <a:gd name="connsiteY16" fmla="*/ 3751868 h 5326310"/>
                <a:gd name="connsiteX17" fmla="*/ 9055713 w 9496527"/>
                <a:gd name="connsiteY17" fmla="*/ 4393677 h 5326310"/>
                <a:gd name="connsiteX18" fmla="*/ 9087745 w 9496527"/>
                <a:gd name="connsiteY18" fmla="*/ 4350067 h 5326310"/>
                <a:gd name="connsiteX19" fmla="*/ 9055713 w 9496527"/>
                <a:gd name="connsiteY19" fmla="*/ 4393677 h 5326310"/>
                <a:gd name="connsiteX20" fmla="*/ 9036635 w 9496527"/>
                <a:gd name="connsiteY20" fmla="*/ 4152940 h 5326310"/>
                <a:gd name="connsiteX21" fmla="*/ 9036635 w 9496527"/>
                <a:gd name="connsiteY21" fmla="*/ 4152940 h 5326310"/>
                <a:gd name="connsiteX22" fmla="*/ 9019560 w 9496527"/>
                <a:gd name="connsiteY22" fmla="*/ 4526858 h 5326310"/>
                <a:gd name="connsiteX23" fmla="*/ 8960324 w 9496527"/>
                <a:gd name="connsiteY23" fmla="*/ 4509109 h 5326310"/>
                <a:gd name="connsiteX24" fmla="*/ 8961737 w 9496527"/>
                <a:gd name="connsiteY24" fmla="*/ 4479134 h 5326310"/>
                <a:gd name="connsiteX25" fmla="*/ 9006605 w 9496527"/>
                <a:gd name="connsiteY25" fmla="*/ 4481250 h 5326310"/>
                <a:gd name="connsiteX26" fmla="*/ 9020973 w 9496527"/>
                <a:gd name="connsiteY26" fmla="*/ 4496884 h 5326310"/>
                <a:gd name="connsiteX27" fmla="*/ 9019560 w 9496527"/>
                <a:gd name="connsiteY27" fmla="*/ 4526858 h 5326310"/>
                <a:gd name="connsiteX28" fmla="*/ 8935593 w 9496527"/>
                <a:gd name="connsiteY28" fmla="*/ 3084198 h 5326310"/>
                <a:gd name="connsiteX29" fmla="*/ 8935593 w 9496527"/>
                <a:gd name="connsiteY29" fmla="*/ 3084198 h 5326310"/>
                <a:gd name="connsiteX30" fmla="*/ 8914043 w 9496527"/>
                <a:gd name="connsiteY30" fmla="*/ 4536967 h 5326310"/>
                <a:gd name="connsiteX31" fmla="*/ 8943955 w 9496527"/>
                <a:gd name="connsiteY31" fmla="*/ 4538260 h 5326310"/>
                <a:gd name="connsiteX32" fmla="*/ 8914043 w 9496527"/>
                <a:gd name="connsiteY32" fmla="*/ 4536967 h 5326310"/>
                <a:gd name="connsiteX33" fmla="*/ 8933120 w 9496527"/>
                <a:gd name="connsiteY33" fmla="*/ 4447866 h 5326310"/>
                <a:gd name="connsiteX34" fmla="*/ 8903091 w 9496527"/>
                <a:gd name="connsiteY34" fmla="*/ 4446573 h 5326310"/>
                <a:gd name="connsiteX35" fmla="*/ 8933120 w 9496527"/>
                <a:gd name="connsiteY35" fmla="*/ 4447866 h 5326310"/>
                <a:gd name="connsiteX36" fmla="*/ 8899911 w 9496527"/>
                <a:gd name="connsiteY36" fmla="*/ 3861892 h 5326310"/>
                <a:gd name="connsiteX37" fmla="*/ 8899911 w 9496527"/>
                <a:gd name="connsiteY37" fmla="*/ 3861892 h 5326310"/>
                <a:gd name="connsiteX38" fmla="*/ 8853158 w 9496527"/>
                <a:gd name="connsiteY38" fmla="*/ 3245238 h 5326310"/>
                <a:gd name="connsiteX39" fmla="*/ 8900146 w 9496527"/>
                <a:gd name="connsiteY39" fmla="*/ 3202451 h 5326310"/>
                <a:gd name="connsiteX40" fmla="*/ 8853158 w 9496527"/>
                <a:gd name="connsiteY40" fmla="*/ 3245238 h 5326310"/>
                <a:gd name="connsiteX41" fmla="*/ 8825837 w 9496527"/>
                <a:gd name="connsiteY41" fmla="*/ 3513717 h 5326310"/>
                <a:gd name="connsiteX42" fmla="*/ 8825837 w 9496527"/>
                <a:gd name="connsiteY42" fmla="*/ 3513717 h 5326310"/>
                <a:gd name="connsiteX43" fmla="*/ 8827132 w 9496527"/>
                <a:gd name="connsiteY43" fmla="*/ 3813580 h 5326310"/>
                <a:gd name="connsiteX44" fmla="*/ 8874827 w 9496527"/>
                <a:gd name="connsiteY44" fmla="*/ 3755864 h 5326310"/>
                <a:gd name="connsiteX45" fmla="*/ 8827132 w 9496527"/>
                <a:gd name="connsiteY45" fmla="*/ 3813580 h 5326310"/>
                <a:gd name="connsiteX46" fmla="*/ 8819478 w 9496527"/>
                <a:gd name="connsiteY46" fmla="*/ 3978147 h 5326310"/>
                <a:gd name="connsiteX47" fmla="*/ 8819478 w 9496527"/>
                <a:gd name="connsiteY47" fmla="*/ 3978147 h 5326310"/>
                <a:gd name="connsiteX48" fmla="*/ 8811116 w 9496527"/>
                <a:gd name="connsiteY48" fmla="*/ 4487362 h 5326310"/>
                <a:gd name="connsiteX49" fmla="*/ 8828192 w 9496527"/>
                <a:gd name="connsiteY49" fmla="*/ 4443165 h 5326310"/>
                <a:gd name="connsiteX50" fmla="*/ 8811116 w 9496527"/>
                <a:gd name="connsiteY50" fmla="*/ 4487362 h 5326310"/>
                <a:gd name="connsiteX51" fmla="*/ 8751410 w 9496527"/>
                <a:gd name="connsiteY51" fmla="*/ 3825100 h 5326310"/>
                <a:gd name="connsiteX52" fmla="*/ 8797102 w 9496527"/>
                <a:gd name="connsiteY52" fmla="*/ 3812170 h 5326310"/>
                <a:gd name="connsiteX53" fmla="*/ 8751410 w 9496527"/>
                <a:gd name="connsiteY53" fmla="*/ 3825100 h 5326310"/>
                <a:gd name="connsiteX54" fmla="*/ 8711134 w 9496527"/>
                <a:gd name="connsiteY54" fmla="*/ 4048087 h 5326310"/>
                <a:gd name="connsiteX55" fmla="*/ 8743873 w 9496527"/>
                <a:gd name="connsiteY55" fmla="*/ 3989666 h 5326310"/>
                <a:gd name="connsiteX56" fmla="*/ 8711134 w 9496527"/>
                <a:gd name="connsiteY56" fmla="*/ 4048087 h 5326310"/>
                <a:gd name="connsiteX57" fmla="*/ 8687817 w 9496527"/>
                <a:gd name="connsiteY57" fmla="*/ 4556598 h 5326310"/>
                <a:gd name="connsiteX58" fmla="*/ 8734216 w 9496527"/>
                <a:gd name="connsiteY58" fmla="*/ 4528739 h 5326310"/>
                <a:gd name="connsiteX59" fmla="*/ 8687817 w 9496527"/>
                <a:gd name="connsiteY59" fmla="*/ 4556598 h 5326310"/>
                <a:gd name="connsiteX60" fmla="*/ 8747524 w 9496527"/>
                <a:gd name="connsiteY60" fmla="*/ 3255465 h 5326310"/>
                <a:gd name="connsiteX61" fmla="*/ 8686993 w 9496527"/>
                <a:gd name="connsiteY61" fmla="*/ 3267690 h 5326310"/>
                <a:gd name="connsiteX62" fmla="*/ 8747524 w 9496527"/>
                <a:gd name="connsiteY62" fmla="*/ 3255465 h 5326310"/>
                <a:gd name="connsiteX63" fmla="*/ 8680987 w 9496527"/>
                <a:gd name="connsiteY63" fmla="*/ 2742840 h 5326310"/>
                <a:gd name="connsiteX64" fmla="*/ 8711017 w 9496527"/>
                <a:gd name="connsiteY64" fmla="*/ 2744133 h 5326310"/>
                <a:gd name="connsiteX65" fmla="*/ 8709603 w 9496527"/>
                <a:gd name="connsiteY65" fmla="*/ 2774108 h 5326310"/>
                <a:gd name="connsiteX66" fmla="*/ 8679574 w 9496527"/>
                <a:gd name="connsiteY66" fmla="*/ 2772697 h 5326310"/>
                <a:gd name="connsiteX67" fmla="*/ 8680987 w 9496527"/>
                <a:gd name="connsiteY67" fmla="*/ 2742840 h 5326310"/>
                <a:gd name="connsiteX68" fmla="*/ 8602909 w 9496527"/>
                <a:gd name="connsiteY68" fmla="*/ 4118146 h 5326310"/>
                <a:gd name="connsiteX69" fmla="*/ 8648484 w 9496527"/>
                <a:gd name="connsiteY69" fmla="*/ 4105215 h 5326310"/>
                <a:gd name="connsiteX70" fmla="*/ 8602909 w 9496527"/>
                <a:gd name="connsiteY70" fmla="*/ 4118146 h 5326310"/>
                <a:gd name="connsiteX71" fmla="*/ 8595372 w 9496527"/>
                <a:gd name="connsiteY71" fmla="*/ 3952874 h 5326310"/>
                <a:gd name="connsiteX72" fmla="*/ 8641065 w 9496527"/>
                <a:gd name="connsiteY72" fmla="*/ 3939944 h 5326310"/>
                <a:gd name="connsiteX73" fmla="*/ 8595372 w 9496527"/>
                <a:gd name="connsiteY73" fmla="*/ 3952874 h 5326310"/>
                <a:gd name="connsiteX74" fmla="*/ 8560631 w 9496527"/>
                <a:gd name="connsiteY74" fmla="*/ 4056198 h 5326310"/>
                <a:gd name="connsiteX75" fmla="*/ 8560631 w 9496527"/>
                <a:gd name="connsiteY75" fmla="*/ 4056198 h 5326310"/>
                <a:gd name="connsiteX76" fmla="*/ 8538845 w 9496527"/>
                <a:gd name="connsiteY76" fmla="*/ 4205131 h 5326310"/>
                <a:gd name="connsiteX77" fmla="*/ 8540847 w 9496527"/>
                <a:gd name="connsiteY77" fmla="*/ 4160228 h 5326310"/>
                <a:gd name="connsiteX78" fmla="*/ 8538845 w 9496527"/>
                <a:gd name="connsiteY78" fmla="*/ 4205131 h 5326310"/>
                <a:gd name="connsiteX79" fmla="*/ 8489148 w 9496527"/>
                <a:gd name="connsiteY79" fmla="*/ 3978029 h 5326310"/>
                <a:gd name="connsiteX80" fmla="*/ 8534841 w 9496527"/>
                <a:gd name="connsiteY80" fmla="*/ 3965099 h 5326310"/>
                <a:gd name="connsiteX81" fmla="*/ 8489148 w 9496527"/>
                <a:gd name="connsiteY81" fmla="*/ 3978029 h 5326310"/>
                <a:gd name="connsiteX82" fmla="*/ 8532603 w 9496527"/>
                <a:gd name="connsiteY82" fmla="*/ 4339723 h 5326310"/>
                <a:gd name="connsiteX83" fmla="*/ 8503398 w 9496527"/>
                <a:gd name="connsiteY83" fmla="*/ 4323384 h 5326310"/>
                <a:gd name="connsiteX84" fmla="*/ 8532603 w 9496527"/>
                <a:gd name="connsiteY84" fmla="*/ 4339723 h 5326310"/>
                <a:gd name="connsiteX85" fmla="*/ 8483025 w 9496527"/>
                <a:gd name="connsiteY85" fmla="*/ 4112621 h 5326310"/>
                <a:gd name="connsiteX86" fmla="*/ 8480905 w 9496527"/>
                <a:gd name="connsiteY86" fmla="*/ 4157524 h 5326310"/>
                <a:gd name="connsiteX87" fmla="*/ 8483025 w 9496527"/>
                <a:gd name="connsiteY87" fmla="*/ 4112621 h 5326310"/>
                <a:gd name="connsiteX88" fmla="*/ 8379745 w 9496527"/>
                <a:gd name="connsiteY88" fmla="*/ 3418386 h 5326310"/>
                <a:gd name="connsiteX89" fmla="*/ 8381747 w 9496527"/>
                <a:gd name="connsiteY89" fmla="*/ 3373600 h 5326310"/>
                <a:gd name="connsiteX90" fmla="*/ 8428146 w 9496527"/>
                <a:gd name="connsiteY90" fmla="*/ 3345741 h 5326310"/>
                <a:gd name="connsiteX91" fmla="*/ 8472308 w 9496527"/>
                <a:gd name="connsiteY91" fmla="*/ 3362786 h 5326310"/>
                <a:gd name="connsiteX92" fmla="*/ 8379745 w 9496527"/>
                <a:gd name="connsiteY92" fmla="*/ 3418386 h 5326310"/>
                <a:gd name="connsiteX93" fmla="*/ 8412130 w 9496527"/>
                <a:gd name="connsiteY93" fmla="*/ 4019406 h 5326310"/>
                <a:gd name="connsiteX94" fmla="*/ 8457823 w 9496527"/>
                <a:gd name="connsiteY94" fmla="*/ 4006476 h 5326310"/>
                <a:gd name="connsiteX95" fmla="*/ 8412130 w 9496527"/>
                <a:gd name="connsiteY95" fmla="*/ 4019406 h 5326310"/>
                <a:gd name="connsiteX96" fmla="*/ 8422376 w 9496527"/>
                <a:gd name="connsiteY96" fmla="*/ 4124846 h 5326310"/>
                <a:gd name="connsiteX97" fmla="*/ 8450286 w 9496527"/>
                <a:gd name="connsiteY97" fmla="*/ 4171042 h 5326310"/>
                <a:gd name="connsiteX98" fmla="*/ 8422376 w 9496527"/>
                <a:gd name="connsiteY98" fmla="*/ 4124846 h 5326310"/>
                <a:gd name="connsiteX99" fmla="*/ 8432975 w 9496527"/>
                <a:gd name="connsiteY99" fmla="*/ 4874681 h 5326310"/>
                <a:gd name="connsiteX100" fmla="*/ 8418725 w 9496527"/>
                <a:gd name="connsiteY100" fmla="*/ 4859048 h 5326310"/>
                <a:gd name="connsiteX101" fmla="*/ 8432975 w 9496527"/>
                <a:gd name="connsiteY101" fmla="*/ 4874681 h 5326310"/>
                <a:gd name="connsiteX102" fmla="*/ 8409304 w 9496527"/>
                <a:gd name="connsiteY102" fmla="*/ 4408958 h 5326310"/>
                <a:gd name="connsiteX103" fmla="*/ 8409304 w 9496527"/>
                <a:gd name="connsiteY103" fmla="*/ 4408958 h 5326310"/>
                <a:gd name="connsiteX104" fmla="*/ 8371737 w 9496527"/>
                <a:gd name="connsiteY104" fmla="*/ 4901835 h 5326310"/>
                <a:gd name="connsiteX105" fmla="*/ 8371737 w 9496527"/>
                <a:gd name="connsiteY105" fmla="*/ 4901835 h 5326310"/>
                <a:gd name="connsiteX106" fmla="*/ 8285769 w 9496527"/>
                <a:gd name="connsiteY106" fmla="*/ 3504078 h 5326310"/>
                <a:gd name="connsiteX107" fmla="*/ 8317684 w 9496527"/>
                <a:gd name="connsiteY107" fmla="*/ 3460585 h 5326310"/>
                <a:gd name="connsiteX108" fmla="*/ 8330638 w 9496527"/>
                <a:gd name="connsiteY108" fmla="*/ 3506194 h 5326310"/>
                <a:gd name="connsiteX109" fmla="*/ 8285769 w 9496527"/>
                <a:gd name="connsiteY109" fmla="*/ 3504078 h 5326310"/>
                <a:gd name="connsiteX110" fmla="*/ 8291540 w 9496527"/>
                <a:gd name="connsiteY110" fmla="*/ 4358648 h 5326310"/>
                <a:gd name="connsiteX111" fmla="*/ 8321452 w 9496527"/>
                <a:gd name="connsiteY111" fmla="*/ 4360059 h 5326310"/>
                <a:gd name="connsiteX112" fmla="*/ 8291540 w 9496527"/>
                <a:gd name="connsiteY112" fmla="*/ 4358648 h 5326310"/>
                <a:gd name="connsiteX113" fmla="*/ 8311913 w 9496527"/>
                <a:gd name="connsiteY113" fmla="*/ 4569411 h 5326310"/>
                <a:gd name="connsiteX114" fmla="*/ 8311913 w 9496527"/>
                <a:gd name="connsiteY114" fmla="*/ 4569411 h 5326310"/>
                <a:gd name="connsiteX115" fmla="*/ 8304141 w 9496527"/>
                <a:gd name="connsiteY115" fmla="*/ 3430023 h 5326310"/>
                <a:gd name="connsiteX116" fmla="*/ 8304141 w 9496527"/>
                <a:gd name="connsiteY116" fmla="*/ 3430023 h 5326310"/>
                <a:gd name="connsiteX117" fmla="*/ 8271049 w 9496527"/>
                <a:gd name="connsiteY117" fmla="*/ 4477606 h 5326310"/>
                <a:gd name="connsiteX118" fmla="*/ 8241019 w 9496527"/>
                <a:gd name="connsiteY118" fmla="*/ 4476195 h 5326310"/>
                <a:gd name="connsiteX119" fmla="*/ 8242432 w 9496527"/>
                <a:gd name="connsiteY119" fmla="*/ 4446338 h 5326310"/>
                <a:gd name="connsiteX120" fmla="*/ 8272462 w 9496527"/>
                <a:gd name="connsiteY120" fmla="*/ 4447749 h 5326310"/>
                <a:gd name="connsiteX121" fmla="*/ 8271049 w 9496527"/>
                <a:gd name="connsiteY121" fmla="*/ 4477606 h 5326310"/>
                <a:gd name="connsiteX122" fmla="*/ 8129731 w 9496527"/>
                <a:gd name="connsiteY122" fmla="*/ 3631852 h 5326310"/>
                <a:gd name="connsiteX123" fmla="*/ 8269989 w 9496527"/>
                <a:gd name="connsiteY123" fmla="*/ 3518419 h 5326310"/>
                <a:gd name="connsiteX124" fmla="*/ 8129731 w 9496527"/>
                <a:gd name="connsiteY124" fmla="*/ 3631852 h 5326310"/>
                <a:gd name="connsiteX125" fmla="*/ 8184374 w 9496527"/>
                <a:gd name="connsiteY125" fmla="*/ 5058173 h 5326310"/>
                <a:gd name="connsiteX126" fmla="*/ 8184374 w 9496527"/>
                <a:gd name="connsiteY126" fmla="*/ 5058173 h 5326310"/>
                <a:gd name="connsiteX127" fmla="*/ 8157171 w 9496527"/>
                <a:gd name="connsiteY127" fmla="*/ 4574818 h 5326310"/>
                <a:gd name="connsiteX128" fmla="*/ 8179310 w 9496527"/>
                <a:gd name="connsiteY128" fmla="*/ 4589041 h 5326310"/>
                <a:gd name="connsiteX129" fmla="*/ 8161410 w 9496527"/>
                <a:gd name="connsiteY129" fmla="*/ 4577521 h 5326310"/>
                <a:gd name="connsiteX130" fmla="*/ 8157171 w 9496527"/>
                <a:gd name="connsiteY130" fmla="*/ 4574818 h 5326310"/>
                <a:gd name="connsiteX131" fmla="*/ 8144452 w 9496527"/>
                <a:gd name="connsiteY131" fmla="*/ 4291999 h 5326310"/>
                <a:gd name="connsiteX132" fmla="*/ 8144452 w 9496527"/>
                <a:gd name="connsiteY132" fmla="*/ 4291999 h 5326310"/>
                <a:gd name="connsiteX133" fmla="*/ 8203099 w 9496527"/>
                <a:gd name="connsiteY133" fmla="*/ 4245567 h 5326310"/>
                <a:gd name="connsiteX134" fmla="*/ 8191558 w 9496527"/>
                <a:gd name="connsiteY134" fmla="*/ 4262847 h 5326310"/>
                <a:gd name="connsiteX135" fmla="*/ 8190733 w 9496527"/>
                <a:gd name="connsiteY135" fmla="*/ 4264140 h 5326310"/>
                <a:gd name="connsiteX136" fmla="*/ 8190262 w 9496527"/>
                <a:gd name="connsiteY136" fmla="*/ 4264845 h 5326310"/>
                <a:gd name="connsiteX137" fmla="*/ 8184963 w 9496527"/>
                <a:gd name="connsiteY137" fmla="*/ 4272721 h 5326310"/>
                <a:gd name="connsiteX138" fmla="*/ 8190262 w 9496527"/>
                <a:gd name="connsiteY138" fmla="*/ 4264845 h 5326310"/>
                <a:gd name="connsiteX139" fmla="*/ 8191558 w 9496527"/>
                <a:gd name="connsiteY139" fmla="*/ 4262847 h 5326310"/>
                <a:gd name="connsiteX140" fmla="*/ 8203099 w 9496527"/>
                <a:gd name="connsiteY140" fmla="*/ 4245567 h 5326310"/>
                <a:gd name="connsiteX141" fmla="*/ 8196975 w 9496527"/>
                <a:gd name="connsiteY141" fmla="*/ 4129548 h 5326310"/>
                <a:gd name="connsiteX142" fmla="*/ 8196975 w 9496527"/>
                <a:gd name="connsiteY142" fmla="*/ 4129548 h 5326310"/>
                <a:gd name="connsiteX143" fmla="*/ 8180959 w 9496527"/>
                <a:gd name="connsiteY143" fmla="*/ 4590099 h 5326310"/>
                <a:gd name="connsiteX144" fmla="*/ 8180959 w 9496527"/>
                <a:gd name="connsiteY144" fmla="*/ 4590099 h 5326310"/>
                <a:gd name="connsiteX145" fmla="*/ 8113715 w 9496527"/>
                <a:gd name="connsiteY145" fmla="*/ 4635237 h 5326310"/>
                <a:gd name="connsiteX146" fmla="*/ 8158584 w 9496527"/>
                <a:gd name="connsiteY146" fmla="*/ 4637353 h 5326310"/>
                <a:gd name="connsiteX147" fmla="*/ 8113715 w 9496527"/>
                <a:gd name="connsiteY147" fmla="*/ 4635237 h 5326310"/>
                <a:gd name="connsiteX148" fmla="*/ 8093224 w 9496527"/>
                <a:gd name="connsiteY148" fmla="*/ 4754195 h 5326310"/>
                <a:gd name="connsiteX149" fmla="*/ 8138799 w 9496527"/>
                <a:gd name="connsiteY149" fmla="*/ 4741265 h 5326310"/>
                <a:gd name="connsiteX150" fmla="*/ 8093224 w 9496527"/>
                <a:gd name="connsiteY150" fmla="*/ 4754195 h 5326310"/>
                <a:gd name="connsiteX151" fmla="*/ 8074853 w 9496527"/>
                <a:gd name="connsiteY151" fmla="*/ 4498529 h 5326310"/>
                <a:gd name="connsiteX152" fmla="*/ 8120546 w 9496527"/>
                <a:gd name="connsiteY152" fmla="*/ 4485717 h 5326310"/>
                <a:gd name="connsiteX153" fmla="*/ 8074853 w 9496527"/>
                <a:gd name="connsiteY153" fmla="*/ 4498529 h 5326310"/>
                <a:gd name="connsiteX154" fmla="*/ 8062488 w 9496527"/>
                <a:gd name="connsiteY154" fmla="*/ 4767831 h 5326310"/>
                <a:gd name="connsiteX155" fmla="*/ 8032576 w 9496527"/>
                <a:gd name="connsiteY155" fmla="*/ 4766420 h 5326310"/>
                <a:gd name="connsiteX156" fmla="*/ 8048238 w 9496527"/>
                <a:gd name="connsiteY156" fmla="*/ 4752197 h 5326310"/>
                <a:gd name="connsiteX157" fmla="*/ 8018915 w 9496527"/>
                <a:gd name="connsiteY157" fmla="*/ 4735858 h 5326310"/>
                <a:gd name="connsiteX158" fmla="*/ 8078975 w 9496527"/>
                <a:gd name="connsiteY158" fmla="*/ 4738561 h 5326310"/>
                <a:gd name="connsiteX159" fmla="*/ 8062488 w 9496527"/>
                <a:gd name="connsiteY159" fmla="*/ 4767831 h 5326310"/>
                <a:gd name="connsiteX160" fmla="*/ 7997246 w 9496527"/>
                <a:gd name="connsiteY160" fmla="*/ 4554952 h 5326310"/>
                <a:gd name="connsiteX161" fmla="*/ 8042821 w 9496527"/>
                <a:gd name="connsiteY161" fmla="*/ 4542140 h 5326310"/>
                <a:gd name="connsiteX162" fmla="*/ 7997246 w 9496527"/>
                <a:gd name="connsiteY162" fmla="*/ 4554952 h 5326310"/>
                <a:gd name="connsiteX163" fmla="*/ 7990063 w 9496527"/>
                <a:gd name="connsiteY163" fmla="*/ 3730357 h 5326310"/>
                <a:gd name="connsiteX164" fmla="*/ 8017973 w 9496527"/>
                <a:gd name="connsiteY164" fmla="*/ 3776553 h 5326310"/>
                <a:gd name="connsiteX165" fmla="*/ 7990063 w 9496527"/>
                <a:gd name="connsiteY165" fmla="*/ 3730357 h 5326310"/>
                <a:gd name="connsiteX166" fmla="*/ 7963212 w 9496527"/>
                <a:gd name="connsiteY166" fmla="*/ 4643348 h 5326310"/>
                <a:gd name="connsiteX167" fmla="*/ 7963212 w 9496527"/>
                <a:gd name="connsiteY167" fmla="*/ 4643348 h 5326310"/>
                <a:gd name="connsiteX168" fmla="*/ 7960386 w 9496527"/>
                <a:gd name="connsiteY168" fmla="*/ 4703180 h 5326310"/>
                <a:gd name="connsiteX169" fmla="*/ 7960386 w 9496527"/>
                <a:gd name="connsiteY169" fmla="*/ 4703180 h 5326310"/>
                <a:gd name="connsiteX170" fmla="*/ 7966510 w 9496527"/>
                <a:gd name="connsiteY170" fmla="*/ 2934913 h 5326310"/>
                <a:gd name="connsiteX171" fmla="*/ 7966510 w 9496527"/>
                <a:gd name="connsiteY171" fmla="*/ 2934913 h 5326310"/>
                <a:gd name="connsiteX172" fmla="*/ 7962153 w 9496527"/>
                <a:gd name="connsiteY172" fmla="*/ 3684160 h 5326310"/>
                <a:gd name="connsiteX173" fmla="*/ 7994185 w 9496527"/>
                <a:gd name="connsiteY173" fmla="*/ 3640668 h 5326310"/>
                <a:gd name="connsiteX174" fmla="*/ 7962153 w 9496527"/>
                <a:gd name="connsiteY174" fmla="*/ 3684160 h 5326310"/>
                <a:gd name="connsiteX175" fmla="*/ 7990887 w 9496527"/>
                <a:gd name="connsiteY175" fmla="*/ 3385707 h 5326310"/>
                <a:gd name="connsiteX176" fmla="*/ 7990887 w 9496527"/>
                <a:gd name="connsiteY176" fmla="*/ 3385707 h 5326310"/>
                <a:gd name="connsiteX177" fmla="*/ 8002075 w 9496527"/>
                <a:gd name="connsiteY177" fmla="*/ 4450335 h 5326310"/>
                <a:gd name="connsiteX178" fmla="*/ 8002075 w 9496527"/>
                <a:gd name="connsiteY178" fmla="*/ 4450335 h 5326310"/>
                <a:gd name="connsiteX179" fmla="*/ 8023272 w 9496527"/>
                <a:gd name="connsiteY179" fmla="*/ 1123154 h 5326310"/>
                <a:gd name="connsiteX180" fmla="*/ 8043646 w 9496527"/>
                <a:gd name="connsiteY180" fmla="*/ 1149837 h 5326310"/>
                <a:gd name="connsiteX181" fmla="*/ 8030338 w 9496527"/>
                <a:gd name="connsiteY181" fmla="*/ 1176638 h 5326310"/>
                <a:gd name="connsiteX182" fmla="*/ 7989945 w 9496527"/>
                <a:gd name="connsiteY182" fmla="*/ 1156890 h 5326310"/>
                <a:gd name="connsiteX183" fmla="*/ 8023272 w 9496527"/>
                <a:gd name="connsiteY183" fmla="*/ 1123154 h 5326310"/>
                <a:gd name="connsiteX184" fmla="*/ 8096286 w 9496527"/>
                <a:gd name="connsiteY184" fmla="*/ 3705319 h 5326310"/>
                <a:gd name="connsiteX185" fmla="*/ 8034931 w 9496527"/>
                <a:gd name="connsiteY185" fmla="*/ 3732355 h 5326310"/>
                <a:gd name="connsiteX186" fmla="*/ 8096286 w 9496527"/>
                <a:gd name="connsiteY186" fmla="*/ 3705319 h 5326310"/>
                <a:gd name="connsiteX187" fmla="*/ 8090045 w 9496527"/>
                <a:gd name="connsiteY187" fmla="*/ 4169514 h 5326310"/>
                <a:gd name="connsiteX188" fmla="*/ 8090045 w 9496527"/>
                <a:gd name="connsiteY188" fmla="*/ 4169514 h 5326310"/>
                <a:gd name="connsiteX189" fmla="*/ 8105119 w 9496527"/>
                <a:gd name="connsiteY189" fmla="*/ 3840499 h 5326310"/>
                <a:gd name="connsiteX190" fmla="*/ 8077208 w 9496527"/>
                <a:gd name="connsiteY190" fmla="*/ 3794302 h 5326310"/>
                <a:gd name="connsiteX191" fmla="*/ 8105119 w 9496527"/>
                <a:gd name="connsiteY191" fmla="*/ 3840499 h 5326310"/>
                <a:gd name="connsiteX192" fmla="*/ 8108063 w 9496527"/>
                <a:gd name="connsiteY192" fmla="*/ 3121226 h 5326310"/>
                <a:gd name="connsiteX193" fmla="*/ 8108063 w 9496527"/>
                <a:gd name="connsiteY193" fmla="*/ 3121226 h 5326310"/>
                <a:gd name="connsiteX194" fmla="*/ 8113362 w 9496527"/>
                <a:gd name="connsiteY194" fmla="*/ 3661004 h 5326310"/>
                <a:gd name="connsiteX195" fmla="*/ 8113362 w 9496527"/>
                <a:gd name="connsiteY195" fmla="*/ 3661004 h 5326310"/>
                <a:gd name="connsiteX196" fmla="*/ 8148103 w 9496527"/>
                <a:gd name="connsiteY196" fmla="*/ 3557797 h 5326310"/>
                <a:gd name="connsiteX197" fmla="*/ 8116071 w 9496527"/>
                <a:gd name="connsiteY197" fmla="*/ 3601289 h 5326310"/>
                <a:gd name="connsiteX198" fmla="*/ 8148103 w 9496527"/>
                <a:gd name="connsiteY198" fmla="*/ 3557797 h 5326310"/>
                <a:gd name="connsiteX199" fmla="*/ 8222059 w 9496527"/>
                <a:gd name="connsiteY199" fmla="*/ 2272180 h 5326310"/>
                <a:gd name="connsiteX200" fmla="*/ 8267751 w 9496527"/>
                <a:gd name="connsiteY200" fmla="*/ 2259250 h 5326310"/>
                <a:gd name="connsiteX201" fmla="*/ 8222059 w 9496527"/>
                <a:gd name="connsiteY201" fmla="*/ 2272180 h 5326310"/>
                <a:gd name="connsiteX202" fmla="*/ 8446518 w 9496527"/>
                <a:gd name="connsiteY202" fmla="*/ 2942083 h 5326310"/>
                <a:gd name="connsiteX203" fmla="*/ 8446635 w 9496527"/>
                <a:gd name="connsiteY203" fmla="*/ 2941966 h 5326310"/>
                <a:gd name="connsiteX204" fmla="*/ 8447224 w 9496527"/>
                <a:gd name="connsiteY204" fmla="*/ 2941025 h 5326310"/>
                <a:gd name="connsiteX205" fmla="*/ 8446518 w 9496527"/>
                <a:gd name="connsiteY205" fmla="*/ 2942083 h 5326310"/>
                <a:gd name="connsiteX206" fmla="*/ 8446518 w 9496527"/>
                <a:gd name="connsiteY206" fmla="*/ 2942083 h 5326310"/>
                <a:gd name="connsiteX207" fmla="*/ 8460767 w 9496527"/>
                <a:gd name="connsiteY207" fmla="*/ 2920807 h 5326310"/>
                <a:gd name="connsiteX208" fmla="*/ 8460767 w 9496527"/>
                <a:gd name="connsiteY208" fmla="*/ 2920807 h 5326310"/>
                <a:gd name="connsiteX209" fmla="*/ 8504458 w 9496527"/>
                <a:gd name="connsiteY209" fmla="*/ 3319293 h 5326310"/>
                <a:gd name="connsiteX210" fmla="*/ 8445811 w 9496527"/>
                <a:gd name="connsiteY210" fmla="*/ 3286615 h 5326310"/>
                <a:gd name="connsiteX211" fmla="*/ 8504458 w 9496527"/>
                <a:gd name="connsiteY211" fmla="*/ 3319293 h 5326310"/>
                <a:gd name="connsiteX212" fmla="*/ 8513879 w 9496527"/>
                <a:gd name="connsiteY212" fmla="*/ 3439544 h 5326310"/>
                <a:gd name="connsiteX213" fmla="*/ 8513879 w 9496527"/>
                <a:gd name="connsiteY213" fmla="*/ 3439544 h 5326310"/>
                <a:gd name="connsiteX214" fmla="*/ 8552741 w 9496527"/>
                <a:gd name="connsiteY214" fmla="*/ 3246531 h 5326310"/>
                <a:gd name="connsiteX215" fmla="*/ 8552741 w 9496527"/>
                <a:gd name="connsiteY215" fmla="*/ 3246531 h 5326310"/>
                <a:gd name="connsiteX216" fmla="*/ 8630466 w 9496527"/>
                <a:gd name="connsiteY216" fmla="*/ 3190108 h 5326310"/>
                <a:gd name="connsiteX217" fmla="*/ 8600436 w 9496527"/>
                <a:gd name="connsiteY217" fmla="*/ 3188815 h 5326310"/>
                <a:gd name="connsiteX218" fmla="*/ 8630466 w 9496527"/>
                <a:gd name="connsiteY218" fmla="*/ 3190108 h 5326310"/>
                <a:gd name="connsiteX219" fmla="*/ 8608444 w 9496527"/>
                <a:gd name="connsiteY219" fmla="*/ 3668762 h 5326310"/>
                <a:gd name="connsiteX220" fmla="*/ 8608444 w 9496527"/>
                <a:gd name="connsiteY220" fmla="*/ 3668762 h 5326310"/>
                <a:gd name="connsiteX221" fmla="*/ 8791214 w 9496527"/>
                <a:gd name="connsiteY221" fmla="*/ 3287438 h 5326310"/>
                <a:gd name="connsiteX222" fmla="*/ 8790390 w 9496527"/>
                <a:gd name="connsiteY222" fmla="*/ 3302366 h 5326310"/>
                <a:gd name="connsiteX223" fmla="*/ 8804757 w 9496527"/>
                <a:gd name="connsiteY223" fmla="*/ 3318000 h 5326310"/>
                <a:gd name="connsiteX224" fmla="*/ 8791214 w 9496527"/>
                <a:gd name="connsiteY224" fmla="*/ 3287438 h 5326310"/>
                <a:gd name="connsiteX225" fmla="*/ 8965741 w 9496527"/>
                <a:gd name="connsiteY225" fmla="*/ 4389445 h 5326310"/>
                <a:gd name="connsiteX226" fmla="*/ 9010727 w 9496527"/>
                <a:gd name="connsiteY226" fmla="*/ 4391561 h 5326310"/>
                <a:gd name="connsiteX227" fmla="*/ 8965741 w 9496527"/>
                <a:gd name="connsiteY227" fmla="*/ 4389445 h 5326310"/>
                <a:gd name="connsiteX228" fmla="*/ 8979637 w 9496527"/>
                <a:gd name="connsiteY228" fmla="*/ 3760684 h 5326310"/>
                <a:gd name="connsiteX229" fmla="*/ 8979637 w 9496527"/>
                <a:gd name="connsiteY229" fmla="*/ 3760684 h 5326310"/>
                <a:gd name="connsiteX230" fmla="*/ 9060777 w 9496527"/>
                <a:gd name="connsiteY230" fmla="*/ 3629501 h 5326310"/>
                <a:gd name="connsiteX231" fmla="*/ 9060777 w 9496527"/>
                <a:gd name="connsiteY231" fmla="*/ 3629501 h 5326310"/>
                <a:gd name="connsiteX232" fmla="*/ 9101053 w 9496527"/>
                <a:gd name="connsiteY232" fmla="*/ 3406396 h 5326310"/>
                <a:gd name="connsiteX233" fmla="*/ 9101053 w 9496527"/>
                <a:gd name="connsiteY233" fmla="*/ 3406396 h 5326310"/>
                <a:gd name="connsiteX234" fmla="*/ 7918462 w 9496527"/>
                <a:gd name="connsiteY234" fmla="*/ 2322491 h 5326310"/>
                <a:gd name="connsiteX235" fmla="*/ 7918462 w 9496527"/>
                <a:gd name="connsiteY235" fmla="*/ 2322491 h 5326310"/>
                <a:gd name="connsiteX236" fmla="*/ 7913398 w 9496527"/>
                <a:gd name="connsiteY236" fmla="*/ 4746084 h 5326310"/>
                <a:gd name="connsiteX237" fmla="*/ 7883368 w 9496527"/>
                <a:gd name="connsiteY237" fmla="*/ 4744674 h 5326310"/>
                <a:gd name="connsiteX238" fmla="*/ 7900444 w 9496527"/>
                <a:gd name="connsiteY238" fmla="*/ 4700476 h 5326310"/>
                <a:gd name="connsiteX239" fmla="*/ 7913398 w 9496527"/>
                <a:gd name="connsiteY239" fmla="*/ 4746084 h 5326310"/>
                <a:gd name="connsiteX240" fmla="*/ 7867117 w 9496527"/>
                <a:gd name="connsiteY240" fmla="*/ 4444105 h 5326310"/>
                <a:gd name="connsiteX241" fmla="*/ 7837204 w 9496527"/>
                <a:gd name="connsiteY241" fmla="*/ 4442812 h 5326310"/>
                <a:gd name="connsiteX242" fmla="*/ 7838618 w 9496527"/>
                <a:gd name="connsiteY242" fmla="*/ 4412837 h 5326310"/>
                <a:gd name="connsiteX243" fmla="*/ 7868530 w 9496527"/>
                <a:gd name="connsiteY243" fmla="*/ 4414248 h 5326310"/>
                <a:gd name="connsiteX244" fmla="*/ 7867117 w 9496527"/>
                <a:gd name="connsiteY244" fmla="*/ 4444105 h 5326310"/>
                <a:gd name="connsiteX245" fmla="*/ 7822131 w 9496527"/>
                <a:gd name="connsiteY245" fmla="*/ 4771827 h 5326310"/>
                <a:gd name="connsiteX246" fmla="*/ 7822131 w 9496527"/>
                <a:gd name="connsiteY246" fmla="*/ 4771827 h 5326310"/>
                <a:gd name="connsiteX247" fmla="*/ 7713787 w 9496527"/>
                <a:gd name="connsiteY247" fmla="*/ 4841768 h 5326310"/>
                <a:gd name="connsiteX248" fmla="*/ 7805055 w 9496527"/>
                <a:gd name="connsiteY248" fmla="*/ 4816025 h 5326310"/>
                <a:gd name="connsiteX249" fmla="*/ 7713787 w 9496527"/>
                <a:gd name="connsiteY249" fmla="*/ 4841768 h 5326310"/>
                <a:gd name="connsiteX250" fmla="*/ 7755358 w 9496527"/>
                <a:gd name="connsiteY250" fmla="*/ 4918644 h 5326310"/>
                <a:gd name="connsiteX251" fmla="*/ 7725328 w 9496527"/>
                <a:gd name="connsiteY251" fmla="*/ 4917234 h 5326310"/>
                <a:gd name="connsiteX252" fmla="*/ 7726741 w 9496527"/>
                <a:gd name="connsiteY252" fmla="*/ 4887376 h 5326310"/>
                <a:gd name="connsiteX253" fmla="*/ 7756654 w 9496527"/>
                <a:gd name="connsiteY253" fmla="*/ 4888669 h 5326310"/>
                <a:gd name="connsiteX254" fmla="*/ 7755358 w 9496527"/>
                <a:gd name="connsiteY254" fmla="*/ 4918644 h 5326310"/>
                <a:gd name="connsiteX255" fmla="*/ 7684582 w 9496527"/>
                <a:gd name="connsiteY255" fmla="*/ 4495708 h 5326310"/>
                <a:gd name="connsiteX256" fmla="*/ 7730274 w 9496527"/>
                <a:gd name="connsiteY256" fmla="*/ 4482896 h 5326310"/>
                <a:gd name="connsiteX257" fmla="*/ 7684582 w 9496527"/>
                <a:gd name="connsiteY257" fmla="*/ 4495708 h 5326310"/>
                <a:gd name="connsiteX258" fmla="*/ 7797047 w 9496527"/>
                <a:gd name="connsiteY258" fmla="*/ 4336079 h 5326310"/>
                <a:gd name="connsiteX259" fmla="*/ 7842739 w 9496527"/>
                <a:gd name="connsiteY259" fmla="*/ 4323149 h 5326310"/>
                <a:gd name="connsiteX260" fmla="*/ 7797047 w 9496527"/>
                <a:gd name="connsiteY260" fmla="*/ 4336079 h 5326310"/>
                <a:gd name="connsiteX261" fmla="*/ 7783975 w 9496527"/>
                <a:gd name="connsiteY261" fmla="*/ 4620191 h 5326310"/>
                <a:gd name="connsiteX262" fmla="*/ 7767017 w 9496527"/>
                <a:gd name="connsiteY262" fmla="*/ 4664389 h 5326310"/>
                <a:gd name="connsiteX263" fmla="*/ 7783975 w 9496527"/>
                <a:gd name="connsiteY263" fmla="*/ 4620191 h 5326310"/>
                <a:gd name="connsiteX264" fmla="*/ 7888314 w 9496527"/>
                <a:gd name="connsiteY264" fmla="*/ 4310218 h 5326310"/>
                <a:gd name="connsiteX265" fmla="*/ 7887608 w 9496527"/>
                <a:gd name="connsiteY265" fmla="*/ 4325147 h 5326310"/>
                <a:gd name="connsiteX266" fmla="*/ 7888314 w 9496527"/>
                <a:gd name="connsiteY266" fmla="*/ 4310218 h 5326310"/>
                <a:gd name="connsiteX267" fmla="*/ 7173837 w 9496527"/>
                <a:gd name="connsiteY267" fmla="*/ 2539013 h 5326310"/>
                <a:gd name="connsiteX268" fmla="*/ 7173837 w 9496527"/>
                <a:gd name="connsiteY268" fmla="*/ 2539013 h 5326310"/>
                <a:gd name="connsiteX269" fmla="*/ 7185496 w 9496527"/>
                <a:gd name="connsiteY269" fmla="*/ 2284758 h 5326310"/>
                <a:gd name="connsiteX270" fmla="*/ 7139214 w 9496527"/>
                <a:gd name="connsiteY270" fmla="*/ 2312617 h 5326310"/>
                <a:gd name="connsiteX271" fmla="*/ 7185496 w 9496527"/>
                <a:gd name="connsiteY271" fmla="*/ 2284758 h 5326310"/>
                <a:gd name="connsiteX272" fmla="*/ 7141805 w 9496527"/>
                <a:gd name="connsiteY272" fmla="*/ 2509274 h 5326310"/>
                <a:gd name="connsiteX273" fmla="*/ 7141805 w 9496527"/>
                <a:gd name="connsiteY273" fmla="*/ 2509274 h 5326310"/>
                <a:gd name="connsiteX274" fmla="*/ 7419141 w 9496527"/>
                <a:gd name="connsiteY274" fmla="*/ 4063956 h 5326310"/>
                <a:gd name="connsiteX275" fmla="*/ 7419141 w 9496527"/>
                <a:gd name="connsiteY275" fmla="*/ 4063956 h 5326310"/>
                <a:gd name="connsiteX276" fmla="*/ 7389228 w 9496527"/>
                <a:gd name="connsiteY276" fmla="*/ 4062663 h 5326310"/>
                <a:gd name="connsiteX277" fmla="*/ 7372153 w 9496527"/>
                <a:gd name="connsiteY277" fmla="*/ 4106744 h 5326310"/>
                <a:gd name="connsiteX278" fmla="*/ 7389228 w 9496527"/>
                <a:gd name="connsiteY278" fmla="*/ 4062663 h 5326310"/>
                <a:gd name="connsiteX279" fmla="*/ 7298668 w 9496527"/>
                <a:gd name="connsiteY279" fmla="*/ 4073478 h 5326310"/>
                <a:gd name="connsiteX280" fmla="*/ 7265929 w 9496527"/>
                <a:gd name="connsiteY280" fmla="*/ 4131899 h 5326310"/>
                <a:gd name="connsiteX281" fmla="*/ 7298668 w 9496527"/>
                <a:gd name="connsiteY281" fmla="*/ 4073478 h 5326310"/>
                <a:gd name="connsiteX282" fmla="*/ 7122845 w 9496527"/>
                <a:gd name="connsiteY282" fmla="*/ 4305164 h 5326310"/>
                <a:gd name="connsiteX283" fmla="*/ 7124141 w 9496527"/>
                <a:gd name="connsiteY283" fmla="*/ 4275307 h 5326310"/>
                <a:gd name="connsiteX284" fmla="*/ 7154171 w 9496527"/>
                <a:gd name="connsiteY284" fmla="*/ 4276600 h 5326310"/>
                <a:gd name="connsiteX285" fmla="*/ 7152757 w 9496527"/>
                <a:gd name="connsiteY285" fmla="*/ 4306574 h 5326310"/>
                <a:gd name="connsiteX286" fmla="*/ 7122845 w 9496527"/>
                <a:gd name="connsiteY286" fmla="*/ 4305164 h 5326310"/>
                <a:gd name="connsiteX287" fmla="*/ 7079861 w 9496527"/>
                <a:gd name="connsiteY287" fmla="*/ 2624705 h 5326310"/>
                <a:gd name="connsiteX288" fmla="*/ 7079861 w 9496527"/>
                <a:gd name="connsiteY288" fmla="*/ 2624705 h 5326310"/>
                <a:gd name="connsiteX289" fmla="*/ 7336470 w 9496527"/>
                <a:gd name="connsiteY289" fmla="*/ 4303283 h 5326310"/>
                <a:gd name="connsiteX290" fmla="*/ 7275468 w 9496527"/>
                <a:gd name="connsiteY290" fmla="*/ 4325382 h 5326310"/>
                <a:gd name="connsiteX291" fmla="*/ 6736931 w 9496527"/>
                <a:gd name="connsiteY291" fmla="*/ 4356179 h 5326310"/>
                <a:gd name="connsiteX292" fmla="*/ 6580069 w 9496527"/>
                <a:gd name="connsiteY292" fmla="*/ 4559419 h 5326310"/>
                <a:gd name="connsiteX293" fmla="*/ 6551216 w 9496527"/>
                <a:gd name="connsiteY293" fmla="*/ 4550485 h 5326310"/>
                <a:gd name="connsiteX294" fmla="*/ 6586192 w 9496527"/>
                <a:gd name="connsiteY294" fmla="*/ 4462325 h 5326310"/>
                <a:gd name="connsiteX295" fmla="*/ 6582542 w 9496527"/>
                <a:gd name="connsiteY295" fmla="*/ 4454449 h 5326310"/>
                <a:gd name="connsiteX296" fmla="*/ 6586192 w 9496527"/>
                <a:gd name="connsiteY296" fmla="*/ 4462325 h 5326310"/>
                <a:gd name="connsiteX297" fmla="*/ 6742113 w 9496527"/>
                <a:gd name="connsiteY297" fmla="*/ 4326558 h 5326310"/>
                <a:gd name="connsiteX298" fmla="*/ 6930654 w 9496527"/>
                <a:gd name="connsiteY298" fmla="*/ 4332788 h 5326310"/>
                <a:gd name="connsiteX299" fmla="*/ 6927356 w 9496527"/>
                <a:gd name="connsiteY299" fmla="*/ 4311276 h 5326310"/>
                <a:gd name="connsiteX300" fmla="*/ 6942312 w 9496527"/>
                <a:gd name="connsiteY300" fmla="*/ 4311864 h 5326310"/>
                <a:gd name="connsiteX301" fmla="*/ 6938190 w 9496527"/>
                <a:gd name="connsiteY301" fmla="*/ 4332435 h 5326310"/>
                <a:gd name="connsiteX302" fmla="*/ 7267578 w 9496527"/>
                <a:gd name="connsiteY302" fmla="*/ 4296348 h 5326310"/>
                <a:gd name="connsiteX303" fmla="*/ 7325282 w 9496527"/>
                <a:gd name="connsiteY303" fmla="*/ 4275307 h 5326310"/>
                <a:gd name="connsiteX304" fmla="*/ 7508406 w 9496527"/>
                <a:gd name="connsiteY304" fmla="*/ 4233460 h 5326310"/>
                <a:gd name="connsiteX305" fmla="*/ 7553628 w 9496527"/>
                <a:gd name="connsiteY305" fmla="*/ 4191143 h 5326310"/>
                <a:gd name="connsiteX306" fmla="*/ 7456354 w 9496527"/>
                <a:gd name="connsiteY306" fmla="*/ 4008121 h 5326310"/>
                <a:gd name="connsiteX307" fmla="*/ 7398767 w 9496527"/>
                <a:gd name="connsiteY307" fmla="*/ 3659946 h 5326310"/>
                <a:gd name="connsiteX308" fmla="*/ 7292544 w 9496527"/>
                <a:gd name="connsiteY308" fmla="*/ 3130277 h 5326310"/>
                <a:gd name="connsiteX309" fmla="*/ 7242965 w 9496527"/>
                <a:gd name="connsiteY309" fmla="*/ 2995450 h 5326310"/>
                <a:gd name="connsiteX310" fmla="*/ 7241787 w 9496527"/>
                <a:gd name="connsiteY310" fmla="*/ 3021663 h 5326310"/>
                <a:gd name="connsiteX311" fmla="*/ 7211757 w 9496527"/>
                <a:gd name="connsiteY311" fmla="*/ 3020370 h 5326310"/>
                <a:gd name="connsiteX312" fmla="*/ 7213171 w 9496527"/>
                <a:gd name="connsiteY312" fmla="*/ 2990395 h 5326310"/>
                <a:gd name="connsiteX313" fmla="*/ 7241552 w 9496527"/>
                <a:gd name="connsiteY313" fmla="*/ 2991806 h 5326310"/>
                <a:gd name="connsiteX314" fmla="*/ 7209873 w 9496527"/>
                <a:gd name="connsiteY314" fmla="*/ 2913754 h 5326310"/>
                <a:gd name="connsiteX315" fmla="*/ 7105063 w 9496527"/>
                <a:gd name="connsiteY315" fmla="*/ 2623059 h 5326310"/>
                <a:gd name="connsiteX316" fmla="*/ 7162061 w 9496527"/>
                <a:gd name="connsiteY316" fmla="*/ 2090217 h 5326310"/>
                <a:gd name="connsiteX317" fmla="*/ 7186791 w 9496527"/>
                <a:gd name="connsiteY317" fmla="*/ 2107261 h 5326310"/>
                <a:gd name="connsiteX318" fmla="*/ 7126731 w 9496527"/>
                <a:gd name="connsiteY318" fmla="*/ 2584621 h 5326310"/>
                <a:gd name="connsiteX319" fmla="*/ 7132737 w 9496527"/>
                <a:gd name="connsiteY319" fmla="*/ 2609424 h 5326310"/>
                <a:gd name="connsiteX320" fmla="*/ 7134268 w 9496527"/>
                <a:gd name="connsiteY320" fmla="*/ 2615301 h 5326310"/>
                <a:gd name="connsiteX321" fmla="*/ 7237783 w 9496527"/>
                <a:gd name="connsiteY321" fmla="*/ 2902352 h 5326310"/>
                <a:gd name="connsiteX322" fmla="*/ 7321278 w 9496527"/>
                <a:gd name="connsiteY322" fmla="*/ 3120991 h 5326310"/>
                <a:gd name="connsiteX323" fmla="*/ 7428680 w 9496527"/>
                <a:gd name="connsiteY323" fmla="*/ 3655832 h 5326310"/>
                <a:gd name="connsiteX324" fmla="*/ 7460947 w 9496527"/>
                <a:gd name="connsiteY324" fmla="*/ 3869063 h 5326310"/>
                <a:gd name="connsiteX325" fmla="*/ 7462242 w 9496527"/>
                <a:gd name="connsiteY325" fmla="*/ 3877056 h 5326310"/>
                <a:gd name="connsiteX326" fmla="*/ 7485913 w 9496527"/>
                <a:gd name="connsiteY326" fmla="*/ 4001774 h 5326310"/>
                <a:gd name="connsiteX327" fmla="*/ 7571057 w 9496527"/>
                <a:gd name="connsiteY327" fmla="*/ 4166810 h 5326310"/>
                <a:gd name="connsiteX328" fmla="*/ 7556101 w 9496527"/>
                <a:gd name="connsiteY328" fmla="*/ 4189379 h 5326310"/>
                <a:gd name="connsiteX329" fmla="*/ 7702600 w 9496527"/>
                <a:gd name="connsiteY329" fmla="*/ 4136836 h 5326310"/>
                <a:gd name="connsiteX330" fmla="*/ 7922466 w 9496527"/>
                <a:gd name="connsiteY330" fmla="*/ 4151529 h 5326310"/>
                <a:gd name="connsiteX331" fmla="*/ 7917755 w 9496527"/>
                <a:gd name="connsiteY331" fmla="*/ 4181269 h 5326310"/>
                <a:gd name="connsiteX332" fmla="*/ 7706015 w 9496527"/>
                <a:gd name="connsiteY332" fmla="*/ 4166810 h 5326310"/>
                <a:gd name="connsiteX333" fmla="*/ 7543971 w 9496527"/>
                <a:gd name="connsiteY333" fmla="*/ 4238514 h 5326310"/>
                <a:gd name="connsiteX334" fmla="*/ 7795516 w 9496527"/>
                <a:gd name="connsiteY334" fmla="*/ 4507816 h 5326310"/>
                <a:gd name="connsiteX335" fmla="*/ 7768077 w 9496527"/>
                <a:gd name="connsiteY335" fmla="*/ 4520158 h 5326310"/>
                <a:gd name="connsiteX336" fmla="*/ 7336470 w 9496527"/>
                <a:gd name="connsiteY336" fmla="*/ 4303283 h 5326310"/>
                <a:gd name="connsiteX337" fmla="*/ 7525011 w 9496527"/>
                <a:gd name="connsiteY337" fmla="*/ 5027963 h 5326310"/>
                <a:gd name="connsiteX338" fmla="*/ 7570703 w 9496527"/>
                <a:gd name="connsiteY338" fmla="*/ 5015033 h 5326310"/>
                <a:gd name="connsiteX339" fmla="*/ 7525011 w 9496527"/>
                <a:gd name="connsiteY339" fmla="*/ 5027963 h 5326310"/>
                <a:gd name="connsiteX340" fmla="*/ 7518181 w 9496527"/>
                <a:gd name="connsiteY340" fmla="*/ 5177601 h 5326310"/>
                <a:gd name="connsiteX341" fmla="*/ 7535963 w 9496527"/>
                <a:gd name="connsiteY341" fmla="*/ 5118475 h 5326310"/>
                <a:gd name="connsiteX342" fmla="*/ 7518181 w 9496527"/>
                <a:gd name="connsiteY342" fmla="*/ 5177601 h 5326310"/>
                <a:gd name="connsiteX343" fmla="*/ 7509348 w 9496527"/>
                <a:gd name="connsiteY343" fmla="*/ 5042304 h 5326310"/>
                <a:gd name="connsiteX344" fmla="*/ 7509348 w 9496527"/>
                <a:gd name="connsiteY344" fmla="*/ 5042304 h 5326310"/>
                <a:gd name="connsiteX345" fmla="*/ 7367678 w 9496527"/>
                <a:gd name="connsiteY345" fmla="*/ 5185712 h 5326310"/>
                <a:gd name="connsiteX346" fmla="*/ 7337765 w 9496527"/>
                <a:gd name="connsiteY346" fmla="*/ 5184301 h 5326310"/>
                <a:gd name="connsiteX347" fmla="*/ 7339767 w 9496527"/>
                <a:gd name="connsiteY347" fmla="*/ 5139398 h 5326310"/>
                <a:gd name="connsiteX348" fmla="*/ 7384047 w 9496527"/>
                <a:gd name="connsiteY348" fmla="*/ 5156443 h 5326310"/>
                <a:gd name="connsiteX349" fmla="*/ 7367678 w 9496527"/>
                <a:gd name="connsiteY349" fmla="*/ 5185712 h 5326310"/>
                <a:gd name="connsiteX350" fmla="*/ 7115190 w 9496527"/>
                <a:gd name="connsiteY350" fmla="*/ 4799451 h 5326310"/>
                <a:gd name="connsiteX351" fmla="*/ 7145103 w 9496527"/>
                <a:gd name="connsiteY351" fmla="*/ 4800744 h 5326310"/>
                <a:gd name="connsiteX352" fmla="*/ 7115190 w 9496527"/>
                <a:gd name="connsiteY352" fmla="*/ 4799451 h 5326310"/>
                <a:gd name="connsiteX353" fmla="*/ 6833498 w 9496527"/>
                <a:gd name="connsiteY353" fmla="*/ 4406725 h 5326310"/>
                <a:gd name="connsiteX354" fmla="*/ 6877895 w 9496527"/>
                <a:gd name="connsiteY354" fmla="*/ 4423299 h 5326310"/>
                <a:gd name="connsiteX355" fmla="*/ 6833498 w 9496527"/>
                <a:gd name="connsiteY355" fmla="*/ 4406725 h 5326310"/>
                <a:gd name="connsiteX356" fmla="*/ 6512590 w 9496527"/>
                <a:gd name="connsiteY356" fmla="*/ 4397909 h 5326310"/>
                <a:gd name="connsiteX357" fmla="*/ 6547566 w 9496527"/>
                <a:gd name="connsiteY357" fmla="*/ 4426238 h 5326310"/>
                <a:gd name="connsiteX358" fmla="*/ 6512590 w 9496527"/>
                <a:gd name="connsiteY358" fmla="*/ 4397909 h 5326310"/>
                <a:gd name="connsiteX359" fmla="*/ 6519420 w 9496527"/>
                <a:gd name="connsiteY359" fmla="*/ 2747190 h 5326310"/>
                <a:gd name="connsiteX360" fmla="*/ 6519420 w 9496527"/>
                <a:gd name="connsiteY360" fmla="*/ 2747190 h 5326310"/>
                <a:gd name="connsiteX361" fmla="*/ 6471961 w 9496527"/>
                <a:gd name="connsiteY361" fmla="*/ 4114737 h 5326310"/>
                <a:gd name="connsiteX362" fmla="*/ 6471961 w 9496527"/>
                <a:gd name="connsiteY362" fmla="*/ 4114737 h 5326310"/>
                <a:gd name="connsiteX363" fmla="*/ 6444875 w 9496527"/>
                <a:gd name="connsiteY363" fmla="*/ 4362527 h 5326310"/>
                <a:gd name="connsiteX364" fmla="*/ 6444875 w 9496527"/>
                <a:gd name="connsiteY364" fmla="*/ 4362527 h 5326310"/>
                <a:gd name="connsiteX365" fmla="*/ 6402009 w 9496527"/>
                <a:gd name="connsiteY365" fmla="*/ 4058314 h 5326310"/>
                <a:gd name="connsiteX366" fmla="*/ 6455827 w 9496527"/>
                <a:gd name="connsiteY366" fmla="*/ 4063251 h 5326310"/>
                <a:gd name="connsiteX367" fmla="*/ 6402009 w 9496527"/>
                <a:gd name="connsiteY367" fmla="*/ 4058314 h 5326310"/>
                <a:gd name="connsiteX368" fmla="*/ 6362087 w 9496527"/>
                <a:gd name="connsiteY368" fmla="*/ 4083822 h 5326310"/>
                <a:gd name="connsiteX369" fmla="*/ 6362087 w 9496527"/>
                <a:gd name="connsiteY369" fmla="*/ 4083822 h 5326310"/>
                <a:gd name="connsiteX370" fmla="*/ 6232663 w 9496527"/>
                <a:gd name="connsiteY370" fmla="*/ 4171982 h 5326310"/>
                <a:gd name="connsiteX371" fmla="*/ 6375394 w 9496527"/>
                <a:gd name="connsiteY371" fmla="*/ 4210068 h 5326310"/>
                <a:gd name="connsiteX372" fmla="*/ 6232663 w 9496527"/>
                <a:gd name="connsiteY372" fmla="*/ 4171982 h 5326310"/>
                <a:gd name="connsiteX373" fmla="*/ 6286364 w 9496527"/>
                <a:gd name="connsiteY373" fmla="*/ 2573337 h 5326310"/>
                <a:gd name="connsiteX374" fmla="*/ 6240671 w 9496527"/>
                <a:gd name="connsiteY374" fmla="*/ 2586267 h 5326310"/>
                <a:gd name="connsiteX375" fmla="*/ 6286364 w 9496527"/>
                <a:gd name="connsiteY375" fmla="*/ 2573337 h 5326310"/>
                <a:gd name="connsiteX376" fmla="*/ 6213350 w 9496527"/>
                <a:gd name="connsiteY376" fmla="*/ 2172618 h 5326310"/>
                <a:gd name="connsiteX377" fmla="*/ 6222771 w 9496527"/>
                <a:gd name="connsiteY377" fmla="*/ 2160980 h 5326310"/>
                <a:gd name="connsiteX378" fmla="*/ 6213350 w 9496527"/>
                <a:gd name="connsiteY378" fmla="*/ 2172618 h 5326310"/>
                <a:gd name="connsiteX379" fmla="*/ 6204047 w 9496527"/>
                <a:gd name="connsiteY379" fmla="*/ 2683949 h 5326310"/>
                <a:gd name="connsiteX380" fmla="*/ 6210406 w 9496527"/>
                <a:gd name="connsiteY380" fmla="*/ 2637048 h 5326310"/>
                <a:gd name="connsiteX381" fmla="*/ 6204047 w 9496527"/>
                <a:gd name="connsiteY381" fmla="*/ 2683949 h 5326310"/>
                <a:gd name="connsiteX382" fmla="*/ 6187677 w 9496527"/>
                <a:gd name="connsiteY382" fmla="*/ 3846611 h 5326310"/>
                <a:gd name="connsiteX383" fmla="*/ 6213232 w 9496527"/>
                <a:gd name="connsiteY383" fmla="*/ 3886577 h 5326310"/>
                <a:gd name="connsiteX384" fmla="*/ 6187677 w 9496527"/>
                <a:gd name="connsiteY384" fmla="*/ 3846611 h 5326310"/>
                <a:gd name="connsiteX385" fmla="*/ 6167069 w 9496527"/>
                <a:gd name="connsiteY385" fmla="*/ 2249023 h 5326310"/>
                <a:gd name="connsiteX386" fmla="*/ 6164713 w 9496527"/>
                <a:gd name="connsiteY386" fmla="*/ 2245497 h 5326310"/>
                <a:gd name="connsiteX387" fmla="*/ 6167422 w 9496527"/>
                <a:gd name="connsiteY387" fmla="*/ 2249494 h 5326310"/>
                <a:gd name="connsiteX388" fmla="*/ 6178492 w 9496527"/>
                <a:gd name="connsiteY388" fmla="*/ 2265950 h 5326310"/>
                <a:gd name="connsiteX389" fmla="*/ 6167422 w 9496527"/>
                <a:gd name="connsiteY389" fmla="*/ 2249494 h 5326310"/>
                <a:gd name="connsiteX390" fmla="*/ 6167069 w 9496527"/>
                <a:gd name="connsiteY390" fmla="*/ 2249023 h 5326310"/>
                <a:gd name="connsiteX391" fmla="*/ 6125851 w 9496527"/>
                <a:gd name="connsiteY391" fmla="*/ 3779962 h 5326310"/>
                <a:gd name="connsiteX392" fmla="*/ 6125851 w 9496527"/>
                <a:gd name="connsiteY392" fmla="*/ 3779962 h 5326310"/>
                <a:gd name="connsiteX393" fmla="*/ 6133506 w 9496527"/>
                <a:gd name="connsiteY393" fmla="*/ 3888223 h 5326310"/>
                <a:gd name="connsiteX394" fmla="*/ 6130091 w 9496527"/>
                <a:gd name="connsiteY394" fmla="*/ 3891397 h 5326310"/>
                <a:gd name="connsiteX395" fmla="*/ 6133506 w 9496527"/>
                <a:gd name="connsiteY395" fmla="*/ 3888223 h 5326310"/>
                <a:gd name="connsiteX396" fmla="*/ 6138216 w 9496527"/>
                <a:gd name="connsiteY396" fmla="*/ 3883756 h 5326310"/>
                <a:gd name="connsiteX397" fmla="*/ 6155999 w 9496527"/>
                <a:gd name="connsiteY397" fmla="*/ 3867299 h 5326310"/>
                <a:gd name="connsiteX398" fmla="*/ 6156234 w 9496527"/>
                <a:gd name="connsiteY398" fmla="*/ 3867064 h 5326310"/>
                <a:gd name="connsiteX399" fmla="*/ 6156234 w 9496527"/>
                <a:gd name="connsiteY399" fmla="*/ 3867064 h 5326310"/>
                <a:gd name="connsiteX400" fmla="*/ 6155999 w 9496527"/>
                <a:gd name="connsiteY400" fmla="*/ 3867299 h 5326310"/>
                <a:gd name="connsiteX401" fmla="*/ 6133506 w 9496527"/>
                <a:gd name="connsiteY401" fmla="*/ 3888223 h 5326310"/>
                <a:gd name="connsiteX402" fmla="*/ 6141749 w 9496527"/>
                <a:gd name="connsiteY402" fmla="*/ 4117676 h 5326310"/>
                <a:gd name="connsiteX403" fmla="*/ 6139394 w 9496527"/>
                <a:gd name="connsiteY403" fmla="*/ 4117205 h 5326310"/>
                <a:gd name="connsiteX404" fmla="*/ 6140689 w 9496527"/>
                <a:gd name="connsiteY404" fmla="*/ 4110388 h 5326310"/>
                <a:gd name="connsiteX405" fmla="*/ 6139394 w 9496527"/>
                <a:gd name="connsiteY405" fmla="*/ 4117205 h 5326310"/>
                <a:gd name="connsiteX406" fmla="*/ 6141749 w 9496527"/>
                <a:gd name="connsiteY406" fmla="*/ 4117676 h 5326310"/>
                <a:gd name="connsiteX407" fmla="*/ 6123025 w 9496527"/>
                <a:gd name="connsiteY407" fmla="*/ 4169514 h 5326310"/>
                <a:gd name="connsiteX408" fmla="*/ 6078745 w 9496527"/>
                <a:gd name="connsiteY408" fmla="*/ 4152587 h 5326310"/>
                <a:gd name="connsiteX409" fmla="*/ 6123025 w 9496527"/>
                <a:gd name="connsiteY409" fmla="*/ 4169514 h 5326310"/>
                <a:gd name="connsiteX410" fmla="*/ 5999137 w 9496527"/>
                <a:gd name="connsiteY410" fmla="*/ 3924075 h 5326310"/>
                <a:gd name="connsiteX411" fmla="*/ 5999137 w 9496527"/>
                <a:gd name="connsiteY411" fmla="*/ 3924075 h 5326310"/>
                <a:gd name="connsiteX412" fmla="*/ 5958037 w 9496527"/>
                <a:gd name="connsiteY412" fmla="*/ 2178260 h 5326310"/>
                <a:gd name="connsiteX413" fmla="*/ 6009618 w 9496527"/>
                <a:gd name="connsiteY413" fmla="*/ 2162156 h 5326310"/>
                <a:gd name="connsiteX414" fmla="*/ 5958037 w 9496527"/>
                <a:gd name="connsiteY414" fmla="*/ 2178260 h 5326310"/>
                <a:gd name="connsiteX415" fmla="*/ 5954033 w 9496527"/>
                <a:gd name="connsiteY415" fmla="*/ 4158700 h 5326310"/>
                <a:gd name="connsiteX416" fmla="*/ 5954033 w 9496527"/>
                <a:gd name="connsiteY416" fmla="*/ 4158700 h 5326310"/>
                <a:gd name="connsiteX417" fmla="*/ 5940254 w 9496527"/>
                <a:gd name="connsiteY417" fmla="*/ 2917281 h 5326310"/>
                <a:gd name="connsiteX418" fmla="*/ 5910224 w 9496527"/>
                <a:gd name="connsiteY418" fmla="*/ 2915870 h 5326310"/>
                <a:gd name="connsiteX419" fmla="*/ 5940254 w 9496527"/>
                <a:gd name="connsiteY419" fmla="*/ 2917281 h 5326310"/>
                <a:gd name="connsiteX420" fmla="*/ 5923061 w 9496527"/>
                <a:gd name="connsiteY420" fmla="*/ 2149931 h 5326310"/>
                <a:gd name="connsiteX421" fmla="*/ 5913522 w 9496527"/>
                <a:gd name="connsiteY421" fmla="*/ 2161568 h 5326310"/>
                <a:gd name="connsiteX422" fmla="*/ 5923061 w 9496527"/>
                <a:gd name="connsiteY422" fmla="*/ 2149931 h 5326310"/>
                <a:gd name="connsiteX423" fmla="*/ 5755953 w 9496527"/>
                <a:gd name="connsiteY423" fmla="*/ 3987903 h 5326310"/>
                <a:gd name="connsiteX424" fmla="*/ 5893502 w 9496527"/>
                <a:gd name="connsiteY424" fmla="*/ 3934301 h 5326310"/>
                <a:gd name="connsiteX425" fmla="*/ 5755953 w 9496527"/>
                <a:gd name="connsiteY425" fmla="*/ 3987903 h 5326310"/>
                <a:gd name="connsiteX426" fmla="*/ 5841685 w 9496527"/>
                <a:gd name="connsiteY426" fmla="*/ 4081706 h 5326310"/>
                <a:gd name="connsiteX427" fmla="*/ 5841685 w 9496527"/>
                <a:gd name="connsiteY427" fmla="*/ 4081706 h 5326310"/>
                <a:gd name="connsiteX428" fmla="*/ 5778446 w 9496527"/>
                <a:gd name="connsiteY428" fmla="*/ 4153763 h 5326310"/>
                <a:gd name="connsiteX429" fmla="*/ 5824727 w 9496527"/>
                <a:gd name="connsiteY429" fmla="*/ 4125904 h 5326310"/>
                <a:gd name="connsiteX430" fmla="*/ 5778446 w 9496527"/>
                <a:gd name="connsiteY430" fmla="*/ 4153763 h 5326310"/>
                <a:gd name="connsiteX431" fmla="*/ 5708258 w 9496527"/>
                <a:gd name="connsiteY431" fmla="*/ 4961666 h 5326310"/>
                <a:gd name="connsiteX432" fmla="*/ 5764903 w 9496527"/>
                <a:gd name="connsiteY432" fmla="*/ 4891843 h 5326310"/>
                <a:gd name="connsiteX433" fmla="*/ 5765727 w 9496527"/>
                <a:gd name="connsiteY433" fmla="*/ 4892549 h 5326310"/>
                <a:gd name="connsiteX434" fmla="*/ 5781037 w 9496527"/>
                <a:gd name="connsiteY434" fmla="*/ 4912649 h 5326310"/>
                <a:gd name="connsiteX435" fmla="*/ 5802117 w 9496527"/>
                <a:gd name="connsiteY435" fmla="*/ 4941096 h 5326310"/>
                <a:gd name="connsiteX436" fmla="*/ 5708258 w 9496527"/>
                <a:gd name="connsiteY436" fmla="*/ 4961666 h 5326310"/>
                <a:gd name="connsiteX437" fmla="*/ 5757131 w 9496527"/>
                <a:gd name="connsiteY437" fmla="*/ 5020440 h 5326310"/>
                <a:gd name="connsiteX438" fmla="*/ 5757131 w 9496527"/>
                <a:gd name="connsiteY438" fmla="*/ 5020440 h 5326310"/>
                <a:gd name="connsiteX439" fmla="*/ 5613222 w 9496527"/>
                <a:gd name="connsiteY439" fmla="*/ 2246437 h 5326310"/>
                <a:gd name="connsiteX440" fmla="*/ 5662683 w 9496527"/>
                <a:gd name="connsiteY440" fmla="*/ 2209292 h 5326310"/>
                <a:gd name="connsiteX441" fmla="*/ 5613222 w 9496527"/>
                <a:gd name="connsiteY441" fmla="*/ 2246437 h 5326310"/>
                <a:gd name="connsiteX442" fmla="*/ 5624057 w 9496527"/>
                <a:gd name="connsiteY442" fmla="*/ 3256640 h 5326310"/>
                <a:gd name="connsiteX443" fmla="*/ 5612398 w 9496527"/>
                <a:gd name="connsiteY443" fmla="*/ 3247237 h 5326310"/>
                <a:gd name="connsiteX444" fmla="*/ 5624057 w 9496527"/>
                <a:gd name="connsiteY444" fmla="*/ 3256640 h 5326310"/>
                <a:gd name="connsiteX445" fmla="*/ 5595322 w 9496527"/>
                <a:gd name="connsiteY445" fmla="*/ 3928307 h 5326310"/>
                <a:gd name="connsiteX446" fmla="*/ 5602624 w 9496527"/>
                <a:gd name="connsiteY446" fmla="*/ 3917140 h 5326310"/>
                <a:gd name="connsiteX447" fmla="*/ 5609572 w 9496527"/>
                <a:gd name="connsiteY447" fmla="*/ 3906208 h 5326310"/>
                <a:gd name="connsiteX448" fmla="*/ 5612987 w 9496527"/>
                <a:gd name="connsiteY448" fmla="*/ 3901036 h 5326310"/>
                <a:gd name="connsiteX449" fmla="*/ 5602624 w 9496527"/>
                <a:gd name="connsiteY449" fmla="*/ 3917140 h 5326310"/>
                <a:gd name="connsiteX450" fmla="*/ 5595322 w 9496527"/>
                <a:gd name="connsiteY450" fmla="*/ 3928307 h 5326310"/>
                <a:gd name="connsiteX451" fmla="*/ 5591200 w 9496527"/>
                <a:gd name="connsiteY451" fmla="*/ 4963312 h 5326310"/>
                <a:gd name="connsiteX452" fmla="*/ 5614518 w 9496527"/>
                <a:gd name="connsiteY452" fmla="*/ 4982237 h 5326310"/>
                <a:gd name="connsiteX453" fmla="*/ 5591200 w 9496527"/>
                <a:gd name="connsiteY453" fmla="*/ 4963312 h 5326310"/>
                <a:gd name="connsiteX454" fmla="*/ 5589434 w 9496527"/>
                <a:gd name="connsiteY454" fmla="*/ 2323549 h 5326310"/>
                <a:gd name="connsiteX455" fmla="*/ 5589434 w 9496527"/>
                <a:gd name="connsiteY455" fmla="*/ 2323549 h 5326310"/>
                <a:gd name="connsiteX456" fmla="*/ 5734755 w 9496527"/>
                <a:gd name="connsiteY456" fmla="*/ 4121790 h 5326310"/>
                <a:gd name="connsiteX457" fmla="*/ 5734755 w 9496527"/>
                <a:gd name="connsiteY457" fmla="*/ 4121790 h 5326310"/>
                <a:gd name="connsiteX458" fmla="*/ 5739348 w 9496527"/>
                <a:gd name="connsiteY458" fmla="*/ 2733554 h 5326310"/>
                <a:gd name="connsiteX459" fmla="*/ 5762665 w 9496527"/>
                <a:gd name="connsiteY459" fmla="*/ 2752362 h 5326310"/>
                <a:gd name="connsiteX460" fmla="*/ 5739348 w 9496527"/>
                <a:gd name="connsiteY460" fmla="*/ 2733554 h 5326310"/>
                <a:gd name="connsiteX461" fmla="*/ 5788691 w 9496527"/>
                <a:gd name="connsiteY461" fmla="*/ 2291811 h 5326310"/>
                <a:gd name="connsiteX462" fmla="*/ 5812009 w 9496527"/>
                <a:gd name="connsiteY462" fmla="*/ 2310618 h 5326310"/>
                <a:gd name="connsiteX463" fmla="*/ 5783745 w 9496527"/>
                <a:gd name="connsiteY463" fmla="*/ 2345647 h 5326310"/>
                <a:gd name="connsiteX464" fmla="*/ 5758190 w 9496527"/>
                <a:gd name="connsiteY464" fmla="*/ 2305681 h 5326310"/>
                <a:gd name="connsiteX465" fmla="*/ 5788691 w 9496527"/>
                <a:gd name="connsiteY465" fmla="*/ 2291811 h 5326310"/>
                <a:gd name="connsiteX466" fmla="*/ 5772675 w 9496527"/>
                <a:gd name="connsiteY466" fmla="*/ 2969472 h 5326310"/>
                <a:gd name="connsiteX467" fmla="*/ 5772675 w 9496527"/>
                <a:gd name="connsiteY467" fmla="*/ 2969472 h 5326310"/>
                <a:gd name="connsiteX468" fmla="*/ 5846867 w 9496527"/>
                <a:gd name="connsiteY468" fmla="*/ 2987927 h 5326310"/>
                <a:gd name="connsiteX469" fmla="*/ 5842745 w 9496527"/>
                <a:gd name="connsiteY469" fmla="*/ 3077616 h 5326310"/>
                <a:gd name="connsiteX470" fmla="*/ 5783510 w 9496527"/>
                <a:gd name="connsiteY470" fmla="*/ 3059983 h 5326310"/>
                <a:gd name="connsiteX471" fmla="*/ 5846867 w 9496527"/>
                <a:gd name="connsiteY471" fmla="*/ 2987927 h 5326310"/>
                <a:gd name="connsiteX472" fmla="*/ 5871362 w 9496527"/>
                <a:gd name="connsiteY472" fmla="*/ 2166035 h 5326310"/>
                <a:gd name="connsiteX473" fmla="*/ 5826965 w 9496527"/>
                <a:gd name="connsiteY473" fmla="*/ 2149461 h 5326310"/>
                <a:gd name="connsiteX474" fmla="*/ 5871362 w 9496527"/>
                <a:gd name="connsiteY474" fmla="*/ 2166035 h 5326310"/>
                <a:gd name="connsiteX475" fmla="*/ 6107951 w 9496527"/>
                <a:gd name="connsiteY475" fmla="*/ 2403481 h 5326310"/>
                <a:gd name="connsiteX476" fmla="*/ 6107951 w 9496527"/>
                <a:gd name="connsiteY476" fmla="*/ 2403481 h 5326310"/>
                <a:gd name="connsiteX477" fmla="*/ 6147638 w 9496527"/>
                <a:gd name="connsiteY477" fmla="*/ 2322843 h 5326310"/>
                <a:gd name="connsiteX478" fmla="*/ 6127735 w 9496527"/>
                <a:gd name="connsiteY478" fmla="*/ 2363162 h 5326310"/>
                <a:gd name="connsiteX479" fmla="*/ 6147638 w 9496527"/>
                <a:gd name="connsiteY479" fmla="*/ 2322843 h 5326310"/>
                <a:gd name="connsiteX480" fmla="*/ 6161298 w 9496527"/>
                <a:gd name="connsiteY480" fmla="*/ 2240325 h 5326310"/>
                <a:gd name="connsiteX481" fmla="*/ 6161298 w 9496527"/>
                <a:gd name="connsiteY481" fmla="*/ 2240325 h 5326310"/>
                <a:gd name="connsiteX482" fmla="*/ 6257041 w 9496527"/>
                <a:gd name="connsiteY482" fmla="*/ 1726055 h 5326310"/>
                <a:gd name="connsiteX483" fmla="*/ 6257041 w 9496527"/>
                <a:gd name="connsiteY483" fmla="*/ 1726055 h 5326310"/>
                <a:gd name="connsiteX484" fmla="*/ 6310035 w 9496527"/>
                <a:gd name="connsiteY484" fmla="*/ 3039060 h 5326310"/>
                <a:gd name="connsiteX485" fmla="*/ 6310035 w 9496527"/>
                <a:gd name="connsiteY485" fmla="*/ 3039060 h 5326310"/>
                <a:gd name="connsiteX486" fmla="*/ 6300496 w 9496527"/>
                <a:gd name="connsiteY486" fmla="*/ 2147580 h 5326310"/>
                <a:gd name="connsiteX487" fmla="*/ 6306031 w 9496527"/>
                <a:gd name="connsiteY487" fmla="*/ 2000175 h 5326310"/>
                <a:gd name="connsiteX488" fmla="*/ 6300496 w 9496527"/>
                <a:gd name="connsiteY488" fmla="*/ 2147580 h 5326310"/>
                <a:gd name="connsiteX489" fmla="*/ 6338887 w 9496527"/>
                <a:gd name="connsiteY489" fmla="*/ 1899555 h 5326310"/>
                <a:gd name="connsiteX490" fmla="*/ 6338887 w 9496527"/>
                <a:gd name="connsiteY490" fmla="*/ 1899555 h 5326310"/>
                <a:gd name="connsiteX491" fmla="*/ 6415081 w 9496527"/>
                <a:gd name="connsiteY491" fmla="*/ 2220342 h 5326310"/>
                <a:gd name="connsiteX492" fmla="*/ 6415081 w 9496527"/>
                <a:gd name="connsiteY492" fmla="*/ 2220342 h 5326310"/>
                <a:gd name="connsiteX493" fmla="*/ 6420969 w 9496527"/>
                <a:gd name="connsiteY493" fmla="*/ 2106438 h 5326310"/>
                <a:gd name="connsiteX494" fmla="*/ 6420969 w 9496527"/>
                <a:gd name="connsiteY494" fmla="*/ 2106438 h 5326310"/>
                <a:gd name="connsiteX495" fmla="*/ 6454767 w 9496527"/>
                <a:gd name="connsiteY495" fmla="*/ 2139587 h 5326310"/>
                <a:gd name="connsiteX496" fmla="*/ 6461833 w 9496527"/>
                <a:gd name="connsiteY496" fmla="*/ 2193188 h 5326310"/>
                <a:gd name="connsiteX497" fmla="*/ 6454767 w 9496527"/>
                <a:gd name="connsiteY497" fmla="*/ 2139587 h 5326310"/>
                <a:gd name="connsiteX498" fmla="*/ 6566526 w 9496527"/>
                <a:gd name="connsiteY498" fmla="*/ 1844190 h 5326310"/>
                <a:gd name="connsiteX499" fmla="*/ 6566997 w 9496527"/>
                <a:gd name="connsiteY499" fmla="*/ 1844543 h 5326310"/>
                <a:gd name="connsiteX500" fmla="*/ 6566526 w 9496527"/>
                <a:gd name="connsiteY500" fmla="*/ 1844190 h 5326310"/>
                <a:gd name="connsiteX501" fmla="*/ 6587959 w 9496527"/>
                <a:gd name="connsiteY501" fmla="*/ 1858766 h 5326310"/>
                <a:gd name="connsiteX502" fmla="*/ 6570530 w 9496527"/>
                <a:gd name="connsiteY502" fmla="*/ 1846893 h 5326310"/>
                <a:gd name="connsiteX503" fmla="*/ 6587959 w 9496527"/>
                <a:gd name="connsiteY503" fmla="*/ 1858766 h 5326310"/>
                <a:gd name="connsiteX504" fmla="*/ 6613749 w 9496527"/>
                <a:gd name="connsiteY504" fmla="*/ 1883921 h 5326310"/>
                <a:gd name="connsiteX505" fmla="*/ 6580422 w 9496527"/>
                <a:gd name="connsiteY505" fmla="*/ 1917657 h 5326310"/>
                <a:gd name="connsiteX506" fmla="*/ 6613749 w 9496527"/>
                <a:gd name="connsiteY506" fmla="*/ 1883921 h 5326310"/>
                <a:gd name="connsiteX507" fmla="*/ 6689472 w 9496527"/>
                <a:gd name="connsiteY507" fmla="*/ 403646 h 5326310"/>
                <a:gd name="connsiteX508" fmla="*/ 6683113 w 9496527"/>
                <a:gd name="connsiteY508" fmla="*/ 450547 h 5326310"/>
                <a:gd name="connsiteX509" fmla="*/ 6689472 w 9496527"/>
                <a:gd name="connsiteY509" fmla="*/ 403646 h 5326310"/>
                <a:gd name="connsiteX510" fmla="*/ 6734105 w 9496527"/>
                <a:gd name="connsiteY510" fmla="*/ 3612927 h 5326310"/>
                <a:gd name="connsiteX511" fmla="*/ 6704192 w 9496527"/>
                <a:gd name="connsiteY511" fmla="*/ 3611634 h 5326310"/>
                <a:gd name="connsiteX512" fmla="*/ 6734105 w 9496527"/>
                <a:gd name="connsiteY512" fmla="*/ 3612927 h 5326310"/>
                <a:gd name="connsiteX513" fmla="*/ 6716911 w 9496527"/>
                <a:gd name="connsiteY513" fmla="*/ 483695 h 5326310"/>
                <a:gd name="connsiteX514" fmla="*/ 6716911 w 9496527"/>
                <a:gd name="connsiteY514" fmla="*/ 483695 h 5326310"/>
                <a:gd name="connsiteX515" fmla="*/ 6766372 w 9496527"/>
                <a:gd name="connsiteY515" fmla="*/ 2909993 h 5326310"/>
                <a:gd name="connsiteX516" fmla="*/ 6764959 w 9496527"/>
                <a:gd name="connsiteY516" fmla="*/ 2939967 h 5326310"/>
                <a:gd name="connsiteX517" fmla="*/ 6735047 w 9496527"/>
                <a:gd name="connsiteY517" fmla="*/ 2938557 h 5326310"/>
                <a:gd name="connsiteX518" fmla="*/ 6736460 w 9496527"/>
                <a:gd name="connsiteY518" fmla="*/ 2908700 h 5326310"/>
                <a:gd name="connsiteX519" fmla="*/ 6766372 w 9496527"/>
                <a:gd name="connsiteY519" fmla="*/ 2909993 h 5326310"/>
                <a:gd name="connsiteX520" fmla="*/ 6728452 w 9496527"/>
                <a:gd name="connsiteY520" fmla="*/ 2428753 h 5326310"/>
                <a:gd name="connsiteX521" fmla="*/ 6744115 w 9496527"/>
                <a:gd name="connsiteY521" fmla="*/ 2414413 h 5326310"/>
                <a:gd name="connsiteX522" fmla="*/ 6727039 w 9496527"/>
                <a:gd name="connsiteY522" fmla="*/ 2458611 h 5326310"/>
                <a:gd name="connsiteX523" fmla="*/ 6728452 w 9496527"/>
                <a:gd name="connsiteY523" fmla="*/ 2428753 h 5326310"/>
                <a:gd name="connsiteX524" fmla="*/ 6788983 w 9496527"/>
                <a:gd name="connsiteY524" fmla="*/ 2416529 h 5326310"/>
                <a:gd name="connsiteX525" fmla="*/ 6786981 w 9496527"/>
                <a:gd name="connsiteY525" fmla="*/ 2461314 h 5326310"/>
                <a:gd name="connsiteX526" fmla="*/ 6788983 w 9496527"/>
                <a:gd name="connsiteY526" fmla="*/ 2416529 h 5326310"/>
                <a:gd name="connsiteX527" fmla="*/ 6821015 w 9496527"/>
                <a:gd name="connsiteY527" fmla="*/ 2702757 h 5326310"/>
                <a:gd name="connsiteX528" fmla="*/ 6790985 w 9496527"/>
                <a:gd name="connsiteY528" fmla="*/ 2701346 h 5326310"/>
                <a:gd name="connsiteX529" fmla="*/ 6792398 w 9496527"/>
                <a:gd name="connsiteY529" fmla="*/ 2671371 h 5326310"/>
                <a:gd name="connsiteX530" fmla="*/ 6822310 w 9496527"/>
                <a:gd name="connsiteY530" fmla="*/ 2672782 h 5326310"/>
                <a:gd name="connsiteX531" fmla="*/ 6821015 w 9496527"/>
                <a:gd name="connsiteY531" fmla="*/ 2702757 h 5326310"/>
                <a:gd name="connsiteX532" fmla="*/ 6829023 w 9496527"/>
                <a:gd name="connsiteY532" fmla="*/ 2852982 h 5326310"/>
                <a:gd name="connsiteX533" fmla="*/ 6783448 w 9496527"/>
                <a:gd name="connsiteY533" fmla="*/ 2865795 h 5326310"/>
                <a:gd name="connsiteX534" fmla="*/ 6829023 w 9496527"/>
                <a:gd name="connsiteY534" fmla="*/ 2852982 h 5326310"/>
                <a:gd name="connsiteX535" fmla="*/ 6846452 w 9496527"/>
                <a:gd name="connsiteY535" fmla="*/ 2914930 h 5326310"/>
                <a:gd name="connsiteX536" fmla="*/ 6846452 w 9496527"/>
                <a:gd name="connsiteY536" fmla="*/ 2914930 h 5326310"/>
                <a:gd name="connsiteX537" fmla="*/ 6861761 w 9496527"/>
                <a:gd name="connsiteY537" fmla="*/ 2794444 h 5326310"/>
                <a:gd name="connsiteX538" fmla="*/ 6861761 w 9496527"/>
                <a:gd name="connsiteY538" fmla="*/ 2794444 h 5326310"/>
                <a:gd name="connsiteX539" fmla="*/ 6871654 w 9496527"/>
                <a:gd name="connsiteY539" fmla="*/ 542822 h 5326310"/>
                <a:gd name="connsiteX540" fmla="*/ 6871654 w 9496527"/>
                <a:gd name="connsiteY540" fmla="*/ 542822 h 5326310"/>
                <a:gd name="connsiteX541" fmla="*/ 6906276 w 9496527"/>
                <a:gd name="connsiteY541" fmla="*/ 2674545 h 5326310"/>
                <a:gd name="connsiteX542" fmla="*/ 6906276 w 9496527"/>
                <a:gd name="connsiteY542" fmla="*/ 2674545 h 5326310"/>
                <a:gd name="connsiteX543" fmla="*/ 6899917 w 9496527"/>
                <a:gd name="connsiteY543" fmla="*/ 2946080 h 5326310"/>
                <a:gd name="connsiteX544" fmla="*/ 6899917 w 9496527"/>
                <a:gd name="connsiteY544" fmla="*/ 2946080 h 5326310"/>
                <a:gd name="connsiteX545" fmla="*/ 6915933 w 9496527"/>
                <a:gd name="connsiteY545" fmla="*/ 3471870 h 5326310"/>
                <a:gd name="connsiteX546" fmla="*/ 6915933 w 9496527"/>
                <a:gd name="connsiteY546" fmla="*/ 3471870 h 5326310"/>
                <a:gd name="connsiteX547" fmla="*/ 6986709 w 9496527"/>
                <a:gd name="connsiteY547" fmla="*/ 2035910 h 5326310"/>
                <a:gd name="connsiteX548" fmla="*/ 6941017 w 9496527"/>
                <a:gd name="connsiteY548" fmla="*/ 2048840 h 5326310"/>
                <a:gd name="connsiteX549" fmla="*/ 6986709 w 9496527"/>
                <a:gd name="connsiteY549" fmla="*/ 2035910 h 5326310"/>
                <a:gd name="connsiteX550" fmla="*/ 6994129 w 9496527"/>
                <a:gd name="connsiteY550" fmla="*/ 769571 h 5326310"/>
                <a:gd name="connsiteX551" fmla="*/ 7034875 w 9496527"/>
                <a:gd name="connsiteY551" fmla="*/ 822820 h 5326310"/>
                <a:gd name="connsiteX552" fmla="*/ 6994129 w 9496527"/>
                <a:gd name="connsiteY552" fmla="*/ 769571 h 5326310"/>
                <a:gd name="connsiteX553" fmla="*/ 7020390 w 9496527"/>
                <a:gd name="connsiteY553" fmla="*/ 682351 h 5326310"/>
                <a:gd name="connsiteX554" fmla="*/ 7054071 w 9496527"/>
                <a:gd name="connsiteY554" fmla="*/ 715499 h 5326310"/>
                <a:gd name="connsiteX555" fmla="*/ 7020390 w 9496527"/>
                <a:gd name="connsiteY555" fmla="*/ 682351 h 5326310"/>
                <a:gd name="connsiteX556" fmla="*/ 7033580 w 9496527"/>
                <a:gd name="connsiteY556" fmla="*/ 655432 h 5326310"/>
                <a:gd name="connsiteX557" fmla="*/ 7033580 w 9496527"/>
                <a:gd name="connsiteY557" fmla="*/ 655432 h 5326310"/>
                <a:gd name="connsiteX558" fmla="*/ 7071264 w 9496527"/>
                <a:gd name="connsiteY558" fmla="*/ 1190743 h 5326310"/>
                <a:gd name="connsiteX559" fmla="*/ 7064670 w 9496527"/>
                <a:gd name="connsiteY559" fmla="*/ 1204261 h 5326310"/>
                <a:gd name="connsiteX560" fmla="*/ 7071264 w 9496527"/>
                <a:gd name="connsiteY560" fmla="*/ 1190743 h 5326310"/>
                <a:gd name="connsiteX561" fmla="*/ 7000606 w 9496527"/>
                <a:gd name="connsiteY561" fmla="*/ 2042257 h 5326310"/>
                <a:gd name="connsiteX562" fmla="*/ 7003668 w 9496527"/>
                <a:gd name="connsiteY562" fmla="*/ 2025918 h 5326310"/>
                <a:gd name="connsiteX563" fmla="*/ 7003668 w 9496527"/>
                <a:gd name="connsiteY563" fmla="*/ 2025918 h 5326310"/>
                <a:gd name="connsiteX564" fmla="*/ 7001666 w 9496527"/>
                <a:gd name="connsiteY564" fmla="*/ 2036615 h 5326310"/>
                <a:gd name="connsiteX565" fmla="*/ 7000606 w 9496527"/>
                <a:gd name="connsiteY565" fmla="*/ 2042257 h 5326310"/>
                <a:gd name="connsiteX566" fmla="*/ 6996955 w 9496527"/>
                <a:gd name="connsiteY566" fmla="*/ 2061653 h 5326310"/>
                <a:gd name="connsiteX567" fmla="*/ 6996955 w 9496527"/>
                <a:gd name="connsiteY567" fmla="*/ 2061653 h 5326310"/>
                <a:gd name="connsiteX568" fmla="*/ 7017564 w 9496527"/>
                <a:gd name="connsiteY568" fmla="*/ 3326228 h 5326310"/>
                <a:gd name="connsiteX569" fmla="*/ 7016268 w 9496527"/>
                <a:gd name="connsiteY569" fmla="*/ 3356085 h 5326310"/>
                <a:gd name="connsiteX570" fmla="*/ 6986238 w 9496527"/>
                <a:gd name="connsiteY570" fmla="*/ 3354675 h 5326310"/>
                <a:gd name="connsiteX571" fmla="*/ 6987534 w 9496527"/>
                <a:gd name="connsiteY571" fmla="*/ 3324818 h 5326310"/>
                <a:gd name="connsiteX572" fmla="*/ 7017564 w 9496527"/>
                <a:gd name="connsiteY572" fmla="*/ 3326228 h 5326310"/>
                <a:gd name="connsiteX573" fmla="*/ 6945139 w 9496527"/>
                <a:gd name="connsiteY573" fmla="*/ 2840757 h 5326310"/>
                <a:gd name="connsiteX574" fmla="*/ 6977995 w 9496527"/>
                <a:gd name="connsiteY574" fmla="*/ 2847928 h 5326310"/>
                <a:gd name="connsiteX575" fmla="*/ 7050656 w 9496527"/>
                <a:gd name="connsiteY575" fmla="*/ 2829590 h 5326310"/>
                <a:gd name="connsiteX576" fmla="*/ 6945139 w 9496527"/>
                <a:gd name="connsiteY576" fmla="*/ 2840757 h 5326310"/>
                <a:gd name="connsiteX577" fmla="*/ 7108596 w 9496527"/>
                <a:gd name="connsiteY577" fmla="*/ 1822326 h 5326310"/>
                <a:gd name="connsiteX578" fmla="*/ 7127438 w 9496527"/>
                <a:gd name="connsiteY578" fmla="*/ 1845953 h 5326310"/>
                <a:gd name="connsiteX579" fmla="*/ 7064670 w 9496527"/>
                <a:gd name="connsiteY579" fmla="*/ 1984659 h 5326310"/>
                <a:gd name="connsiteX580" fmla="*/ 7055013 w 9496527"/>
                <a:gd name="connsiteY580" fmla="*/ 2190837 h 5326310"/>
                <a:gd name="connsiteX581" fmla="*/ 7024865 w 9496527"/>
                <a:gd name="connsiteY581" fmla="*/ 2192601 h 5326310"/>
                <a:gd name="connsiteX582" fmla="*/ 7034875 w 9496527"/>
                <a:gd name="connsiteY582" fmla="*/ 1980075 h 5326310"/>
                <a:gd name="connsiteX583" fmla="*/ 7108596 w 9496527"/>
                <a:gd name="connsiteY583" fmla="*/ 1822326 h 5326310"/>
                <a:gd name="connsiteX584" fmla="*/ 7123198 w 9496527"/>
                <a:gd name="connsiteY584" fmla="*/ 982802 h 5326310"/>
                <a:gd name="connsiteX585" fmla="*/ 7150284 w 9496527"/>
                <a:gd name="connsiteY585" fmla="*/ 995967 h 5326310"/>
                <a:gd name="connsiteX586" fmla="*/ 7136977 w 9496527"/>
                <a:gd name="connsiteY586" fmla="*/ 1022886 h 5326310"/>
                <a:gd name="connsiteX587" fmla="*/ 7110127 w 9496527"/>
                <a:gd name="connsiteY587" fmla="*/ 1009720 h 5326310"/>
                <a:gd name="connsiteX588" fmla="*/ 7123198 w 9496527"/>
                <a:gd name="connsiteY588" fmla="*/ 982802 h 5326310"/>
                <a:gd name="connsiteX589" fmla="*/ 7237194 w 9496527"/>
                <a:gd name="connsiteY589" fmla="*/ 2466956 h 5326310"/>
                <a:gd name="connsiteX590" fmla="*/ 7237194 w 9496527"/>
                <a:gd name="connsiteY590" fmla="*/ 2466956 h 5326310"/>
                <a:gd name="connsiteX591" fmla="*/ 7265105 w 9496527"/>
                <a:gd name="connsiteY591" fmla="*/ 2513153 h 5326310"/>
                <a:gd name="connsiteX592" fmla="*/ 7295723 w 9496527"/>
                <a:gd name="connsiteY592" fmla="*/ 2499635 h 5326310"/>
                <a:gd name="connsiteX593" fmla="*/ 7281474 w 9496527"/>
                <a:gd name="connsiteY593" fmla="*/ 2484001 h 5326310"/>
                <a:gd name="connsiteX594" fmla="*/ 7311386 w 9496527"/>
                <a:gd name="connsiteY594" fmla="*/ 2485294 h 5326310"/>
                <a:gd name="connsiteX595" fmla="*/ 7250149 w 9496527"/>
                <a:gd name="connsiteY595" fmla="*/ 2512447 h 5326310"/>
                <a:gd name="connsiteX596" fmla="*/ 7265105 w 9496527"/>
                <a:gd name="connsiteY596" fmla="*/ 2513153 h 5326310"/>
                <a:gd name="connsiteX597" fmla="*/ 7368620 w 9496527"/>
                <a:gd name="connsiteY597" fmla="*/ 2547947 h 5326310"/>
                <a:gd name="connsiteX598" fmla="*/ 7339296 w 9496527"/>
                <a:gd name="connsiteY598" fmla="*/ 2531608 h 5326310"/>
                <a:gd name="connsiteX599" fmla="*/ 7368620 w 9496527"/>
                <a:gd name="connsiteY599" fmla="*/ 2547947 h 5326310"/>
                <a:gd name="connsiteX600" fmla="*/ 7356372 w 9496527"/>
                <a:gd name="connsiteY600" fmla="*/ 2487410 h 5326310"/>
                <a:gd name="connsiteX601" fmla="*/ 7356372 w 9496527"/>
                <a:gd name="connsiteY601" fmla="*/ 2487410 h 5326310"/>
                <a:gd name="connsiteX602" fmla="*/ 7422438 w 9496527"/>
                <a:gd name="connsiteY602" fmla="*/ 2355521 h 5326310"/>
                <a:gd name="connsiteX603" fmla="*/ 7376863 w 9496527"/>
                <a:gd name="connsiteY603" fmla="*/ 2368452 h 5326310"/>
                <a:gd name="connsiteX604" fmla="*/ 7422438 w 9496527"/>
                <a:gd name="connsiteY604" fmla="*/ 2355521 h 5326310"/>
                <a:gd name="connsiteX605" fmla="*/ 7411368 w 9496527"/>
                <a:gd name="connsiteY605" fmla="*/ 2924569 h 5326310"/>
                <a:gd name="connsiteX606" fmla="*/ 7411368 w 9496527"/>
                <a:gd name="connsiteY606" fmla="*/ 2924569 h 5326310"/>
                <a:gd name="connsiteX607" fmla="*/ 7450584 w 9496527"/>
                <a:gd name="connsiteY607" fmla="*/ 3705672 h 5326310"/>
                <a:gd name="connsiteX608" fmla="*/ 7450584 w 9496527"/>
                <a:gd name="connsiteY608" fmla="*/ 3705672 h 5326310"/>
                <a:gd name="connsiteX609" fmla="*/ 7446933 w 9496527"/>
                <a:gd name="connsiteY609" fmla="*/ 2476595 h 5326310"/>
                <a:gd name="connsiteX610" fmla="*/ 7446933 w 9496527"/>
                <a:gd name="connsiteY610" fmla="*/ 2476595 h 5326310"/>
                <a:gd name="connsiteX611" fmla="*/ 7467424 w 9496527"/>
                <a:gd name="connsiteY611" fmla="*/ 2357637 h 5326310"/>
                <a:gd name="connsiteX612" fmla="*/ 7456590 w 9496527"/>
                <a:gd name="connsiteY612" fmla="*/ 2267243 h 5326310"/>
                <a:gd name="connsiteX613" fmla="*/ 7467424 w 9496527"/>
                <a:gd name="connsiteY613" fmla="*/ 2357637 h 5326310"/>
                <a:gd name="connsiteX614" fmla="*/ 7458356 w 9496527"/>
                <a:gd name="connsiteY614" fmla="*/ 2881781 h 5326310"/>
                <a:gd name="connsiteX615" fmla="*/ 7459769 w 9496527"/>
                <a:gd name="connsiteY615" fmla="*/ 2851807 h 5326310"/>
                <a:gd name="connsiteX616" fmla="*/ 7489799 w 9496527"/>
                <a:gd name="connsiteY616" fmla="*/ 2853217 h 5326310"/>
                <a:gd name="connsiteX617" fmla="*/ 7488386 w 9496527"/>
                <a:gd name="connsiteY617" fmla="*/ 2883074 h 5326310"/>
                <a:gd name="connsiteX618" fmla="*/ 7458356 w 9496527"/>
                <a:gd name="connsiteY618" fmla="*/ 2881781 h 5326310"/>
                <a:gd name="connsiteX619" fmla="*/ 7457061 w 9496527"/>
                <a:gd name="connsiteY619" fmla="*/ 2911638 h 5326310"/>
                <a:gd name="connsiteX620" fmla="*/ 7457061 w 9496527"/>
                <a:gd name="connsiteY620" fmla="*/ 2911638 h 5326310"/>
                <a:gd name="connsiteX621" fmla="*/ 7467660 w 9496527"/>
                <a:gd name="connsiteY621" fmla="*/ 3661591 h 5326310"/>
                <a:gd name="connsiteX622" fmla="*/ 7513352 w 9496527"/>
                <a:gd name="connsiteY622" fmla="*/ 3648544 h 5326310"/>
                <a:gd name="connsiteX623" fmla="*/ 7467660 w 9496527"/>
                <a:gd name="connsiteY623" fmla="*/ 3661591 h 5326310"/>
                <a:gd name="connsiteX624" fmla="*/ 7510644 w 9496527"/>
                <a:gd name="connsiteY624" fmla="*/ 3378655 h 5326310"/>
                <a:gd name="connsiteX625" fmla="*/ 7463656 w 9496527"/>
                <a:gd name="connsiteY625" fmla="*/ 3421559 h 5326310"/>
                <a:gd name="connsiteX626" fmla="*/ 7510644 w 9496527"/>
                <a:gd name="connsiteY626" fmla="*/ 3378655 h 5326310"/>
                <a:gd name="connsiteX627" fmla="*/ 7573412 w 9496527"/>
                <a:gd name="connsiteY627" fmla="*/ 3321644 h 5326310"/>
                <a:gd name="connsiteX628" fmla="*/ 7512763 w 9496527"/>
                <a:gd name="connsiteY628" fmla="*/ 3333869 h 5326310"/>
                <a:gd name="connsiteX629" fmla="*/ 7573412 w 9496527"/>
                <a:gd name="connsiteY629" fmla="*/ 3321644 h 5326310"/>
                <a:gd name="connsiteX630" fmla="*/ 7582480 w 9496527"/>
                <a:gd name="connsiteY630" fmla="*/ 2467779 h 5326310"/>
                <a:gd name="connsiteX631" fmla="*/ 7582480 w 9496527"/>
                <a:gd name="connsiteY631" fmla="*/ 2467779 h 5326310"/>
                <a:gd name="connsiteX632" fmla="*/ 7601204 w 9496527"/>
                <a:gd name="connsiteY632" fmla="*/ 1200030 h 5326310"/>
                <a:gd name="connsiteX633" fmla="*/ 7588015 w 9496527"/>
                <a:gd name="connsiteY633" fmla="*/ 1226948 h 5326310"/>
                <a:gd name="connsiteX634" fmla="*/ 7601204 w 9496527"/>
                <a:gd name="connsiteY634" fmla="*/ 1200030 h 5326310"/>
                <a:gd name="connsiteX635" fmla="*/ 7615218 w 9496527"/>
                <a:gd name="connsiteY635" fmla="*/ 2681598 h 5326310"/>
                <a:gd name="connsiteX636" fmla="*/ 7613452 w 9496527"/>
                <a:gd name="connsiteY636" fmla="*/ 2690884 h 5326310"/>
                <a:gd name="connsiteX637" fmla="*/ 7613452 w 9496527"/>
                <a:gd name="connsiteY637" fmla="*/ 2690884 h 5326310"/>
                <a:gd name="connsiteX638" fmla="*/ 7615218 w 9496527"/>
                <a:gd name="connsiteY638" fmla="*/ 2681598 h 5326310"/>
                <a:gd name="connsiteX639" fmla="*/ 7620989 w 9496527"/>
                <a:gd name="connsiteY639" fmla="*/ 2651506 h 5326310"/>
                <a:gd name="connsiteX640" fmla="*/ 7619693 w 9496527"/>
                <a:gd name="connsiteY640" fmla="*/ 2658324 h 5326310"/>
                <a:gd name="connsiteX641" fmla="*/ 7618516 w 9496527"/>
                <a:gd name="connsiteY641" fmla="*/ 2664319 h 5326310"/>
                <a:gd name="connsiteX642" fmla="*/ 7615336 w 9496527"/>
                <a:gd name="connsiteY642" fmla="*/ 2681245 h 5326310"/>
                <a:gd name="connsiteX643" fmla="*/ 7619693 w 9496527"/>
                <a:gd name="connsiteY643" fmla="*/ 2658324 h 5326310"/>
                <a:gd name="connsiteX644" fmla="*/ 7620989 w 9496527"/>
                <a:gd name="connsiteY644" fmla="*/ 2651506 h 5326310"/>
                <a:gd name="connsiteX645" fmla="*/ 7670332 w 9496527"/>
                <a:gd name="connsiteY645" fmla="*/ 2317671 h 5326310"/>
                <a:gd name="connsiteX646" fmla="*/ 7670332 w 9496527"/>
                <a:gd name="connsiteY646" fmla="*/ 2317671 h 5326310"/>
                <a:gd name="connsiteX647" fmla="*/ 7687526 w 9496527"/>
                <a:gd name="connsiteY647" fmla="*/ 2142878 h 5326310"/>
                <a:gd name="connsiteX648" fmla="*/ 7717438 w 9496527"/>
                <a:gd name="connsiteY648" fmla="*/ 2144289 h 5326310"/>
                <a:gd name="connsiteX649" fmla="*/ 7716025 w 9496527"/>
                <a:gd name="connsiteY649" fmla="*/ 2174146 h 5326310"/>
                <a:gd name="connsiteX650" fmla="*/ 7686113 w 9496527"/>
                <a:gd name="connsiteY650" fmla="*/ 2172735 h 5326310"/>
                <a:gd name="connsiteX651" fmla="*/ 7687526 w 9496527"/>
                <a:gd name="connsiteY651" fmla="*/ 2142878 h 5326310"/>
                <a:gd name="connsiteX652" fmla="*/ 7786212 w 9496527"/>
                <a:gd name="connsiteY652" fmla="*/ 2282289 h 5326310"/>
                <a:gd name="connsiteX653" fmla="*/ 7724268 w 9496527"/>
                <a:gd name="connsiteY653" fmla="*/ 2324371 h 5326310"/>
                <a:gd name="connsiteX654" fmla="*/ 7786212 w 9496527"/>
                <a:gd name="connsiteY654" fmla="*/ 2282289 h 5326310"/>
                <a:gd name="connsiteX655" fmla="*/ 7761482 w 9496527"/>
                <a:gd name="connsiteY655" fmla="*/ 1962090 h 5326310"/>
                <a:gd name="connsiteX656" fmla="*/ 7761482 w 9496527"/>
                <a:gd name="connsiteY656" fmla="*/ 1962090 h 5326310"/>
                <a:gd name="connsiteX657" fmla="*/ 7797165 w 9496527"/>
                <a:gd name="connsiteY657" fmla="*/ 4006358 h 5326310"/>
                <a:gd name="connsiteX658" fmla="*/ 7797165 w 9496527"/>
                <a:gd name="connsiteY658" fmla="*/ 4006358 h 5326310"/>
                <a:gd name="connsiteX659" fmla="*/ 7774789 w 9496527"/>
                <a:gd name="connsiteY659" fmla="*/ 3840381 h 5326310"/>
                <a:gd name="connsiteX660" fmla="*/ 7790688 w 9496527"/>
                <a:gd name="connsiteY660" fmla="*/ 3816401 h 5326310"/>
                <a:gd name="connsiteX661" fmla="*/ 7768666 w 9496527"/>
                <a:gd name="connsiteY661" fmla="*/ 3849667 h 5326310"/>
                <a:gd name="connsiteX662" fmla="*/ 7774789 w 9496527"/>
                <a:gd name="connsiteY662" fmla="*/ 3840381 h 5326310"/>
                <a:gd name="connsiteX663" fmla="*/ 7717791 w 9496527"/>
                <a:gd name="connsiteY663" fmla="*/ 3118404 h 5326310"/>
                <a:gd name="connsiteX664" fmla="*/ 7717791 w 9496527"/>
                <a:gd name="connsiteY664" fmla="*/ 3118404 h 5326310"/>
                <a:gd name="connsiteX665" fmla="*/ 7764779 w 9496527"/>
                <a:gd name="connsiteY665" fmla="*/ 2397368 h 5326310"/>
                <a:gd name="connsiteX666" fmla="*/ 7765015 w 9496527"/>
                <a:gd name="connsiteY666" fmla="*/ 2430869 h 5326310"/>
                <a:gd name="connsiteX667" fmla="*/ 7799167 w 9496527"/>
                <a:gd name="connsiteY667" fmla="*/ 2497519 h 5326310"/>
                <a:gd name="connsiteX668" fmla="*/ 7764779 w 9496527"/>
                <a:gd name="connsiteY668" fmla="*/ 2397368 h 5326310"/>
                <a:gd name="connsiteX669" fmla="*/ 7844153 w 9496527"/>
                <a:gd name="connsiteY669" fmla="*/ 2000175 h 5326310"/>
                <a:gd name="connsiteX670" fmla="*/ 7797165 w 9496527"/>
                <a:gd name="connsiteY670" fmla="*/ 2042963 h 5326310"/>
                <a:gd name="connsiteX671" fmla="*/ 7844153 w 9496527"/>
                <a:gd name="connsiteY671" fmla="*/ 2000175 h 5326310"/>
                <a:gd name="connsiteX672" fmla="*/ 7852985 w 9496527"/>
                <a:gd name="connsiteY672" fmla="*/ 2135473 h 5326310"/>
                <a:gd name="connsiteX673" fmla="*/ 7852985 w 9496527"/>
                <a:gd name="connsiteY673" fmla="*/ 2135473 h 5326310"/>
                <a:gd name="connsiteX674" fmla="*/ 7887019 w 9496527"/>
                <a:gd name="connsiteY674" fmla="*/ 4010355 h 5326310"/>
                <a:gd name="connsiteX675" fmla="*/ 7887019 w 9496527"/>
                <a:gd name="connsiteY675" fmla="*/ 4010355 h 5326310"/>
                <a:gd name="connsiteX676" fmla="*/ 7897147 w 9496527"/>
                <a:gd name="connsiteY676" fmla="*/ 2482120 h 5326310"/>
                <a:gd name="connsiteX677" fmla="*/ 7897147 w 9496527"/>
                <a:gd name="connsiteY677" fmla="*/ 2482120 h 5326310"/>
                <a:gd name="connsiteX678" fmla="*/ 5488981 w 9496527"/>
                <a:gd name="connsiteY678" fmla="*/ 3915729 h 5326310"/>
                <a:gd name="connsiteX679" fmla="*/ 5533967 w 9496527"/>
                <a:gd name="connsiteY679" fmla="*/ 3917845 h 5326310"/>
                <a:gd name="connsiteX680" fmla="*/ 5488981 w 9496527"/>
                <a:gd name="connsiteY680" fmla="*/ 3915729 h 5326310"/>
                <a:gd name="connsiteX681" fmla="*/ 5443995 w 9496527"/>
                <a:gd name="connsiteY681" fmla="*/ 3913731 h 5326310"/>
                <a:gd name="connsiteX682" fmla="*/ 5443995 w 9496527"/>
                <a:gd name="connsiteY682" fmla="*/ 3913731 h 5326310"/>
                <a:gd name="connsiteX683" fmla="*/ 5364975 w 9496527"/>
                <a:gd name="connsiteY683" fmla="*/ 3933244 h 5326310"/>
                <a:gd name="connsiteX684" fmla="*/ 5388292 w 9496527"/>
                <a:gd name="connsiteY684" fmla="*/ 3952169 h 5326310"/>
                <a:gd name="connsiteX685" fmla="*/ 5364975 w 9496527"/>
                <a:gd name="connsiteY685" fmla="*/ 3933244 h 5326310"/>
                <a:gd name="connsiteX686" fmla="*/ 5365681 w 9496527"/>
                <a:gd name="connsiteY686" fmla="*/ 4646404 h 5326310"/>
                <a:gd name="connsiteX687" fmla="*/ 5365681 w 9496527"/>
                <a:gd name="connsiteY687" fmla="*/ 4646404 h 5326310"/>
                <a:gd name="connsiteX688" fmla="*/ 5299027 w 9496527"/>
                <a:gd name="connsiteY688" fmla="*/ 2300862 h 5326310"/>
                <a:gd name="connsiteX689" fmla="*/ 5317869 w 9496527"/>
                <a:gd name="connsiteY689" fmla="*/ 2277587 h 5326310"/>
                <a:gd name="connsiteX690" fmla="*/ 5341304 w 9496527"/>
                <a:gd name="connsiteY690" fmla="*/ 2296395 h 5326310"/>
                <a:gd name="connsiteX691" fmla="*/ 5322344 w 9496527"/>
                <a:gd name="connsiteY691" fmla="*/ 2319669 h 5326310"/>
                <a:gd name="connsiteX692" fmla="*/ 5299027 w 9496527"/>
                <a:gd name="connsiteY692" fmla="*/ 2300862 h 5326310"/>
                <a:gd name="connsiteX693" fmla="*/ 5216945 w 9496527"/>
                <a:gd name="connsiteY693" fmla="*/ 2330836 h 5326310"/>
                <a:gd name="connsiteX694" fmla="*/ 5305739 w 9496527"/>
                <a:gd name="connsiteY694" fmla="*/ 2363985 h 5326310"/>
                <a:gd name="connsiteX695" fmla="*/ 5216945 w 9496527"/>
                <a:gd name="connsiteY695" fmla="*/ 2330836 h 5326310"/>
                <a:gd name="connsiteX696" fmla="*/ 5224717 w 9496527"/>
                <a:gd name="connsiteY696" fmla="*/ 4113444 h 5326310"/>
                <a:gd name="connsiteX697" fmla="*/ 5270292 w 9496527"/>
                <a:gd name="connsiteY697" fmla="*/ 4100631 h 5326310"/>
                <a:gd name="connsiteX698" fmla="*/ 5224717 w 9496527"/>
                <a:gd name="connsiteY698" fmla="*/ 4113444 h 5326310"/>
                <a:gd name="connsiteX699" fmla="*/ 5183853 w 9496527"/>
                <a:gd name="connsiteY699" fmla="*/ 3228429 h 5326310"/>
                <a:gd name="connsiteX700" fmla="*/ 5244855 w 9496527"/>
                <a:gd name="connsiteY700" fmla="*/ 3200805 h 5326310"/>
                <a:gd name="connsiteX701" fmla="*/ 5183853 w 9496527"/>
                <a:gd name="connsiteY701" fmla="*/ 3228429 h 5326310"/>
                <a:gd name="connsiteX702" fmla="*/ 5176905 w 9496527"/>
                <a:gd name="connsiteY702" fmla="*/ 2356344 h 5326310"/>
                <a:gd name="connsiteX703" fmla="*/ 5176905 w 9496527"/>
                <a:gd name="connsiteY703" fmla="*/ 2356344 h 5326310"/>
                <a:gd name="connsiteX704" fmla="*/ 5117552 w 9496527"/>
                <a:gd name="connsiteY704" fmla="*/ 2500928 h 5326310"/>
                <a:gd name="connsiteX705" fmla="*/ 5157474 w 9496527"/>
                <a:gd name="connsiteY705" fmla="*/ 2475420 h 5326310"/>
                <a:gd name="connsiteX706" fmla="*/ 5117552 w 9496527"/>
                <a:gd name="connsiteY706" fmla="*/ 2500928 h 5326310"/>
                <a:gd name="connsiteX707" fmla="*/ 5108130 w 9496527"/>
                <a:gd name="connsiteY707" fmla="*/ 5035486 h 5326310"/>
                <a:gd name="connsiteX708" fmla="*/ 5152645 w 9496527"/>
                <a:gd name="connsiteY708" fmla="*/ 5052178 h 5326310"/>
                <a:gd name="connsiteX709" fmla="*/ 5108130 w 9496527"/>
                <a:gd name="connsiteY709" fmla="*/ 5035486 h 5326310"/>
                <a:gd name="connsiteX710" fmla="*/ 5144402 w 9496527"/>
                <a:gd name="connsiteY710" fmla="*/ 3158136 h 5326310"/>
                <a:gd name="connsiteX711" fmla="*/ 5104362 w 9496527"/>
                <a:gd name="connsiteY711" fmla="*/ 3183643 h 5326310"/>
                <a:gd name="connsiteX712" fmla="*/ 5144402 w 9496527"/>
                <a:gd name="connsiteY712" fmla="*/ 3158136 h 5326310"/>
                <a:gd name="connsiteX713" fmla="*/ 5081162 w 9496527"/>
                <a:gd name="connsiteY713" fmla="*/ 3164836 h 5326310"/>
                <a:gd name="connsiteX714" fmla="*/ 5081162 w 9496527"/>
                <a:gd name="connsiteY714" fmla="*/ 3164836 h 5326310"/>
                <a:gd name="connsiteX715" fmla="*/ 5024871 w 9496527"/>
                <a:gd name="connsiteY715" fmla="*/ 2329779 h 5326310"/>
                <a:gd name="connsiteX716" fmla="*/ 5024871 w 9496527"/>
                <a:gd name="connsiteY716" fmla="*/ 2329779 h 5326310"/>
                <a:gd name="connsiteX717" fmla="*/ 4989659 w 9496527"/>
                <a:gd name="connsiteY717" fmla="*/ 4015409 h 5326310"/>
                <a:gd name="connsiteX718" fmla="*/ 4966342 w 9496527"/>
                <a:gd name="connsiteY718" fmla="*/ 3996602 h 5326310"/>
                <a:gd name="connsiteX719" fmla="*/ 4985184 w 9496527"/>
                <a:gd name="connsiteY719" fmla="*/ 3973327 h 5326310"/>
                <a:gd name="connsiteX720" fmla="*/ 5008620 w 9496527"/>
                <a:gd name="connsiteY720" fmla="*/ 3992135 h 5326310"/>
                <a:gd name="connsiteX721" fmla="*/ 4989659 w 9496527"/>
                <a:gd name="connsiteY721" fmla="*/ 4015409 h 5326310"/>
                <a:gd name="connsiteX722" fmla="*/ 4944791 w 9496527"/>
                <a:gd name="connsiteY722" fmla="*/ 4499235 h 5326310"/>
                <a:gd name="connsiteX723" fmla="*/ 4921474 w 9496527"/>
                <a:gd name="connsiteY723" fmla="*/ 4480310 h 5326310"/>
                <a:gd name="connsiteX724" fmla="*/ 4940434 w 9496527"/>
                <a:gd name="connsiteY724" fmla="*/ 4457035 h 5326310"/>
                <a:gd name="connsiteX725" fmla="*/ 4963751 w 9496527"/>
                <a:gd name="connsiteY725" fmla="*/ 4475843 h 5326310"/>
                <a:gd name="connsiteX726" fmla="*/ 4944791 w 9496527"/>
                <a:gd name="connsiteY726" fmla="*/ 4499235 h 5326310"/>
                <a:gd name="connsiteX727" fmla="*/ 4935134 w 9496527"/>
                <a:gd name="connsiteY727" fmla="*/ 3297194 h 5326310"/>
                <a:gd name="connsiteX728" fmla="*/ 4935134 w 9496527"/>
                <a:gd name="connsiteY728" fmla="*/ 3297194 h 5326310"/>
                <a:gd name="connsiteX729" fmla="*/ 4938314 w 9496527"/>
                <a:gd name="connsiteY729" fmla="*/ 2722034 h 5326310"/>
                <a:gd name="connsiteX730" fmla="*/ 4893917 w 9496527"/>
                <a:gd name="connsiteY730" fmla="*/ 2705460 h 5326310"/>
                <a:gd name="connsiteX731" fmla="*/ 4938314 w 9496527"/>
                <a:gd name="connsiteY731" fmla="*/ 2722034 h 5326310"/>
                <a:gd name="connsiteX732" fmla="*/ 4858941 w 9496527"/>
                <a:gd name="connsiteY732" fmla="*/ 2677249 h 5326310"/>
                <a:gd name="connsiteX733" fmla="*/ 4849402 w 9496527"/>
                <a:gd name="connsiteY733" fmla="*/ 2688886 h 5326310"/>
                <a:gd name="connsiteX734" fmla="*/ 4858941 w 9496527"/>
                <a:gd name="connsiteY734" fmla="*/ 2677249 h 5326310"/>
                <a:gd name="connsiteX735" fmla="*/ 4837154 w 9496527"/>
                <a:gd name="connsiteY735" fmla="*/ 4489243 h 5326310"/>
                <a:gd name="connsiteX736" fmla="*/ 4881552 w 9496527"/>
                <a:gd name="connsiteY736" fmla="*/ 4505817 h 5326310"/>
                <a:gd name="connsiteX737" fmla="*/ 4837154 w 9496527"/>
                <a:gd name="connsiteY737" fmla="*/ 4489243 h 5326310"/>
                <a:gd name="connsiteX738" fmla="*/ 4835506 w 9496527"/>
                <a:gd name="connsiteY738" fmla="*/ 4372283 h 5326310"/>
                <a:gd name="connsiteX739" fmla="*/ 4835506 w 9496527"/>
                <a:gd name="connsiteY739" fmla="*/ 4372283 h 5326310"/>
                <a:gd name="connsiteX740" fmla="*/ 4843043 w 9496527"/>
                <a:gd name="connsiteY740" fmla="*/ 3434725 h 5326310"/>
                <a:gd name="connsiteX741" fmla="*/ 4843043 w 9496527"/>
                <a:gd name="connsiteY741" fmla="*/ 3434725 h 5326310"/>
                <a:gd name="connsiteX742" fmla="*/ 4841158 w 9496527"/>
                <a:gd name="connsiteY742" fmla="*/ 2508686 h 5326310"/>
                <a:gd name="connsiteX743" fmla="*/ 4841158 w 9496527"/>
                <a:gd name="connsiteY743" fmla="*/ 2508686 h 5326310"/>
                <a:gd name="connsiteX744" fmla="*/ 4766731 w 9496527"/>
                <a:gd name="connsiteY744" fmla="*/ 2410181 h 5326310"/>
                <a:gd name="connsiteX745" fmla="*/ 4811128 w 9496527"/>
                <a:gd name="connsiteY745" fmla="*/ 2426755 h 5326310"/>
                <a:gd name="connsiteX746" fmla="*/ 4766731 w 9496527"/>
                <a:gd name="connsiteY746" fmla="*/ 2410181 h 5326310"/>
                <a:gd name="connsiteX747" fmla="*/ 4803003 w 9496527"/>
                <a:gd name="connsiteY747" fmla="*/ 3460233 h 5326310"/>
                <a:gd name="connsiteX748" fmla="*/ 4758606 w 9496527"/>
                <a:gd name="connsiteY748" fmla="*/ 3443541 h 5326310"/>
                <a:gd name="connsiteX749" fmla="*/ 4803003 w 9496527"/>
                <a:gd name="connsiteY749" fmla="*/ 3460233 h 5326310"/>
                <a:gd name="connsiteX750" fmla="*/ 4776152 w 9496527"/>
                <a:gd name="connsiteY750" fmla="*/ 4516984 h 5326310"/>
                <a:gd name="connsiteX751" fmla="*/ 4776152 w 9496527"/>
                <a:gd name="connsiteY751" fmla="*/ 4516984 h 5326310"/>
                <a:gd name="connsiteX752" fmla="*/ 4758959 w 9496527"/>
                <a:gd name="connsiteY752" fmla="*/ 4657219 h 5326310"/>
                <a:gd name="connsiteX753" fmla="*/ 4735524 w 9496527"/>
                <a:gd name="connsiteY753" fmla="*/ 4638293 h 5326310"/>
                <a:gd name="connsiteX754" fmla="*/ 4754484 w 9496527"/>
                <a:gd name="connsiteY754" fmla="*/ 4615019 h 5326310"/>
                <a:gd name="connsiteX755" fmla="*/ 4777801 w 9496527"/>
                <a:gd name="connsiteY755" fmla="*/ 4633827 h 5326310"/>
                <a:gd name="connsiteX756" fmla="*/ 4758959 w 9496527"/>
                <a:gd name="connsiteY756" fmla="*/ 4657219 h 5326310"/>
                <a:gd name="connsiteX757" fmla="*/ 4742354 w 9496527"/>
                <a:gd name="connsiteY757" fmla="*/ 2987574 h 5326310"/>
                <a:gd name="connsiteX758" fmla="*/ 4742354 w 9496527"/>
                <a:gd name="connsiteY758" fmla="*/ 2987574 h 5326310"/>
                <a:gd name="connsiteX759" fmla="*/ 4672402 w 9496527"/>
                <a:gd name="connsiteY759" fmla="*/ 2931034 h 5326310"/>
                <a:gd name="connsiteX760" fmla="*/ 4672402 w 9496527"/>
                <a:gd name="connsiteY760" fmla="*/ 2931034 h 5326310"/>
                <a:gd name="connsiteX761" fmla="*/ 4666278 w 9496527"/>
                <a:gd name="connsiteY761" fmla="*/ 4890433 h 5326310"/>
                <a:gd name="connsiteX762" fmla="*/ 4645081 w 9496527"/>
                <a:gd name="connsiteY762" fmla="*/ 4892666 h 5326310"/>
                <a:gd name="connsiteX763" fmla="*/ 4685120 w 9496527"/>
                <a:gd name="connsiteY763" fmla="*/ 4867158 h 5326310"/>
                <a:gd name="connsiteX764" fmla="*/ 4666278 w 9496527"/>
                <a:gd name="connsiteY764" fmla="*/ 4890433 h 5326310"/>
                <a:gd name="connsiteX765" fmla="*/ 4638486 w 9496527"/>
                <a:gd name="connsiteY765" fmla="*/ 4829543 h 5326310"/>
                <a:gd name="connsiteX766" fmla="*/ 4610222 w 9496527"/>
                <a:gd name="connsiteY766" fmla="*/ 4864455 h 5326310"/>
                <a:gd name="connsiteX767" fmla="*/ 4638486 w 9496527"/>
                <a:gd name="connsiteY767" fmla="*/ 4829543 h 5326310"/>
                <a:gd name="connsiteX768" fmla="*/ 4604923 w 9496527"/>
                <a:gd name="connsiteY768" fmla="*/ 4109095 h 5326310"/>
                <a:gd name="connsiteX769" fmla="*/ 4628358 w 9496527"/>
                <a:gd name="connsiteY769" fmla="*/ 4128020 h 5326310"/>
                <a:gd name="connsiteX770" fmla="*/ 4609398 w 9496527"/>
                <a:gd name="connsiteY770" fmla="*/ 4151294 h 5326310"/>
                <a:gd name="connsiteX771" fmla="*/ 4586081 w 9496527"/>
                <a:gd name="connsiteY771" fmla="*/ 4132369 h 5326310"/>
                <a:gd name="connsiteX772" fmla="*/ 4604923 w 9496527"/>
                <a:gd name="connsiteY772" fmla="*/ 4109095 h 5326310"/>
                <a:gd name="connsiteX773" fmla="*/ 4516011 w 9496527"/>
                <a:gd name="connsiteY773" fmla="*/ 3671465 h 5326310"/>
                <a:gd name="connsiteX774" fmla="*/ 4572067 w 9496527"/>
                <a:gd name="connsiteY774" fmla="*/ 3697443 h 5326310"/>
                <a:gd name="connsiteX775" fmla="*/ 4516011 w 9496527"/>
                <a:gd name="connsiteY775" fmla="*/ 3671465 h 5326310"/>
                <a:gd name="connsiteX776" fmla="*/ 4499641 w 9496527"/>
                <a:gd name="connsiteY776" fmla="*/ 4524743 h 5326310"/>
                <a:gd name="connsiteX777" fmla="*/ 4499641 w 9496527"/>
                <a:gd name="connsiteY777" fmla="*/ 4524743 h 5326310"/>
                <a:gd name="connsiteX778" fmla="*/ 4493635 w 9496527"/>
                <a:gd name="connsiteY778" fmla="*/ 2651859 h 5326310"/>
                <a:gd name="connsiteX779" fmla="*/ 4493635 w 9496527"/>
                <a:gd name="connsiteY779" fmla="*/ 2651859 h 5326310"/>
                <a:gd name="connsiteX780" fmla="*/ 4488572 w 9496527"/>
                <a:gd name="connsiteY780" fmla="*/ 2301097 h 5326310"/>
                <a:gd name="connsiteX781" fmla="*/ 4488572 w 9496527"/>
                <a:gd name="connsiteY781" fmla="*/ 2301097 h 5326310"/>
                <a:gd name="connsiteX782" fmla="*/ 4457482 w 9496527"/>
                <a:gd name="connsiteY782" fmla="*/ 4529209 h 5326310"/>
                <a:gd name="connsiteX783" fmla="*/ 4457482 w 9496527"/>
                <a:gd name="connsiteY783" fmla="*/ 4529209 h 5326310"/>
                <a:gd name="connsiteX784" fmla="*/ 4428158 w 9496527"/>
                <a:gd name="connsiteY784" fmla="*/ 3041999 h 5326310"/>
                <a:gd name="connsiteX785" fmla="*/ 4423212 w 9496527"/>
                <a:gd name="connsiteY785" fmla="*/ 3095718 h 5326310"/>
                <a:gd name="connsiteX786" fmla="*/ 4428158 w 9496527"/>
                <a:gd name="connsiteY786" fmla="*/ 3041999 h 5326310"/>
                <a:gd name="connsiteX787" fmla="*/ 4390945 w 9496527"/>
                <a:gd name="connsiteY787" fmla="*/ 2992629 h 5326310"/>
                <a:gd name="connsiteX788" fmla="*/ 4396009 w 9496527"/>
                <a:gd name="connsiteY788" fmla="*/ 2938792 h 5326310"/>
                <a:gd name="connsiteX789" fmla="*/ 4390945 w 9496527"/>
                <a:gd name="connsiteY789" fmla="*/ 2992629 h 5326310"/>
                <a:gd name="connsiteX790" fmla="*/ 4366568 w 9496527"/>
                <a:gd name="connsiteY790" fmla="*/ 3165541 h 5326310"/>
                <a:gd name="connsiteX791" fmla="*/ 4418266 w 9496527"/>
                <a:gd name="connsiteY791" fmla="*/ 3149437 h 5326310"/>
                <a:gd name="connsiteX792" fmla="*/ 4366568 w 9496527"/>
                <a:gd name="connsiteY792" fmla="*/ 3165541 h 5326310"/>
                <a:gd name="connsiteX793" fmla="*/ 4410729 w 9496527"/>
                <a:gd name="connsiteY793" fmla="*/ 4086996 h 5326310"/>
                <a:gd name="connsiteX794" fmla="*/ 4410729 w 9496527"/>
                <a:gd name="connsiteY794" fmla="*/ 4086996 h 5326310"/>
                <a:gd name="connsiteX795" fmla="*/ 4373045 w 9496527"/>
                <a:gd name="connsiteY795" fmla="*/ 4538143 h 5326310"/>
                <a:gd name="connsiteX796" fmla="*/ 4373045 w 9496527"/>
                <a:gd name="connsiteY796" fmla="*/ 4538143 h 5326310"/>
                <a:gd name="connsiteX797" fmla="*/ 4366332 w 9496527"/>
                <a:gd name="connsiteY797" fmla="*/ 4070421 h 5326310"/>
                <a:gd name="connsiteX798" fmla="*/ 4366332 w 9496527"/>
                <a:gd name="connsiteY798" fmla="*/ 4070421 h 5326310"/>
                <a:gd name="connsiteX799" fmla="*/ 4328530 w 9496527"/>
                <a:gd name="connsiteY799" fmla="*/ 4116970 h 5326310"/>
                <a:gd name="connsiteX800" fmla="*/ 4305212 w 9496527"/>
                <a:gd name="connsiteY800" fmla="*/ 4098163 h 5326310"/>
                <a:gd name="connsiteX801" fmla="*/ 4324055 w 9496527"/>
                <a:gd name="connsiteY801" fmla="*/ 4074888 h 5326310"/>
                <a:gd name="connsiteX802" fmla="*/ 4347372 w 9496527"/>
                <a:gd name="connsiteY802" fmla="*/ 4093696 h 5326310"/>
                <a:gd name="connsiteX803" fmla="*/ 4328530 w 9496527"/>
                <a:gd name="connsiteY803" fmla="*/ 4116970 h 5326310"/>
                <a:gd name="connsiteX804" fmla="*/ 4279186 w 9496527"/>
                <a:gd name="connsiteY804" fmla="*/ 4558596 h 5326310"/>
                <a:gd name="connsiteX805" fmla="*/ 4279186 w 9496527"/>
                <a:gd name="connsiteY805" fmla="*/ 4558596 h 5326310"/>
                <a:gd name="connsiteX806" fmla="*/ 4212649 w 9496527"/>
                <a:gd name="connsiteY806" fmla="*/ 4735975 h 5326310"/>
                <a:gd name="connsiteX807" fmla="*/ 4266468 w 9496527"/>
                <a:gd name="connsiteY807" fmla="*/ 4740912 h 5326310"/>
                <a:gd name="connsiteX808" fmla="*/ 4212649 w 9496527"/>
                <a:gd name="connsiteY808" fmla="*/ 4735975 h 5326310"/>
                <a:gd name="connsiteX809" fmla="*/ 4224897 w 9496527"/>
                <a:gd name="connsiteY809" fmla="*/ 5054059 h 5326310"/>
                <a:gd name="connsiteX810" fmla="*/ 4269412 w 9496527"/>
                <a:gd name="connsiteY810" fmla="*/ 5070633 h 5326310"/>
                <a:gd name="connsiteX811" fmla="*/ 4224897 w 9496527"/>
                <a:gd name="connsiteY811" fmla="*/ 5054059 h 5326310"/>
                <a:gd name="connsiteX812" fmla="*/ 4213238 w 9496527"/>
                <a:gd name="connsiteY812" fmla="*/ 5044655 h 5326310"/>
                <a:gd name="connsiteX813" fmla="*/ 4205348 w 9496527"/>
                <a:gd name="connsiteY813" fmla="*/ 5051943 h 5326310"/>
                <a:gd name="connsiteX814" fmla="*/ 4205348 w 9496527"/>
                <a:gd name="connsiteY814" fmla="*/ 5051943 h 5326310"/>
                <a:gd name="connsiteX815" fmla="*/ 4222306 w 9496527"/>
                <a:gd name="connsiteY815" fmla="*/ 5036192 h 5326310"/>
                <a:gd name="connsiteX816" fmla="*/ 4213238 w 9496527"/>
                <a:gd name="connsiteY816" fmla="*/ 5044655 h 5326310"/>
                <a:gd name="connsiteX817" fmla="*/ 4217831 w 9496527"/>
                <a:gd name="connsiteY817" fmla="*/ 3372777 h 5326310"/>
                <a:gd name="connsiteX818" fmla="*/ 4217831 w 9496527"/>
                <a:gd name="connsiteY818" fmla="*/ 3372777 h 5326310"/>
                <a:gd name="connsiteX819" fmla="*/ 4193454 w 9496527"/>
                <a:gd name="connsiteY819" fmla="*/ 3141209 h 5326310"/>
                <a:gd name="connsiteX820" fmla="*/ 4245035 w 9496527"/>
                <a:gd name="connsiteY820" fmla="*/ 3125105 h 5326310"/>
                <a:gd name="connsiteX821" fmla="*/ 4193454 w 9496527"/>
                <a:gd name="connsiteY821" fmla="*/ 3141209 h 5326310"/>
                <a:gd name="connsiteX822" fmla="*/ 4195338 w 9496527"/>
                <a:gd name="connsiteY822" fmla="*/ 4471611 h 5326310"/>
                <a:gd name="connsiteX823" fmla="*/ 4195338 w 9496527"/>
                <a:gd name="connsiteY823" fmla="*/ 4471611 h 5326310"/>
                <a:gd name="connsiteX824" fmla="*/ 4115965 w 9496527"/>
                <a:gd name="connsiteY824" fmla="*/ 4426825 h 5326310"/>
                <a:gd name="connsiteX825" fmla="*/ 4115965 w 9496527"/>
                <a:gd name="connsiteY825" fmla="*/ 4426825 h 5326310"/>
                <a:gd name="connsiteX826" fmla="*/ 4063795 w 9496527"/>
                <a:gd name="connsiteY826" fmla="*/ 4538731 h 5326310"/>
                <a:gd name="connsiteX827" fmla="*/ 4108192 w 9496527"/>
                <a:gd name="connsiteY827" fmla="*/ 4555422 h 5326310"/>
                <a:gd name="connsiteX828" fmla="*/ 4063795 w 9496527"/>
                <a:gd name="connsiteY828" fmla="*/ 4538731 h 5326310"/>
                <a:gd name="connsiteX829" fmla="*/ 4023284 w 9496527"/>
                <a:gd name="connsiteY829" fmla="*/ 2541717 h 5326310"/>
                <a:gd name="connsiteX830" fmla="*/ 4067799 w 9496527"/>
                <a:gd name="connsiteY830" fmla="*/ 2558291 h 5326310"/>
                <a:gd name="connsiteX831" fmla="*/ 4023284 w 9496527"/>
                <a:gd name="connsiteY831" fmla="*/ 2541717 h 5326310"/>
                <a:gd name="connsiteX832" fmla="*/ 3999025 w 9496527"/>
                <a:gd name="connsiteY832" fmla="*/ 3118992 h 5326310"/>
                <a:gd name="connsiteX833" fmla="*/ 4015747 w 9496527"/>
                <a:gd name="connsiteY833" fmla="*/ 3074794 h 5326310"/>
                <a:gd name="connsiteX834" fmla="*/ 4050723 w 9496527"/>
                <a:gd name="connsiteY834" fmla="*/ 3103006 h 5326310"/>
                <a:gd name="connsiteX835" fmla="*/ 3999025 w 9496527"/>
                <a:gd name="connsiteY835" fmla="*/ 3118992 h 5326310"/>
                <a:gd name="connsiteX836" fmla="*/ 4001615 w 9496527"/>
                <a:gd name="connsiteY836" fmla="*/ 4353711 h 5326310"/>
                <a:gd name="connsiteX837" fmla="*/ 4001615 w 9496527"/>
                <a:gd name="connsiteY837" fmla="*/ 4353711 h 5326310"/>
                <a:gd name="connsiteX838" fmla="*/ 3983951 w 9496527"/>
                <a:gd name="connsiteY838" fmla="*/ 4589746 h 5326310"/>
                <a:gd name="connsiteX839" fmla="*/ 4028819 w 9496527"/>
                <a:gd name="connsiteY839" fmla="*/ 4510519 h 5326310"/>
                <a:gd name="connsiteX840" fmla="*/ 3983951 w 9496527"/>
                <a:gd name="connsiteY840" fmla="*/ 4589746 h 5326310"/>
                <a:gd name="connsiteX841" fmla="*/ 3969819 w 9496527"/>
                <a:gd name="connsiteY841" fmla="*/ 3750222 h 5326310"/>
                <a:gd name="connsiteX842" fmla="*/ 3969819 w 9496527"/>
                <a:gd name="connsiteY842" fmla="*/ 3750222 h 5326310"/>
                <a:gd name="connsiteX843" fmla="*/ 3966404 w 9496527"/>
                <a:gd name="connsiteY843" fmla="*/ 3516420 h 5326310"/>
                <a:gd name="connsiteX844" fmla="*/ 3966404 w 9496527"/>
                <a:gd name="connsiteY844" fmla="*/ 3516420 h 5326310"/>
                <a:gd name="connsiteX845" fmla="*/ 3991841 w 9496527"/>
                <a:gd name="connsiteY845" fmla="*/ 3151788 h 5326310"/>
                <a:gd name="connsiteX846" fmla="*/ 3991841 w 9496527"/>
                <a:gd name="connsiteY846" fmla="*/ 3151788 h 5326310"/>
                <a:gd name="connsiteX847" fmla="*/ 4031056 w 9496527"/>
                <a:gd name="connsiteY847" fmla="*/ 2413120 h 5326310"/>
                <a:gd name="connsiteX848" fmla="*/ 3970054 w 9496527"/>
                <a:gd name="connsiteY848" fmla="*/ 2440743 h 5326310"/>
                <a:gd name="connsiteX849" fmla="*/ 4031056 w 9496527"/>
                <a:gd name="connsiteY849" fmla="*/ 2413120 h 5326310"/>
                <a:gd name="connsiteX850" fmla="*/ 4089350 w 9496527"/>
                <a:gd name="connsiteY850" fmla="*/ 4174098 h 5326310"/>
                <a:gd name="connsiteX851" fmla="*/ 4089350 w 9496527"/>
                <a:gd name="connsiteY851" fmla="*/ 4174098 h 5326310"/>
                <a:gd name="connsiteX852" fmla="*/ 4252218 w 9496527"/>
                <a:gd name="connsiteY852" fmla="*/ 3092427 h 5326310"/>
                <a:gd name="connsiteX853" fmla="*/ 4071803 w 9496527"/>
                <a:gd name="connsiteY853" fmla="*/ 3100772 h 5326310"/>
                <a:gd name="connsiteX854" fmla="*/ 4252218 w 9496527"/>
                <a:gd name="connsiteY854" fmla="*/ 3092427 h 5326310"/>
                <a:gd name="connsiteX855" fmla="*/ 4168252 w 9496527"/>
                <a:gd name="connsiteY855" fmla="*/ 2600961 h 5326310"/>
                <a:gd name="connsiteX856" fmla="*/ 4123855 w 9496527"/>
                <a:gd name="connsiteY856" fmla="*/ 2584269 h 5326310"/>
                <a:gd name="connsiteX857" fmla="*/ 4168252 w 9496527"/>
                <a:gd name="connsiteY857" fmla="*/ 2600961 h 5326310"/>
                <a:gd name="connsiteX858" fmla="*/ 4254927 w 9496527"/>
                <a:gd name="connsiteY858" fmla="*/ 2613068 h 5326310"/>
                <a:gd name="connsiteX859" fmla="*/ 4210412 w 9496527"/>
                <a:gd name="connsiteY859" fmla="*/ 2596494 h 5326310"/>
                <a:gd name="connsiteX860" fmla="*/ 4254927 w 9496527"/>
                <a:gd name="connsiteY860" fmla="*/ 2613068 h 5326310"/>
                <a:gd name="connsiteX861" fmla="*/ 4281542 w 9496527"/>
                <a:gd name="connsiteY861" fmla="*/ 2461197 h 5326310"/>
                <a:gd name="connsiteX862" fmla="*/ 4253160 w 9496527"/>
                <a:gd name="connsiteY862" fmla="*/ 2496108 h 5326310"/>
                <a:gd name="connsiteX863" fmla="*/ 4281542 w 9496527"/>
                <a:gd name="connsiteY863" fmla="*/ 2461197 h 5326310"/>
                <a:gd name="connsiteX864" fmla="*/ 4282719 w 9496527"/>
                <a:gd name="connsiteY864" fmla="*/ 3078556 h 5326310"/>
                <a:gd name="connsiteX865" fmla="*/ 4282719 w 9496527"/>
                <a:gd name="connsiteY865" fmla="*/ 3078556 h 5326310"/>
                <a:gd name="connsiteX866" fmla="*/ 4279069 w 9496527"/>
                <a:gd name="connsiteY866" fmla="*/ 3749634 h 5326310"/>
                <a:gd name="connsiteX867" fmla="*/ 4279069 w 9496527"/>
                <a:gd name="connsiteY867" fmla="*/ 3749634 h 5326310"/>
                <a:gd name="connsiteX868" fmla="*/ 4235378 w 9496527"/>
                <a:gd name="connsiteY868" fmla="*/ 4446103 h 5326310"/>
                <a:gd name="connsiteX869" fmla="*/ 4221482 w 9496527"/>
                <a:gd name="connsiteY869" fmla="*/ 4415658 h 5326310"/>
                <a:gd name="connsiteX870" fmla="*/ 4235378 w 9496527"/>
                <a:gd name="connsiteY870" fmla="*/ 4446103 h 5326310"/>
                <a:gd name="connsiteX871" fmla="*/ 4251394 w 9496527"/>
                <a:gd name="connsiteY871" fmla="*/ 4497707 h 5326310"/>
                <a:gd name="connsiteX872" fmla="*/ 4253631 w 9496527"/>
                <a:gd name="connsiteY872" fmla="*/ 4518748 h 5326310"/>
                <a:gd name="connsiteX873" fmla="*/ 4230314 w 9496527"/>
                <a:gd name="connsiteY873" fmla="*/ 4499940 h 5326310"/>
                <a:gd name="connsiteX874" fmla="*/ 4295909 w 9496527"/>
                <a:gd name="connsiteY874" fmla="*/ 4514281 h 5326310"/>
                <a:gd name="connsiteX875" fmla="*/ 4284250 w 9496527"/>
                <a:gd name="connsiteY875" fmla="*/ 4504877 h 5326310"/>
                <a:gd name="connsiteX876" fmla="*/ 4251394 w 9496527"/>
                <a:gd name="connsiteY876" fmla="*/ 4497707 h 5326310"/>
                <a:gd name="connsiteX877" fmla="*/ 4388236 w 9496527"/>
                <a:gd name="connsiteY877" fmla="*/ 3067389 h 5326310"/>
                <a:gd name="connsiteX878" fmla="*/ 4322759 w 9496527"/>
                <a:gd name="connsiteY878" fmla="*/ 3053048 h 5326310"/>
                <a:gd name="connsiteX879" fmla="*/ 4388236 w 9496527"/>
                <a:gd name="connsiteY879" fmla="*/ 3067389 h 5326310"/>
                <a:gd name="connsiteX880" fmla="*/ 4314280 w 9496527"/>
                <a:gd name="connsiteY880" fmla="*/ 2468367 h 5326310"/>
                <a:gd name="connsiteX881" fmla="*/ 4309216 w 9496527"/>
                <a:gd name="connsiteY881" fmla="*/ 2522204 h 5326310"/>
                <a:gd name="connsiteX882" fmla="*/ 4314280 w 9496527"/>
                <a:gd name="connsiteY882" fmla="*/ 2468367 h 5326310"/>
                <a:gd name="connsiteX883" fmla="*/ 4530260 w 9496527"/>
                <a:gd name="connsiteY883" fmla="*/ 2392431 h 5326310"/>
                <a:gd name="connsiteX884" fmla="*/ 4553578 w 9496527"/>
                <a:gd name="connsiteY884" fmla="*/ 2411239 h 5326310"/>
                <a:gd name="connsiteX885" fmla="*/ 4530260 w 9496527"/>
                <a:gd name="connsiteY885" fmla="*/ 2392431 h 5326310"/>
                <a:gd name="connsiteX886" fmla="*/ 4578544 w 9496527"/>
                <a:gd name="connsiteY886" fmla="*/ 2547006 h 5326310"/>
                <a:gd name="connsiteX887" fmla="*/ 4586081 w 9496527"/>
                <a:gd name="connsiteY887" fmla="*/ 2544303 h 5326310"/>
                <a:gd name="connsiteX888" fmla="*/ 4586081 w 9496527"/>
                <a:gd name="connsiteY888" fmla="*/ 2544303 h 5326310"/>
                <a:gd name="connsiteX889" fmla="*/ 4554402 w 9496527"/>
                <a:gd name="connsiteY889" fmla="*/ 2555822 h 5326310"/>
                <a:gd name="connsiteX890" fmla="*/ 4554402 w 9496527"/>
                <a:gd name="connsiteY890" fmla="*/ 2555822 h 5326310"/>
                <a:gd name="connsiteX891" fmla="*/ 4578544 w 9496527"/>
                <a:gd name="connsiteY891" fmla="*/ 2547006 h 5326310"/>
                <a:gd name="connsiteX892" fmla="*/ 4603510 w 9496527"/>
                <a:gd name="connsiteY892" fmla="*/ 2682774 h 5326310"/>
                <a:gd name="connsiteX893" fmla="*/ 4603510 w 9496527"/>
                <a:gd name="connsiteY893" fmla="*/ 2682774 h 5326310"/>
                <a:gd name="connsiteX894" fmla="*/ 4632362 w 9496527"/>
                <a:gd name="connsiteY894" fmla="*/ 2552061 h 5326310"/>
                <a:gd name="connsiteX895" fmla="*/ 4632362 w 9496527"/>
                <a:gd name="connsiteY895" fmla="*/ 2552061 h 5326310"/>
                <a:gd name="connsiteX896" fmla="*/ 4663687 w 9496527"/>
                <a:gd name="connsiteY896" fmla="*/ 3655832 h 5326310"/>
                <a:gd name="connsiteX897" fmla="*/ 4600448 w 9496527"/>
                <a:gd name="connsiteY897" fmla="*/ 3662532 h 5326310"/>
                <a:gd name="connsiteX898" fmla="*/ 4663687 w 9496527"/>
                <a:gd name="connsiteY898" fmla="*/ 3655832 h 5326310"/>
                <a:gd name="connsiteX899" fmla="*/ 4661921 w 9496527"/>
                <a:gd name="connsiteY899" fmla="*/ 3134391 h 5326310"/>
                <a:gd name="connsiteX900" fmla="*/ 4661921 w 9496527"/>
                <a:gd name="connsiteY900" fmla="*/ 3134391 h 5326310"/>
                <a:gd name="connsiteX901" fmla="*/ 4640606 w 9496527"/>
                <a:gd name="connsiteY901" fmla="*/ 2327545 h 5326310"/>
                <a:gd name="connsiteX902" fmla="*/ 4663923 w 9496527"/>
                <a:gd name="connsiteY902" fmla="*/ 2346470 h 5326310"/>
                <a:gd name="connsiteX903" fmla="*/ 4645081 w 9496527"/>
                <a:gd name="connsiteY903" fmla="*/ 2369745 h 5326310"/>
                <a:gd name="connsiteX904" fmla="*/ 4621763 w 9496527"/>
                <a:gd name="connsiteY904" fmla="*/ 2350937 h 5326310"/>
                <a:gd name="connsiteX905" fmla="*/ 4640606 w 9496527"/>
                <a:gd name="connsiteY905" fmla="*/ 2327545 h 5326310"/>
                <a:gd name="connsiteX906" fmla="*/ 4662274 w 9496527"/>
                <a:gd name="connsiteY906" fmla="*/ 2229511 h 5326310"/>
                <a:gd name="connsiteX907" fmla="*/ 4662274 w 9496527"/>
                <a:gd name="connsiteY907" fmla="*/ 2229511 h 5326310"/>
                <a:gd name="connsiteX908" fmla="*/ 4787105 w 9496527"/>
                <a:gd name="connsiteY908" fmla="*/ 2308855 h 5326310"/>
                <a:gd name="connsiteX909" fmla="*/ 4789813 w 9496527"/>
                <a:gd name="connsiteY909" fmla="*/ 2316025 h 5326310"/>
                <a:gd name="connsiteX910" fmla="*/ 4788282 w 9496527"/>
                <a:gd name="connsiteY910" fmla="*/ 2312029 h 5326310"/>
                <a:gd name="connsiteX911" fmla="*/ 4787105 w 9496527"/>
                <a:gd name="connsiteY911" fmla="*/ 2308855 h 5326310"/>
                <a:gd name="connsiteX912" fmla="*/ 4778743 w 9496527"/>
                <a:gd name="connsiteY912" fmla="*/ 2287109 h 5326310"/>
                <a:gd name="connsiteX913" fmla="*/ 4787105 w 9496527"/>
                <a:gd name="connsiteY913" fmla="*/ 2308855 h 5326310"/>
                <a:gd name="connsiteX914" fmla="*/ 4861061 w 9496527"/>
                <a:gd name="connsiteY914" fmla="*/ 2293691 h 5326310"/>
                <a:gd name="connsiteX915" fmla="*/ 4826085 w 9496527"/>
                <a:gd name="connsiteY915" fmla="*/ 2265480 h 5326310"/>
                <a:gd name="connsiteX916" fmla="*/ 4861061 w 9496527"/>
                <a:gd name="connsiteY916" fmla="*/ 2293691 h 5326310"/>
                <a:gd name="connsiteX917" fmla="*/ 4907107 w 9496527"/>
                <a:gd name="connsiteY917" fmla="*/ 2427225 h 5326310"/>
                <a:gd name="connsiteX918" fmla="*/ 4862709 w 9496527"/>
                <a:gd name="connsiteY918" fmla="*/ 2410651 h 5326310"/>
                <a:gd name="connsiteX919" fmla="*/ 4907107 w 9496527"/>
                <a:gd name="connsiteY919" fmla="*/ 2427225 h 5326310"/>
                <a:gd name="connsiteX920" fmla="*/ 4948206 w 9496527"/>
                <a:gd name="connsiteY920" fmla="*/ 2209998 h 5326310"/>
                <a:gd name="connsiteX921" fmla="*/ 4903691 w 9496527"/>
                <a:gd name="connsiteY921" fmla="*/ 2193423 h 5326310"/>
                <a:gd name="connsiteX922" fmla="*/ 4948206 w 9496527"/>
                <a:gd name="connsiteY922" fmla="*/ 2209998 h 5326310"/>
                <a:gd name="connsiteX923" fmla="*/ 4969404 w 9496527"/>
                <a:gd name="connsiteY923" fmla="*/ 2612363 h 5326310"/>
                <a:gd name="connsiteX924" fmla="*/ 4950562 w 9496527"/>
                <a:gd name="connsiteY924" fmla="*/ 2635637 h 5326310"/>
                <a:gd name="connsiteX925" fmla="*/ 4927244 w 9496527"/>
                <a:gd name="connsiteY925" fmla="*/ 2616829 h 5326310"/>
                <a:gd name="connsiteX926" fmla="*/ 4946087 w 9496527"/>
                <a:gd name="connsiteY926" fmla="*/ 2593437 h 5326310"/>
                <a:gd name="connsiteX927" fmla="*/ 4969404 w 9496527"/>
                <a:gd name="connsiteY927" fmla="*/ 2612363 h 5326310"/>
                <a:gd name="connsiteX928" fmla="*/ 4987069 w 9496527"/>
                <a:gd name="connsiteY928" fmla="*/ 2376327 h 5326310"/>
                <a:gd name="connsiteX929" fmla="*/ 4987069 w 9496527"/>
                <a:gd name="connsiteY929" fmla="*/ 2376327 h 5326310"/>
                <a:gd name="connsiteX930" fmla="*/ 4980945 w 9496527"/>
                <a:gd name="connsiteY930" fmla="*/ 2217286 h 5326310"/>
                <a:gd name="connsiteX931" fmla="*/ 5004262 w 9496527"/>
                <a:gd name="connsiteY931" fmla="*/ 2236093 h 5326310"/>
                <a:gd name="connsiteX932" fmla="*/ 4983182 w 9496527"/>
                <a:gd name="connsiteY932" fmla="*/ 2238327 h 5326310"/>
                <a:gd name="connsiteX933" fmla="*/ 4997079 w 9496527"/>
                <a:gd name="connsiteY933" fmla="*/ 2268771 h 5326310"/>
                <a:gd name="connsiteX934" fmla="*/ 4950326 w 9496527"/>
                <a:gd name="connsiteY934" fmla="*/ 2231039 h 5326310"/>
                <a:gd name="connsiteX935" fmla="*/ 4980945 w 9496527"/>
                <a:gd name="connsiteY935" fmla="*/ 2217286 h 5326310"/>
                <a:gd name="connsiteX936" fmla="*/ 5123675 w 9496527"/>
                <a:gd name="connsiteY936" fmla="*/ 2659969 h 5326310"/>
                <a:gd name="connsiteX937" fmla="*/ 5079278 w 9496527"/>
                <a:gd name="connsiteY937" fmla="*/ 2643395 h 5326310"/>
                <a:gd name="connsiteX938" fmla="*/ 5123675 w 9496527"/>
                <a:gd name="connsiteY938" fmla="*/ 2659969 h 5326310"/>
                <a:gd name="connsiteX939" fmla="*/ 5088111 w 9496527"/>
                <a:gd name="connsiteY939" fmla="*/ 2323078 h 5326310"/>
                <a:gd name="connsiteX940" fmla="*/ 5111428 w 9496527"/>
                <a:gd name="connsiteY940" fmla="*/ 2341886 h 5326310"/>
                <a:gd name="connsiteX941" fmla="*/ 5071506 w 9496527"/>
                <a:gd name="connsiteY941" fmla="*/ 2367394 h 5326310"/>
                <a:gd name="connsiteX942" fmla="*/ 5088111 w 9496527"/>
                <a:gd name="connsiteY942" fmla="*/ 2323078 h 5326310"/>
                <a:gd name="connsiteX943" fmla="*/ 5439755 w 9496527"/>
                <a:gd name="connsiteY943" fmla="*/ 3126985 h 5326310"/>
                <a:gd name="connsiteX944" fmla="*/ 5463073 w 9496527"/>
                <a:gd name="connsiteY944" fmla="*/ 3145793 h 5326310"/>
                <a:gd name="connsiteX945" fmla="*/ 5444113 w 9496527"/>
                <a:gd name="connsiteY945" fmla="*/ 3169067 h 5326310"/>
                <a:gd name="connsiteX946" fmla="*/ 5420795 w 9496527"/>
                <a:gd name="connsiteY946" fmla="*/ 3150260 h 5326310"/>
                <a:gd name="connsiteX947" fmla="*/ 5439755 w 9496527"/>
                <a:gd name="connsiteY947" fmla="*/ 3126985 h 5326310"/>
                <a:gd name="connsiteX948" fmla="*/ 3895863 w 9496527"/>
                <a:gd name="connsiteY948" fmla="*/ 3151200 h 5326310"/>
                <a:gd name="connsiteX949" fmla="*/ 3841927 w 9496527"/>
                <a:gd name="connsiteY949" fmla="*/ 3146263 h 5326310"/>
                <a:gd name="connsiteX950" fmla="*/ 3816490 w 9496527"/>
                <a:gd name="connsiteY950" fmla="*/ 3106297 h 5326310"/>
                <a:gd name="connsiteX951" fmla="*/ 3924126 w 9496527"/>
                <a:gd name="connsiteY951" fmla="*/ 3116289 h 5326310"/>
                <a:gd name="connsiteX952" fmla="*/ 3895863 w 9496527"/>
                <a:gd name="connsiteY952" fmla="*/ 3151200 h 5326310"/>
                <a:gd name="connsiteX953" fmla="*/ 3902340 w 9496527"/>
                <a:gd name="connsiteY953" fmla="*/ 2405362 h 5326310"/>
                <a:gd name="connsiteX954" fmla="*/ 3902340 w 9496527"/>
                <a:gd name="connsiteY954" fmla="*/ 2405362 h 5326310"/>
                <a:gd name="connsiteX955" fmla="*/ 3888561 w 9496527"/>
                <a:gd name="connsiteY955" fmla="*/ 2779398 h 5326310"/>
                <a:gd name="connsiteX956" fmla="*/ 3888561 w 9496527"/>
                <a:gd name="connsiteY956" fmla="*/ 2779398 h 5326310"/>
                <a:gd name="connsiteX957" fmla="*/ 3828619 w 9496527"/>
                <a:gd name="connsiteY957" fmla="*/ 3019900 h 5326310"/>
                <a:gd name="connsiteX958" fmla="*/ 3828619 w 9496527"/>
                <a:gd name="connsiteY958" fmla="*/ 3019900 h 5326310"/>
                <a:gd name="connsiteX959" fmla="*/ 3866304 w 9496527"/>
                <a:gd name="connsiteY959" fmla="*/ 2568870 h 5326310"/>
                <a:gd name="connsiteX960" fmla="*/ 3821789 w 9496527"/>
                <a:gd name="connsiteY960" fmla="*/ 2552178 h 5326310"/>
                <a:gd name="connsiteX961" fmla="*/ 3866304 w 9496527"/>
                <a:gd name="connsiteY961" fmla="*/ 2568870 h 5326310"/>
                <a:gd name="connsiteX962" fmla="*/ 3851348 w 9496527"/>
                <a:gd name="connsiteY962" fmla="*/ 2215757 h 5326310"/>
                <a:gd name="connsiteX963" fmla="*/ 3851348 w 9496527"/>
                <a:gd name="connsiteY963" fmla="*/ 2215757 h 5326310"/>
                <a:gd name="connsiteX964" fmla="*/ 3831210 w 9496527"/>
                <a:gd name="connsiteY964" fmla="*/ 2136060 h 5326310"/>
                <a:gd name="connsiteX965" fmla="*/ 3831210 w 9496527"/>
                <a:gd name="connsiteY965" fmla="*/ 2136060 h 5326310"/>
                <a:gd name="connsiteX966" fmla="*/ 3872781 w 9496527"/>
                <a:gd name="connsiteY966" fmla="*/ 2088689 h 5326310"/>
                <a:gd name="connsiteX967" fmla="*/ 3904577 w 9496527"/>
                <a:gd name="connsiteY967" fmla="*/ 2141703 h 5326310"/>
                <a:gd name="connsiteX968" fmla="*/ 3809070 w 9496527"/>
                <a:gd name="connsiteY968" fmla="*/ 2152047 h 5326310"/>
                <a:gd name="connsiteX969" fmla="*/ 3872781 w 9496527"/>
                <a:gd name="connsiteY969" fmla="*/ 2088689 h 5326310"/>
                <a:gd name="connsiteX970" fmla="*/ 3792583 w 9496527"/>
                <a:gd name="connsiteY970" fmla="*/ 3183408 h 5326310"/>
                <a:gd name="connsiteX971" fmla="*/ 3764791 w 9496527"/>
                <a:gd name="connsiteY971" fmla="*/ 3122519 h 5326310"/>
                <a:gd name="connsiteX972" fmla="*/ 3792583 w 9496527"/>
                <a:gd name="connsiteY972" fmla="*/ 3183408 h 5326310"/>
                <a:gd name="connsiteX973" fmla="*/ 3725811 w 9496527"/>
                <a:gd name="connsiteY973" fmla="*/ 2551708 h 5326310"/>
                <a:gd name="connsiteX974" fmla="*/ 3798472 w 9496527"/>
                <a:gd name="connsiteY974" fmla="*/ 2533371 h 5326310"/>
                <a:gd name="connsiteX975" fmla="*/ 3725811 w 9496527"/>
                <a:gd name="connsiteY975" fmla="*/ 2551708 h 5326310"/>
                <a:gd name="connsiteX976" fmla="*/ 3768559 w 9496527"/>
                <a:gd name="connsiteY976" fmla="*/ 2451440 h 5326310"/>
                <a:gd name="connsiteX977" fmla="*/ 3768559 w 9496527"/>
                <a:gd name="connsiteY977" fmla="*/ 2451440 h 5326310"/>
                <a:gd name="connsiteX978" fmla="*/ 3785046 w 9496527"/>
                <a:gd name="connsiteY978" fmla="*/ 2002526 h 5326310"/>
                <a:gd name="connsiteX979" fmla="*/ 3785046 w 9496527"/>
                <a:gd name="connsiteY979" fmla="*/ 2002526 h 5326310"/>
                <a:gd name="connsiteX980" fmla="*/ 3727342 w 9496527"/>
                <a:gd name="connsiteY980" fmla="*/ 4382510 h 5326310"/>
                <a:gd name="connsiteX981" fmla="*/ 3802240 w 9496527"/>
                <a:gd name="connsiteY981" fmla="*/ 4385331 h 5326310"/>
                <a:gd name="connsiteX982" fmla="*/ 3727342 w 9496527"/>
                <a:gd name="connsiteY982" fmla="*/ 4382510 h 5326310"/>
                <a:gd name="connsiteX983" fmla="*/ 3756665 w 9496527"/>
                <a:gd name="connsiteY983" fmla="*/ 4155878 h 5326310"/>
                <a:gd name="connsiteX984" fmla="*/ 3756665 w 9496527"/>
                <a:gd name="connsiteY984" fmla="*/ 4155878 h 5326310"/>
                <a:gd name="connsiteX985" fmla="*/ 3621472 w 9496527"/>
                <a:gd name="connsiteY985" fmla="*/ 2775636 h 5326310"/>
                <a:gd name="connsiteX986" fmla="*/ 3621472 w 9496527"/>
                <a:gd name="connsiteY986" fmla="*/ 2775636 h 5326310"/>
                <a:gd name="connsiteX987" fmla="*/ 3586613 w 9496527"/>
                <a:gd name="connsiteY987" fmla="*/ 3151788 h 5326310"/>
                <a:gd name="connsiteX988" fmla="*/ 3609931 w 9496527"/>
                <a:gd name="connsiteY988" fmla="*/ 3170713 h 5326310"/>
                <a:gd name="connsiteX989" fmla="*/ 3586613 w 9496527"/>
                <a:gd name="connsiteY989" fmla="*/ 3151788 h 5326310"/>
                <a:gd name="connsiteX990" fmla="*/ 3589793 w 9496527"/>
                <a:gd name="connsiteY990" fmla="*/ 3459645 h 5326310"/>
                <a:gd name="connsiteX991" fmla="*/ 3575897 w 9496527"/>
                <a:gd name="connsiteY991" fmla="*/ 3464582 h 5326310"/>
                <a:gd name="connsiteX992" fmla="*/ 3563885 w 9496527"/>
                <a:gd name="connsiteY992" fmla="*/ 3469049 h 5326310"/>
                <a:gd name="connsiteX993" fmla="*/ 3575897 w 9496527"/>
                <a:gd name="connsiteY993" fmla="*/ 3464582 h 5326310"/>
                <a:gd name="connsiteX994" fmla="*/ 3587202 w 9496527"/>
                <a:gd name="connsiteY994" fmla="*/ 3460468 h 5326310"/>
                <a:gd name="connsiteX995" fmla="*/ 3589793 w 9496527"/>
                <a:gd name="connsiteY995" fmla="*/ 3459645 h 5326310"/>
                <a:gd name="connsiteX996" fmla="*/ 3589793 w 9496527"/>
                <a:gd name="connsiteY996" fmla="*/ 3459645 h 5326310"/>
                <a:gd name="connsiteX997" fmla="*/ 3586378 w 9496527"/>
                <a:gd name="connsiteY997" fmla="*/ 4461267 h 5326310"/>
                <a:gd name="connsiteX998" fmla="*/ 3586378 w 9496527"/>
                <a:gd name="connsiteY998" fmla="*/ 4461267 h 5326310"/>
                <a:gd name="connsiteX999" fmla="*/ 3513128 w 9496527"/>
                <a:gd name="connsiteY999" fmla="*/ 4575405 h 5326310"/>
                <a:gd name="connsiteX1000" fmla="*/ 3576368 w 9496527"/>
                <a:gd name="connsiteY1000" fmla="*/ 4568823 h 5326310"/>
                <a:gd name="connsiteX1001" fmla="*/ 3513128 w 9496527"/>
                <a:gd name="connsiteY1001" fmla="*/ 4575405 h 5326310"/>
                <a:gd name="connsiteX1002" fmla="*/ 3524434 w 9496527"/>
                <a:gd name="connsiteY1002" fmla="*/ 2966768 h 5326310"/>
                <a:gd name="connsiteX1003" fmla="*/ 3522196 w 9496527"/>
                <a:gd name="connsiteY1003" fmla="*/ 2945727 h 5326310"/>
                <a:gd name="connsiteX1004" fmla="*/ 3515013 w 9496527"/>
                <a:gd name="connsiteY1004" fmla="*/ 2978405 h 5326310"/>
                <a:gd name="connsiteX1005" fmla="*/ 3524434 w 9496527"/>
                <a:gd name="connsiteY1005" fmla="*/ 2966768 h 5326310"/>
                <a:gd name="connsiteX1006" fmla="*/ 3500999 w 9496527"/>
                <a:gd name="connsiteY1006" fmla="*/ 2543362 h 5326310"/>
                <a:gd name="connsiteX1007" fmla="*/ 3500999 w 9496527"/>
                <a:gd name="connsiteY1007" fmla="*/ 2543362 h 5326310"/>
                <a:gd name="connsiteX1008" fmla="*/ 3502058 w 9496527"/>
                <a:gd name="connsiteY1008" fmla="*/ 1802225 h 5326310"/>
                <a:gd name="connsiteX1009" fmla="*/ 3502058 w 9496527"/>
                <a:gd name="connsiteY1009" fmla="*/ 1802225 h 5326310"/>
                <a:gd name="connsiteX1010" fmla="*/ 3531029 w 9496527"/>
                <a:gd name="connsiteY1010" fmla="*/ 3029891 h 5326310"/>
                <a:gd name="connsiteX1011" fmla="*/ 3587084 w 9496527"/>
                <a:gd name="connsiteY1011" fmla="*/ 3055987 h 5326310"/>
                <a:gd name="connsiteX1012" fmla="*/ 3531029 w 9496527"/>
                <a:gd name="connsiteY1012" fmla="*/ 3029891 h 5326310"/>
                <a:gd name="connsiteX1013" fmla="*/ 3529851 w 9496527"/>
                <a:gd name="connsiteY1013" fmla="*/ 2412649 h 5326310"/>
                <a:gd name="connsiteX1014" fmla="*/ 3531971 w 9496527"/>
                <a:gd name="connsiteY1014" fmla="*/ 2433690 h 5326310"/>
                <a:gd name="connsiteX1015" fmla="*/ 3529851 w 9496527"/>
                <a:gd name="connsiteY1015" fmla="*/ 2412649 h 5326310"/>
                <a:gd name="connsiteX1016" fmla="*/ 3581314 w 9496527"/>
                <a:gd name="connsiteY1016" fmla="*/ 1992065 h 5326310"/>
                <a:gd name="connsiteX1017" fmla="*/ 3581314 w 9496527"/>
                <a:gd name="connsiteY1017" fmla="*/ 1992065 h 5326310"/>
                <a:gd name="connsiteX1018" fmla="*/ 3376757 w 9496527"/>
                <a:gd name="connsiteY1018" fmla="*/ 2982285 h 5326310"/>
                <a:gd name="connsiteX1019" fmla="*/ 3439997 w 9496527"/>
                <a:gd name="connsiteY1019" fmla="*/ 2975702 h 5326310"/>
                <a:gd name="connsiteX1020" fmla="*/ 3376757 w 9496527"/>
                <a:gd name="connsiteY1020" fmla="*/ 2982285 h 5326310"/>
                <a:gd name="connsiteX1021" fmla="*/ 3370398 w 9496527"/>
                <a:gd name="connsiteY1021" fmla="*/ 4132722 h 5326310"/>
                <a:gd name="connsiteX1022" fmla="*/ 3325883 w 9496527"/>
                <a:gd name="connsiteY1022" fmla="*/ 4116147 h 5326310"/>
                <a:gd name="connsiteX1023" fmla="*/ 3370398 w 9496527"/>
                <a:gd name="connsiteY1023" fmla="*/ 4132722 h 5326310"/>
                <a:gd name="connsiteX1024" fmla="*/ 3313871 w 9496527"/>
                <a:gd name="connsiteY1024" fmla="*/ 2488585 h 5326310"/>
                <a:gd name="connsiteX1025" fmla="*/ 3313871 w 9496527"/>
                <a:gd name="connsiteY1025" fmla="*/ 2488585 h 5326310"/>
                <a:gd name="connsiteX1026" fmla="*/ 3304803 w 9496527"/>
                <a:gd name="connsiteY1026" fmla="*/ 1999940 h 5326310"/>
                <a:gd name="connsiteX1027" fmla="*/ 3328120 w 9496527"/>
                <a:gd name="connsiteY1027" fmla="*/ 2018748 h 5326310"/>
                <a:gd name="connsiteX1028" fmla="*/ 3304803 w 9496527"/>
                <a:gd name="connsiteY1028" fmla="*/ 1999940 h 5326310"/>
                <a:gd name="connsiteX1029" fmla="*/ 3280308 w 9496527"/>
                <a:gd name="connsiteY1029" fmla="*/ 3482214 h 5326310"/>
                <a:gd name="connsiteX1030" fmla="*/ 3256873 w 9496527"/>
                <a:gd name="connsiteY1030" fmla="*/ 3463406 h 5326310"/>
                <a:gd name="connsiteX1031" fmla="*/ 3275715 w 9496527"/>
                <a:gd name="connsiteY1031" fmla="*/ 3440014 h 5326310"/>
                <a:gd name="connsiteX1032" fmla="*/ 3299150 w 9496527"/>
                <a:gd name="connsiteY1032" fmla="*/ 3458940 h 5326310"/>
                <a:gd name="connsiteX1033" fmla="*/ 3280308 w 9496527"/>
                <a:gd name="connsiteY1033" fmla="*/ 3482214 h 5326310"/>
                <a:gd name="connsiteX1034" fmla="*/ 3277953 w 9496527"/>
                <a:gd name="connsiteY1034" fmla="*/ 3056575 h 5326310"/>
                <a:gd name="connsiteX1035" fmla="*/ 3277953 w 9496527"/>
                <a:gd name="connsiteY1035" fmla="*/ 3056575 h 5326310"/>
                <a:gd name="connsiteX1036" fmla="*/ 3229434 w 9496527"/>
                <a:gd name="connsiteY1036" fmla="*/ 2497519 h 5326310"/>
                <a:gd name="connsiteX1037" fmla="*/ 3266647 w 9496527"/>
                <a:gd name="connsiteY1037" fmla="*/ 2546889 h 5326310"/>
                <a:gd name="connsiteX1038" fmla="*/ 3229434 w 9496527"/>
                <a:gd name="connsiteY1038" fmla="*/ 2497519 h 5326310"/>
                <a:gd name="connsiteX1039" fmla="*/ 3204468 w 9496527"/>
                <a:gd name="connsiteY1039" fmla="*/ 2161568 h 5326310"/>
                <a:gd name="connsiteX1040" fmla="*/ 3226372 w 9496527"/>
                <a:gd name="connsiteY1040" fmla="*/ 2160393 h 5326310"/>
                <a:gd name="connsiteX1041" fmla="*/ 3228256 w 9496527"/>
                <a:gd name="connsiteY1041" fmla="*/ 2167328 h 5326310"/>
                <a:gd name="connsiteX1042" fmla="*/ 3246863 w 9496527"/>
                <a:gd name="connsiteY1042" fmla="*/ 2182844 h 5326310"/>
                <a:gd name="connsiteX1043" fmla="*/ 3204468 w 9496527"/>
                <a:gd name="connsiteY1043" fmla="*/ 2161568 h 5326310"/>
                <a:gd name="connsiteX1044" fmla="*/ 3180090 w 9496527"/>
                <a:gd name="connsiteY1044" fmla="*/ 2534664 h 5326310"/>
                <a:gd name="connsiteX1045" fmla="*/ 3180090 w 9496527"/>
                <a:gd name="connsiteY1045" fmla="*/ 2534664 h 5326310"/>
                <a:gd name="connsiteX1046" fmla="*/ 3175144 w 9496527"/>
                <a:gd name="connsiteY1046" fmla="*/ 2588383 h 5326310"/>
                <a:gd name="connsiteX1047" fmla="*/ 3198462 w 9496527"/>
                <a:gd name="connsiteY1047" fmla="*/ 2607191 h 5326310"/>
                <a:gd name="connsiteX1048" fmla="*/ 3175144 w 9496527"/>
                <a:gd name="connsiteY1048" fmla="*/ 2588383 h 5326310"/>
                <a:gd name="connsiteX1049" fmla="*/ 3119442 w 9496527"/>
                <a:gd name="connsiteY1049" fmla="*/ 2062005 h 5326310"/>
                <a:gd name="connsiteX1050" fmla="*/ 3173260 w 9496527"/>
                <a:gd name="connsiteY1050" fmla="*/ 2066942 h 5326310"/>
                <a:gd name="connsiteX1051" fmla="*/ 3142759 w 9496527"/>
                <a:gd name="connsiteY1051" fmla="*/ 2080813 h 5326310"/>
                <a:gd name="connsiteX1052" fmla="*/ 3119442 w 9496527"/>
                <a:gd name="connsiteY1052" fmla="*/ 2062005 h 5326310"/>
                <a:gd name="connsiteX1053" fmla="*/ 3062915 w 9496527"/>
                <a:gd name="connsiteY1053" fmla="*/ 2536309 h 5326310"/>
                <a:gd name="connsiteX1054" fmla="*/ 3114613 w 9496527"/>
                <a:gd name="connsiteY1054" fmla="*/ 2520323 h 5326310"/>
                <a:gd name="connsiteX1055" fmla="*/ 3062915 w 9496527"/>
                <a:gd name="connsiteY1055" fmla="*/ 2536309 h 5326310"/>
                <a:gd name="connsiteX1056" fmla="*/ 3072454 w 9496527"/>
                <a:gd name="connsiteY1056" fmla="*/ 2929271 h 5326310"/>
                <a:gd name="connsiteX1057" fmla="*/ 3072454 w 9496527"/>
                <a:gd name="connsiteY1057" fmla="*/ 2929271 h 5326310"/>
                <a:gd name="connsiteX1058" fmla="*/ 3099422 w 9496527"/>
                <a:gd name="connsiteY1058" fmla="*/ 1568541 h 5326310"/>
                <a:gd name="connsiteX1059" fmla="*/ 3120619 w 9496527"/>
                <a:gd name="connsiteY1059" fmla="*/ 1589700 h 5326310"/>
                <a:gd name="connsiteX1060" fmla="*/ 3099422 w 9496527"/>
                <a:gd name="connsiteY1060" fmla="*/ 1610858 h 5326310"/>
                <a:gd name="connsiteX1061" fmla="*/ 3078224 w 9496527"/>
                <a:gd name="connsiteY1061" fmla="*/ 1589700 h 5326310"/>
                <a:gd name="connsiteX1062" fmla="*/ 3099422 w 9496527"/>
                <a:gd name="connsiteY1062" fmla="*/ 1568541 h 5326310"/>
                <a:gd name="connsiteX1063" fmla="*/ 3195753 w 9496527"/>
                <a:gd name="connsiteY1063" fmla="*/ 1092356 h 5326310"/>
                <a:gd name="connsiteX1064" fmla="*/ 3216951 w 9496527"/>
                <a:gd name="connsiteY1064" fmla="*/ 1113515 h 5326310"/>
                <a:gd name="connsiteX1065" fmla="*/ 3195753 w 9496527"/>
                <a:gd name="connsiteY1065" fmla="*/ 1134673 h 5326310"/>
                <a:gd name="connsiteX1066" fmla="*/ 3174555 w 9496527"/>
                <a:gd name="connsiteY1066" fmla="*/ 1113515 h 5326310"/>
                <a:gd name="connsiteX1067" fmla="*/ 3195753 w 9496527"/>
                <a:gd name="connsiteY1067" fmla="*/ 1092356 h 5326310"/>
                <a:gd name="connsiteX1068" fmla="*/ 3336128 w 9496527"/>
                <a:gd name="connsiteY1068" fmla="*/ 2699230 h 5326310"/>
                <a:gd name="connsiteX1069" fmla="*/ 3336128 w 9496527"/>
                <a:gd name="connsiteY1069" fmla="*/ 2699230 h 5326310"/>
                <a:gd name="connsiteX1070" fmla="*/ 3381114 w 9496527"/>
                <a:gd name="connsiteY1070" fmla="*/ 2619886 h 5326310"/>
                <a:gd name="connsiteX1071" fmla="*/ 3381114 w 9496527"/>
                <a:gd name="connsiteY1071" fmla="*/ 2619886 h 5326310"/>
                <a:gd name="connsiteX1072" fmla="*/ 3379348 w 9496527"/>
                <a:gd name="connsiteY1072" fmla="*/ 2503043 h 5326310"/>
                <a:gd name="connsiteX1073" fmla="*/ 3379348 w 9496527"/>
                <a:gd name="connsiteY1073" fmla="*/ 2503043 h 5326310"/>
                <a:gd name="connsiteX1074" fmla="*/ 3043484 w 9496527"/>
                <a:gd name="connsiteY1074" fmla="*/ 2655503 h 5326310"/>
                <a:gd name="connsiteX1075" fmla="*/ 3041364 w 9496527"/>
                <a:gd name="connsiteY1075" fmla="*/ 2634462 h 5326310"/>
                <a:gd name="connsiteX1076" fmla="*/ 3043484 w 9496527"/>
                <a:gd name="connsiteY1076" fmla="*/ 2655503 h 5326310"/>
                <a:gd name="connsiteX1077" fmla="*/ 2998615 w 9496527"/>
                <a:gd name="connsiteY1077" fmla="*/ 2734730 h 5326310"/>
                <a:gd name="connsiteX1078" fmla="*/ 3043013 w 9496527"/>
                <a:gd name="connsiteY1078" fmla="*/ 2751421 h 5326310"/>
                <a:gd name="connsiteX1079" fmla="*/ 2998615 w 9496527"/>
                <a:gd name="connsiteY1079" fmla="*/ 2734730 h 5326310"/>
                <a:gd name="connsiteX1080" fmla="*/ 3035711 w 9496527"/>
                <a:gd name="connsiteY1080" fmla="*/ 1610741 h 5326310"/>
                <a:gd name="connsiteX1081" fmla="*/ 2993434 w 9496527"/>
                <a:gd name="connsiteY1081" fmla="*/ 1589465 h 5326310"/>
                <a:gd name="connsiteX1082" fmla="*/ 3035711 w 9496527"/>
                <a:gd name="connsiteY1082" fmla="*/ 1610741 h 5326310"/>
                <a:gd name="connsiteX1083" fmla="*/ 3004150 w 9496527"/>
                <a:gd name="connsiteY1083" fmla="*/ 1473093 h 5326310"/>
                <a:gd name="connsiteX1084" fmla="*/ 3004150 w 9496527"/>
                <a:gd name="connsiteY1084" fmla="*/ 1473093 h 5326310"/>
                <a:gd name="connsiteX1085" fmla="*/ 2929723 w 9496527"/>
                <a:gd name="connsiteY1085" fmla="*/ 1610623 h 5326310"/>
                <a:gd name="connsiteX1086" fmla="*/ 2929723 w 9496527"/>
                <a:gd name="connsiteY1086" fmla="*/ 1610623 h 5326310"/>
                <a:gd name="connsiteX1087" fmla="*/ 2897573 w 9496527"/>
                <a:gd name="connsiteY1087" fmla="*/ 1748154 h 5326310"/>
                <a:gd name="connsiteX1088" fmla="*/ 2876494 w 9496527"/>
                <a:gd name="connsiteY1088" fmla="*/ 1726995 h 5326310"/>
                <a:gd name="connsiteX1089" fmla="*/ 2897691 w 9496527"/>
                <a:gd name="connsiteY1089" fmla="*/ 1705836 h 5326310"/>
                <a:gd name="connsiteX1090" fmla="*/ 2918889 w 9496527"/>
                <a:gd name="connsiteY1090" fmla="*/ 1726995 h 5326310"/>
                <a:gd name="connsiteX1091" fmla="*/ 2897573 w 9496527"/>
                <a:gd name="connsiteY1091" fmla="*/ 1748154 h 5326310"/>
                <a:gd name="connsiteX1092" fmla="*/ 2904757 w 9496527"/>
                <a:gd name="connsiteY1092" fmla="*/ 2159922 h 5326310"/>
                <a:gd name="connsiteX1093" fmla="*/ 2905699 w 9496527"/>
                <a:gd name="connsiteY1093" fmla="*/ 2158982 h 5326310"/>
                <a:gd name="connsiteX1094" fmla="*/ 2914767 w 9496527"/>
                <a:gd name="connsiteY1094" fmla="*/ 2150636 h 5326310"/>
                <a:gd name="connsiteX1095" fmla="*/ 2904757 w 9496527"/>
                <a:gd name="connsiteY1095" fmla="*/ 2159922 h 5326310"/>
                <a:gd name="connsiteX1096" fmla="*/ 2900871 w 9496527"/>
                <a:gd name="connsiteY1096" fmla="*/ 2163566 h 5326310"/>
                <a:gd name="connsiteX1097" fmla="*/ 2900871 w 9496527"/>
                <a:gd name="connsiteY1097" fmla="*/ 2163566 h 5326310"/>
                <a:gd name="connsiteX1098" fmla="*/ 2900871 w 9496527"/>
                <a:gd name="connsiteY1098" fmla="*/ 2617300 h 5326310"/>
                <a:gd name="connsiteX1099" fmla="*/ 2900871 w 9496527"/>
                <a:gd name="connsiteY1099" fmla="*/ 2617300 h 5326310"/>
                <a:gd name="connsiteX1100" fmla="*/ 2831508 w 9496527"/>
                <a:gd name="connsiteY1100" fmla="*/ 2562405 h 5326310"/>
                <a:gd name="connsiteX1101" fmla="*/ 2823146 w 9496527"/>
                <a:gd name="connsiteY1101" fmla="*/ 2540541 h 5326310"/>
                <a:gd name="connsiteX1102" fmla="*/ 2830919 w 9496527"/>
                <a:gd name="connsiteY1102" fmla="*/ 2560759 h 5326310"/>
                <a:gd name="connsiteX1103" fmla="*/ 2831508 w 9496527"/>
                <a:gd name="connsiteY1103" fmla="*/ 2562405 h 5326310"/>
                <a:gd name="connsiteX1104" fmla="*/ 2835158 w 9496527"/>
                <a:gd name="connsiteY1104" fmla="*/ 2571809 h 5326310"/>
                <a:gd name="connsiteX1105" fmla="*/ 2831508 w 9496527"/>
                <a:gd name="connsiteY1105" fmla="*/ 2562405 h 5326310"/>
                <a:gd name="connsiteX1106" fmla="*/ 2780515 w 9496527"/>
                <a:gd name="connsiteY1106" fmla="*/ 1970318 h 5326310"/>
                <a:gd name="connsiteX1107" fmla="*/ 2759318 w 9496527"/>
                <a:gd name="connsiteY1107" fmla="*/ 1970201 h 5326310"/>
                <a:gd name="connsiteX1108" fmla="*/ 2801831 w 9496527"/>
                <a:gd name="connsiteY1108" fmla="*/ 1949160 h 5326310"/>
                <a:gd name="connsiteX1109" fmla="*/ 2780515 w 9496527"/>
                <a:gd name="connsiteY1109" fmla="*/ 1970318 h 5326310"/>
                <a:gd name="connsiteX1110" fmla="*/ 2727521 w 9496527"/>
                <a:gd name="connsiteY1110" fmla="*/ 1938463 h 5326310"/>
                <a:gd name="connsiteX1111" fmla="*/ 2759436 w 9496527"/>
                <a:gd name="connsiteY1111" fmla="*/ 1906725 h 5326310"/>
                <a:gd name="connsiteX1112" fmla="*/ 2727521 w 9496527"/>
                <a:gd name="connsiteY1112" fmla="*/ 1938463 h 5326310"/>
                <a:gd name="connsiteX1113" fmla="*/ 2913943 w 9496527"/>
                <a:gd name="connsiteY1113" fmla="*/ 3416035 h 5326310"/>
                <a:gd name="connsiteX1114" fmla="*/ 2911941 w 9496527"/>
                <a:gd name="connsiteY1114" fmla="*/ 3446009 h 5326310"/>
                <a:gd name="connsiteX1115" fmla="*/ 2654036 w 9496527"/>
                <a:gd name="connsiteY1115" fmla="*/ 3273567 h 5326310"/>
                <a:gd name="connsiteX1116" fmla="*/ 2681122 w 9496527"/>
                <a:gd name="connsiteY1116" fmla="*/ 3260284 h 5326310"/>
                <a:gd name="connsiteX1117" fmla="*/ 2913943 w 9496527"/>
                <a:gd name="connsiteY1117" fmla="*/ 3416035 h 5326310"/>
                <a:gd name="connsiteX1118" fmla="*/ 2719396 w 9496527"/>
                <a:gd name="connsiteY1118" fmla="*/ 2817365 h 5326310"/>
                <a:gd name="connsiteX1119" fmla="*/ 2719396 w 9496527"/>
                <a:gd name="connsiteY1119" fmla="*/ 2817365 h 5326310"/>
                <a:gd name="connsiteX1120" fmla="*/ 2777689 w 9496527"/>
                <a:gd name="connsiteY1120" fmla="*/ 2864502 h 5326310"/>
                <a:gd name="connsiteX1121" fmla="*/ 2777689 w 9496527"/>
                <a:gd name="connsiteY1121" fmla="*/ 2864502 h 5326310"/>
                <a:gd name="connsiteX1122" fmla="*/ 2765088 w 9496527"/>
                <a:gd name="connsiteY1122" fmla="*/ 3451299 h 5326310"/>
                <a:gd name="connsiteX1123" fmla="*/ 2788406 w 9496527"/>
                <a:gd name="connsiteY1123" fmla="*/ 3470107 h 5326310"/>
                <a:gd name="connsiteX1124" fmla="*/ 2765088 w 9496527"/>
                <a:gd name="connsiteY1124" fmla="*/ 3451299 h 5326310"/>
                <a:gd name="connsiteX1125" fmla="*/ 2717865 w 9496527"/>
                <a:gd name="connsiteY1125" fmla="*/ 3509485 h 5326310"/>
                <a:gd name="connsiteX1126" fmla="*/ 2694547 w 9496527"/>
                <a:gd name="connsiteY1126" fmla="*/ 3490677 h 5326310"/>
                <a:gd name="connsiteX1127" fmla="*/ 2713390 w 9496527"/>
                <a:gd name="connsiteY1127" fmla="*/ 3467403 h 5326310"/>
                <a:gd name="connsiteX1128" fmla="*/ 2736707 w 9496527"/>
                <a:gd name="connsiteY1128" fmla="*/ 3486211 h 5326310"/>
                <a:gd name="connsiteX1129" fmla="*/ 2717865 w 9496527"/>
                <a:gd name="connsiteY1129" fmla="*/ 3509485 h 5326310"/>
                <a:gd name="connsiteX1130" fmla="*/ 2670995 w 9496527"/>
                <a:gd name="connsiteY1130" fmla="*/ 3558737 h 5326310"/>
                <a:gd name="connsiteX1131" fmla="*/ 2684537 w 9496527"/>
                <a:gd name="connsiteY1131" fmla="*/ 3513364 h 5326310"/>
                <a:gd name="connsiteX1132" fmla="*/ 2670995 w 9496527"/>
                <a:gd name="connsiteY1132" fmla="*/ 3558737 h 5326310"/>
                <a:gd name="connsiteX1133" fmla="*/ 2614939 w 9496527"/>
                <a:gd name="connsiteY1133" fmla="*/ 2636813 h 5326310"/>
                <a:gd name="connsiteX1134" fmla="*/ 2614939 w 9496527"/>
                <a:gd name="connsiteY1134" fmla="*/ 2636813 h 5326310"/>
                <a:gd name="connsiteX1135" fmla="*/ 2610699 w 9496527"/>
                <a:gd name="connsiteY1135" fmla="*/ 2913519 h 5326310"/>
                <a:gd name="connsiteX1136" fmla="*/ 2610699 w 9496527"/>
                <a:gd name="connsiteY1136" fmla="*/ 2913519 h 5326310"/>
                <a:gd name="connsiteX1137" fmla="*/ 2565242 w 9496527"/>
                <a:gd name="connsiteY1137" fmla="*/ 3082788 h 5326310"/>
                <a:gd name="connsiteX1138" fmla="*/ 2582436 w 9496527"/>
                <a:gd name="connsiteY1138" fmla="*/ 3058338 h 5326310"/>
                <a:gd name="connsiteX1139" fmla="*/ 2565242 w 9496527"/>
                <a:gd name="connsiteY1139" fmla="*/ 3082788 h 5326310"/>
                <a:gd name="connsiteX1140" fmla="*/ 2532268 w 9496527"/>
                <a:gd name="connsiteY1140" fmla="*/ 3991665 h 5326310"/>
                <a:gd name="connsiteX1141" fmla="*/ 2556881 w 9496527"/>
                <a:gd name="connsiteY1141" fmla="*/ 4008944 h 5326310"/>
                <a:gd name="connsiteX1142" fmla="*/ 2560531 w 9496527"/>
                <a:gd name="connsiteY1142" fmla="*/ 4029750 h 5326310"/>
                <a:gd name="connsiteX1143" fmla="*/ 2532268 w 9496527"/>
                <a:gd name="connsiteY1143" fmla="*/ 3991665 h 5326310"/>
                <a:gd name="connsiteX1144" fmla="*/ 2497881 w 9496527"/>
                <a:gd name="connsiteY1144" fmla="*/ 4040799 h 5326310"/>
                <a:gd name="connsiteX1145" fmla="*/ 2534741 w 9496527"/>
                <a:gd name="connsiteY1145" fmla="*/ 4066542 h 5326310"/>
                <a:gd name="connsiteX1146" fmla="*/ 2497881 w 9496527"/>
                <a:gd name="connsiteY1146" fmla="*/ 4040799 h 5326310"/>
                <a:gd name="connsiteX1147" fmla="*/ 2528382 w 9496527"/>
                <a:gd name="connsiteY1147" fmla="*/ 2874258 h 5326310"/>
                <a:gd name="connsiteX1148" fmla="*/ 2555468 w 9496527"/>
                <a:gd name="connsiteY1148" fmla="*/ 2966298 h 5326310"/>
                <a:gd name="connsiteX1149" fmla="*/ 2481629 w 9496527"/>
                <a:gd name="connsiteY1149" fmla="*/ 2914812 h 5326310"/>
                <a:gd name="connsiteX1150" fmla="*/ 2528382 w 9496527"/>
                <a:gd name="connsiteY1150" fmla="*/ 2874258 h 5326310"/>
                <a:gd name="connsiteX1151" fmla="*/ 2434052 w 9496527"/>
                <a:gd name="connsiteY1151" fmla="*/ 4471258 h 5326310"/>
                <a:gd name="connsiteX1152" fmla="*/ 2435230 w 9496527"/>
                <a:gd name="connsiteY1152" fmla="*/ 4417304 h 5326310"/>
                <a:gd name="connsiteX1153" fmla="*/ 2434052 w 9496527"/>
                <a:gd name="connsiteY1153" fmla="*/ 4471258 h 5326310"/>
                <a:gd name="connsiteX1154" fmla="*/ 2441707 w 9496527"/>
                <a:gd name="connsiteY1154" fmla="*/ 2612363 h 5326310"/>
                <a:gd name="connsiteX1155" fmla="*/ 2441707 w 9496527"/>
                <a:gd name="connsiteY1155" fmla="*/ 2612363 h 5326310"/>
                <a:gd name="connsiteX1156" fmla="*/ 2424042 w 9496527"/>
                <a:gd name="connsiteY1156" fmla="*/ 2848398 h 5326310"/>
                <a:gd name="connsiteX1157" fmla="*/ 2424042 w 9496527"/>
                <a:gd name="connsiteY1157" fmla="*/ 2848398 h 5326310"/>
                <a:gd name="connsiteX1158" fmla="*/ 2436643 w 9496527"/>
                <a:gd name="connsiteY1158" fmla="*/ 2261601 h 5326310"/>
                <a:gd name="connsiteX1159" fmla="*/ 2392246 w 9496527"/>
                <a:gd name="connsiteY1159" fmla="*/ 2245027 h 5326310"/>
                <a:gd name="connsiteX1160" fmla="*/ 2436643 w 9496527"/>
                <a:gd name="connsiteY1160" fmla="*/ 2261601 h 5326310"/>
                <a:gd name="connsiteX1161" fmla="*/ 2366927 w 9496527"/>
                <a:gd name="connsiteY1161" fmla="*/ 3014140 h 5326310"/>
                <a:gd name="connsiteX1162" fmla="*/ 2343609 w 9496527"/>
                <a:gd name="connsiteY1162" fmla="*/ 2995332 h 5326310"/>
                <a:gd name="connsiteX1163" fmla="*/ 2362452 w 9496527"/>
                <a:gd name="connsiteY1163" fmla="*/ 2972058 h 5326310"/>
                <a:gd name="connsiteX1164" fmla="*/ 2385769 w 9496527"/>
                <a:gd name="connsiteY1164" fmla="*/ 2990865 h 5326310"/>
                <a:gd name="connsiteX1165" fmla="*/ 2366927 w 9496527"/>
                <a:gd name="connsiteY1165" fmla="*/ 3014140 h 5326310"/>
                <a:gd name="connsiteX1166" fmla="*/ 2288496 w 9496527"/>
                <a:gd name="connsiteY1166" fmla="*/ 2373036 h 5326310"/>
                <a:gd name="connsiteX1167" fmla="*/ 2332893 w 9496527"/>
                <a:gd name="connsiteY1167" fmla="*/ 2389728 h 5326310"/>
                <a:gd name="connsiteX1168" fmla="*/ 2288496 w 9496527"/>
                <a:gd name="connsiteY1168" fmla="*/ 2373036 h 5326310"/>
                <a:gd name="connsiteX1169" fmla="*/ 2296268 w 9496527"/>
                <a:gd name="connsiteY1169" fmla="*/ 2649037 h 5326310"/>
                <a:gd name="connsiteX1170" fmla="*/ 2296268 w 9496527"/>
                <a:gd name="connsiteY1170" fmla="*/ 2649037 h 5326310"/>
                <a:gd name="connsiteX1171" fmla="*/ 2300036 w 9496527"/>
                <a:gd name="connsiteY1171" fmla="*/ 3957458 h 5326310"/>
                <a:gd name="connsiteX1172" fmla="*/ 2275424 w 9496527"/>
                <a:gd name="connsiteY1172" fmla="*/ 3940179 h 5326310"/>
                <a:gd name="connsiteX1173" fmla="*/ 2292617 w 9496527"/>
                <a:gd name="connsiteY1173" fmla="*/ 3915729 h 5326310"/>
                <a:gd name="connsiteX1174" fmla="*/ 2317230 w 9496527"/>
                <a:gd name="connsiteY1174" fmla="*/ 3932891 h 5326310"/>
                <a:gd name="connsiteX1175" fmla="*/ 2300036 w 9496527"/>
                <a:gd name="connsiteY1175" fmla="*/ 3957458 h 5326310"/>
                <a:gd name="connsiteX1176" fmla="*/ 2305100 w 9496527"/>
                <a:gd name="connsiteY1176" fmla="*/ 2081753 h 5326310"/>
                <a:gd name="connsiteX1177" fmla="*/ 2313344 w 9496527"/>
                <a:gd name="connsiteY1177" fmla="*/ 2075523 h 5326310"/>
                <a:gd name="connsiteX1178" fmla="*/ 2313697 w 9496527"/>
                <a:gd name="connsiteY1178" fmla="*/ 2075288 h 5326310"/>
                <a:gd name="connsiteX1179" fmla="*/ 2313344 w 9496527"/>
                <a:gd name="connsiteY1179" fmla="*/ 2075523 h 5326310"/>
                <a:gd name="connsiteX1180" fmla="*/ 2305100 w 9496527"/>
                <a:gd name="connsiteY1180" fmla="*/ 2081753 h 5326310"/>
                <a:gd name="connsiteX1181" fmla="*/ 2305100 w 9496527"/>
                <a:gd name="connsiteY1181" fmla="*/ 2081753 h 5326310"/>
                <a:gd name="connsiteX1182" fmla="*/ 2324296 w 9496527"/>
                <a:gd name="connsiteY1182" fmla="*/ 2085867 h 5326310"/>
                <a:gd name="connsiteX1183" fmla="*/ 2366691 w 9496527"/>
                <a:gd name="connsiteY1183" fmla="*/ 2107144 h 5326310"/>
                <a:gd name="connsiteX1184" fmla="*/ 2324296 w 9496527"/>
                <a:gd name="connsiteY1184" fmla="*/ 2085867 h 5326310"/>
                <a:gd name="connsiteX1185" fmla="*/ 2372815 w 9496527"/>
                <a:gd name="connsiteY1185" fmla="*/ 2364102 h 5326310"/>
                <a:gd name="connsiteX1186" fmla="*/ 2372815 w 9496527"/>
                <a:gd name="connsiteY1186" fmla="*/ 2364102 h 5326310"/>
                <a:gd name="connsiteX1187" fmla="*/ 2491168 w 9496527"/>
                <a:gd name="connsiteY1187" fmla="*/ 2575218 h 5326310"/>
                <a:gd name="connsiteX1188" fmla="*/ 2514486 w 9496527"/>
                <a:gd name="connsiteY1188" fmla="*/ 2594143 h 5326310"/>
                <a:gd name="connsiteX1189" fmla="*/ 2491168 w 9496527"/>
                <a:gd name="connsiteY1189" fmla="*/ 2575218 h 5326310"/>
                <a:gd name="connsiteX1190" fmla="*/ 2611523 w 9496527"/>
                <a:gd name="connsiteY1190" fmla="*/ 1588877 h 5326310"/>
                <a:gd name="connsiteX1191" fmla="*/ 2611523 w 9496527"/>
                <a:gd name="connsiteY1191" fmla="*/ 1588877 h 5326310"/>
                <a:gd name="connsiteX1192" fmla="*/ 2691486 w 9496527"/>
                <a:gd name="connsiteY1192" fmla="*/ 2351877 h 5326310"/>
                <a:gd name="connsiteX1193" fmla="*/ 2614350 w 9496527"/>
                <a:gd name="connsiteY1193" fmla="*/ 2328015 h 5326310"/>
                <a:gd name="connsiteX1194" fmla="*/ 2691486 w 9496527"/>
                <a:gd name="connsiteY1194" fmla="*/ 2351877 h 5326310"/>
                <a:gd name="connsiteX1195" fmla="*/ 2653919 w 9496527"/>
                <a:gd name="connsiteY1195" fmla="*/ 1588877 h 5326310"/>
                <a:gd name="connsiteX1196" fmla="*/ 2653919 w 9496527"/>
                <a:gd name="connsiteY1196" fmla="*/ 1588877 h 5326310"/>
                <a:gd name="connsiteX1197" fmla="*/ 2264236 w 9496527"/>
                <a:gd name="connsiteY1197" fmla="*/ 3329402 h 5326310"/>
                <a:gd name="connsiteX1198" fmla="*/ 2264236 w 9496527"/>
                <a:gd name="connsiteY1198" fmla="*/ 3329402 h 5326310"/>
                <a:gd name="connsiteX1199" fmla="*/ 2247278 w 9496527"/>
                <a:gd name="connsiteY1199" fmla="*/ 4633239 h 5326310"/>
                <a:gd name="connsiteX1200" fmla="*/ 2260821 w 9496527"/>
                <a:gd name="connsiteY1200" fmla="*/ 4587866 h 5326310"/>
                <a:gd name="connsiteX1201" fmla="*/ 2247278 w 9496527"/>
                <a:gd name="connsiteY1201" fmla="*/ 4633239 h 5326310"/>
                <a:gd name="connsiteX1202" fmla="*/ 2196875 w 9496527"/>
                <a:gd name="connsiteY1202" fmla="*/ 4470083 h 5326310"/>
                <a:gd name="connsiteX1203" fmla="*/ 2206649 w 9496527"/>
                <a:gd name="connsiteY1203" fmla="*/ 4403904 h 5326310"/>
                <a:gd name="connsiteX1204" fmla="*/ 2198052 w 9496527"/>
                <a:gd name="connsiteY1204" fmla="*/ 4416129 h 5326310"/>
                <a:gd name="connsiteX1205" fmla="*/ 2193106 w 9496527"/>
                <a:gd name="connsiteY1205" fmla="*/ 4449277 h 5326310"/>
                <a:gd name="connsiteX1206" fmla="*/ 2214068 w 9496527"/>
                <a:gd name="connsiteY1206" fmla="*/ 4445633 h 5326310"/>
                <a:gd name="connsiteX1207" fmla="*/ 2196875 w 9496527"/>
                <a:gd name="connsiteY1207" fmla="*/ 4470083 h 5326310"/>
                <a:gd name="connsiteX1208" fmla="*/ 2171084 w 9496527"/>
                <a:gd name="connsiteY1208" fmla="*/ 4506875 h 5326310"/>
                <a:gd name="connsiteX1209" fmla="*/ 2171084 w 9496527"/>
                <a:gd name="connsiteY1209" fmla="*/ 4506875 h 5326310"/>
                <a:gd name="connsiteX1210" fmla="*/ 2131751 w 9496527"/>
                <a:gd name="connsiteY1210" fmla="*/ 4589041 h 5326310"/>
                <a:gd name="connsiteX1211" fmla="*/ 2131751 w 9496527"/>
                <a:gd name="connsiteY1211" fmla="*/ 4589041 h 5326310"/>
                <a:gd name="connsiteX1212" fmla="*/ 2142821 w 9496527"/>
                <a:gd name="connsiteY1212" fmla="*/ 4468907 h 5326310"/>
                <a:gd name="connsiteX1213" fmla="*/ 2113262 w 9496527"/>
                <a:gd name="connsiteY1213" fmla="*/ 4484776 h 5326310"/>
                <a:gd name="connsiteX1214" fmla="*/ 2142821 w 9496527"/>
                <a:gd name="connsiteY1214" fmla="*/ 4468907 h 5326310"/>
                <a:gd name="connsiteX1215" fmla="*/ 2121741 w 9496527"/>
                <a:gd name="connsiteY1215" fmla="*/ 3741524 h 5326310"/>
                <a:gd name="connsiteX1216" fmla="*/ 2146354 w 9496527"/>
                <a:gd name="connsiteY1216" fmla="*/ 3758686 h 5326310"/>
                <a:gd name="connsiteX1217" fmla="*/ 2129160 w 9496527"/>
                <a:gd name="connsiteY1217" fmla="*/ 3783253 h 5326310"/>
                <a:gd name="connsiteX1218" fmla="*/ 2104547 w 9496527"/>
                <a:gd name="connsiteY1218" fmla="*/ 3766091 h 5326310"/>
                <a:gd name="connsiteX1219" fmla="*/ 2121741 w 9496527"/>
                <a:gd name="connsiteY1219" fmla="*/ 3741524 h 5326310"/>
                <a:gd name="connsiteX1220" fmla="*/ 2032004 w 9496527"/>
                <a:gd name="connsiteY1220" fmla="*/ 2570398 h 5326310"/>
                <a:gd name="connsiteX1221" fmla="*/ 2099719 w 9496527"/>
                <a:gd name="connsiteY1221" fmla="*/ 2605898 h 5326310"/>
                <a:gd name="connsiteX1222" fmla="*/ 2032004 w 9496527"/>
                <a:gd name="connsiteY1222" fmla="*/ 2570398 h 5326310"/>
                <a:gd name="connsiteX1223" fmla="*/ 2066627 w 9496527"/>
                <a:gd name="connsiteY1223" fmla="*/ 4708117 h 5326310"/>
                <a:gd name="connsiteX1224" fmla="*/ 2066627 w 9496527"/>
                <a:gd name="connsiteY1224" fmla="*/ 4708117 h 5326310"/>
                <a:gd name="connsiteX1225" fmla="*/ 2068747 w 9496527"/>
                <a:gd name="connsiteY1225" fmla="*/ 2715569 h 5326310"/>
                <a:gd name="connsiteX1226" fmla="*/ 2068747 w 9496527"/>
                <a:gd name="connsiteY1226" fmla="*/ 2715569 h 5326310"/>
                <a:gd name="connsiteX1227" fmla="*/ 2054851 w 9496527"/>
                <a:gd name="connsiteY1227" fmla="*/ 2685125 h 5326310"/>
                <a:gd name="connsiteX1228" fmla="*/ 1998795 w 9496527"/>
                <a:gd name="connsiteY1228" fmla="*/ 2659029 h 5326310"/>
                <a:gd name="connsiteX1229" fmla="*/ 2073693 w 9496527"/>
                <a:gd name="connsiteY1229" fmla="*/ 2661850 h 5326310"/>
                <a:gd name="connsiteX1230" fmla="*/ 2054851 w 9496527"/>
                <a:gd name="connsiteY1230" fmla="*/ 2685125 h 5326310"/>
                <a:gd name="connsiteX1231" fmla="*/ 2027176 w 9496527"/>
                <a:gd name="connsiteY1231" fmla="*/ 3876468 h 5326310"/>
                <a:gd name="connsiteX1232" fmla="*/ 2035655 w 9496527"/>
                <a:gd name="connsiteY1232" fmla="*/ 3884461 h 5326310"/>
                <a:gd name="connsiteX1233" fmla="*/ 2027176 w 9496527"/>
                <a:gd name="connsiteY1233" fmla="*/ 3876468 h 5326310"/>
                <a:gd name="connsiteX1234" fmla="*/ 2159661 w 9496527"/>
                <a:gd name="connsiteY1234" fmla="*/ 2365278 h 5326310"/>
                <a:gd name="connsiteX1235" fmla="*/ 2108080 w 9496527"/>
                <a:gd name="connsiteY1235" fmla="*/ 2381382 h 5326310"/>
                <a:gd name="connsiteX1236" fmla="*/ 2159661 w 9496527"/>
                <a:gd name="connsiteY1236" fmla="*/ 2365278 h 5326310"/>
                <a:gd name="connsiteX1237" fmla="*/ 2143645 w 9496527"/>
                <a:gd name="connsiteY1237" fmla="*/ 2718390 h 5326310"/>
                <a:gd name="connsiteX1238" fmla="*/ 2143645 w 9496527"/>
                <a:gd name="connsiteY1238" fmla="*/ 2718390 h 5326310"/>
                <a:gd name="connsiteX1239" fmla="*/ 2143881 w 9496527"/>
                <a:gd name="connsiteY1239" fmla="*/ 3866712 h 5326310"/>
                <a:gd name="connsiteX1240" fmla="*/ 2157424 w 9496527"/>
                <a:gd name="connsiteY1240" fmla="*/ 3821221 h 5326310"/>
                <a:gd name="connsiteX1241" fmla="*/ 2143881 w 9496527"/>
                <a:gd name="connsiteY1241" fmla="*/ 3866712 h 5326310"/>
                <a:gd name="connsiteX1242" fmla="*/ 2111378 w 9496527"/>
                <a:gd name="connsiteY1242" fmla="*/ 2615184 h 5326310"/>
                <a:gd name="connsiteX1243" fmla="*/ 2144234 w 9496527"/>
                <a:gd name="connsiteY1243" fmla="*/ 2622472 h 5326310"/>
                <a:gd name="connsiteX1244" fmla="*/ 2116442 w 9496527"/>
                <a:gd name="connsiteY1244" fmla="*/ 2561465 h 5326310"/>
                <a:gd name="connsiteX1245" fmla="*/ 2174735 w 9496527"/>
                <a:gd name="connsiteY1245" fmla="*/ 2608601 h 5326310"/>
                <a:gd name="connsiteX1246" fmla="*/ 2111378 w 9496527"/>
                <a:gd name="connsiteY1246" fmla="*/ 2615184 h 5326310"/>
                <a:gd name="connsiteX1247" fmla="*/ 2225138 w 9496527"/>
                <a:gd name="connsiteY1247" fmla="*/ 4325382 h 5326310"/>
                <a:gd name="connsiteX1248" fmla="*/ 2225138 w 9496527"/>
                <a:gd name="connsiteY1248" fmla="*/ 4325382 h 5326310"/>
                <a:gd name="connsiteX1249" fmla="*/ 2210300 w 9496527"/>
                <a:gd name="connsiteY1249" fmla="*/ 4242041 h 5326310"/>
                <a:gd name="connsiteX1250" fmla="*/ 2210300 w 9496527"/>
                <a:gd name="connsiteY1250" fmla="*/ 4242041 h 5326310"/>
                <a:gd name="connsiteX1251" fmla="*/ 2175913 w 9496527"/>
                <a:gd name="connsiteY1251" fmla="*/ 3925485 h 5326310"/>
                <a:gd name="connsiteX1252" fmla="*/ 2175913 w 9496527"/>
                <a:gd name="connsiteY1252" fmla="*/ 3925485 h 5326310"/>
                <a:gd name="connsiteX1253" fmla="*/ 2202998 w 9496527"/>
                <a:gd name="connsiteY1253" fmla="*/ 4200312 h 5326310"/>
                <a:gd name="connsiteX1254" fmla="*/ 2202998 w 9496527"/>
                <a:gd name="connsiteY1254" fmla="*/ 4200312 h 5326310"/>
                <a:gd name="connsiteX1255" fmla="*/ 2252106 w 9496527"/>
                <a:gd name="connsiteY1255" fmla="*/ 4417422 h 5326310"/>
                <a:gd name="connsiteX1256" fmla="*/ 2252106 w 9496527"/>
                <a:gd name="connsiteY1256" fmla="*/ 4417422 h 5326310"/>
                <a:gd name="connsiteX1257" fmla="*/ 2216895 w 9496527"/>
                <a:gd name="connsiteY1257" fmla="*/ 2604134 h 5326310"/>
                <a:gd name="connsiteX1258" fmla="*/ 2263529 w 9496527"/>
                <a:gd name="connsiteY1258" fmla="*/ 2641867 h 5326310"/>
                <a:gd name="connsiteX1259" fmla="*/ 2179210 w 9496527"/>
                <a:gd name="connsiteY1259" fmla="*/ 2650683 h 5326310"/>
                <a:gd name="connsiteX1260" fmla="*/ 2216895 w 9496527"/>
                <a:gd name="connsiteY1260" fmla="*/ 2604134 h 5326310"/>
                <a:gd name="connsiteX1261" fmla="*/ 2214657 w 9496527"/>
                <a:gd name="connsiteY1261" fmla="*/ 2583093 h 5326310"/>
                <a:gd name="connsiteX1262" fmla="*/ 2214657 w 9496527"/>
                <a:gd name="connsiteY1262" fmla="*/ 2583093 h 5326310"/>
                <a:gd name="connsiteX1263" fmla="*/ 1881030 w 9496527"/>
                <a:gd name="connsiteY1263" fmla="*/ 4633239 h 5326310"/>
                <a:gd name="connsiteX1264" fmla="*/ 1881030 w 9496527"/>
                <a:gd name="connsiteY1264" fmla="*/ 4633239 h 5326310"/>
                <a:gd name="connsiteX1265" fmla="*/ 1886094 w 9496527"/>
                <a:gd name="connsiteY1265" fmla="*/ 4965663 h 5326310"/>
                <a:gd name="connsiteX1266" fmla="*/ 1886094 w 9496527"/>
                <a:gd name="connsiteY1266" fmla="*/ 4965663 h 5326310"/>
                <a:gd name="connsiteX1267" fmla="*/ 1804837 w 9496527"/>
                <a:gd name="connsiteY1267" fmla="*/ 4141420 h 5326310"/>
                <a:gd name="connsiteX1268" fmla="*/ 1780224 w 9496527"/>
                <a:gd name="connsiteY1268" fmla="*/ 4124258 h 5326310"/>
                <a:gd name="connsiteX1269" fmla="*/ 1797418 w 9496527"/>
                <a:gd name="connsiteY1269" fmla="*/ 4099691 h 5326310"/>
                <a:gd name="connsiteX1270" fmla="*/ 1822030 w 9496527"/>
                <a:gd name="connsiteY1270" fmla="*/ 4116853 h 5326310"/>
                <a:gd name="connsiteX1271" fmla="*/ 1804837 w 9496527"/>
                <a:gd name="connsiteY1271" fmla="*/ 4141420 h 5326310"/>
                <a:gd name="connsiteX1272" fmla="*/ 1790116 w 9496527"/>
                <a:gd name="connsiteY1272" fmla="*/ 4423534 h 5326310"/>
                <a:gd name="connsiteX1273" fmla="*/ 1765503 w 9496527"/>
                <a:gd name="connsiteY1273" fmla="*/ 4406372 h 5326310"/>
                <a:gd name="connsiteX1274" fmla="*/ 1782697 w 9496527"/>
                <a:gd name="connsiteY1274" fmla="*/ 4381805 h 5326310"/>
                <a:gd name="connsiteX1275" fmla="*/ 1807310 w 9496527"/>
                <a:gd name="connsiteY1275" fmla="*/ 4398967 h 5326310"/>
                <a:gd name="connsiteX1276" fmla="*/ 1790116 w 9496527"/>
                <a:gd name="connsiteY1276" fmla="*/ 4423534 h 5326310"/>
                <a:gd name="connsiteX1277" fmla="*/ 1758084 w 9496527"/>
                <a:gd name="connsiteY1277" fmla="*/ 4364643 h 5326310"/>
                <a:gd name="connsiteX1278" fmla="*/ 1758084 w 9496527"/>
                <a:gd name="connsiteY1278" fmla="*/ 4364643 h 5326310"/>
                <a:gd name="connsiteX1279" fmla="*/ 1735827 w 9496527"/>
                <a:gd name="connsiteY1279" fmla="*/ 2777634 h 5326310"/>
                <a:gd name="connsiteX1280" fmla="*/ 1735827 w 9496527"/>
                <a:gd name="connsiteY1280" fmla="*/ 2777634 h 5326310"/>
                <a:gd name="connsiteX1281" fmla="*/ 1681655 w 9496527"/>
                <a:gd name="connsiteY1281" fmla="*/ 2593555 h 5326310"/>
                <a:gd name="connsiteX1282" fmla="*/ 1681655 w 9496527"/>
                <a:gd name="connsiteY1282" fmla="*/ 2593555 h 5326310"/>
                <a:gd name="connsiteX1283" fmla="*/ 1642557 w 9496527"/>
                <a:gd name="connsiteY1283" fmla="*/ 3772321 h 5326310"/>
                <a:gd name="connsiteX1284" fmla="*/ 1617945 w 9496527"/>
                <a:gd name="connsiteY1284" fmla="*/ 3755159 h 5326310"/>
                <a:gd name="connsiteX1285" fmla="*/ 1635138 w 9496527"/>
                <a:gd name="connsiteY1285" fmla="*/ 3730592 h 5326310"/>
                <a:gd name="connsiteX1286" fmla="*/ 1659751 w 9496527"/>
                <a:gd name="connsiteY1286" fmla="*/ 3747754 h 5326310"/>
                <a:gd name="connsiteX1287" fmla="*/ 1642557 w 9496527"/>
                <a:gd name="connsiteY1287" fmla="*/ 3772321 h 5326310"/>
                <a:gd name="connsiteX1288" fmla="*/ 1551525 w 9496527"/>
                <a:gd name="connsiteY1288" fmla="*/ 3379830 h 5326310"/>
                <a:gd name="connsiteX1289" fmla="*/ 1568719 w 9496527"/>
                <a:gd name="connsiteY1289" fmla="*/ 3355263 h 5326310"/>
                <a:gd name="connsiteX1290" fmla="*/ 1551525 w 9496527"/>
                <a:gd name="connsiteY1290" fmla="*/ 3379830 h 5326310"/>
                <a:gd name="connsiteX1291" fmla="*/ 1465793 w 9496527"/>
                <a:gd name="connsiteY1291" fmla="*/ 4781701 h 5326310"/>
                <a:gd name="connsiteX1292" fmla="*/ 1465793 w 9496527"/>
                <a:gd name="connsiteY1292" fmla="*/ 4781701 h 5326310"/>
                <a:gd name="connsiteX1293" fmla="*/ 1348970 w 9496527"/>
                <a:gd name="connsiteY1293" fmla="*/ 4243334 h 5326310"/>
                <a:gd name="connsiteX1294" fmla="*/ 1371110 w 9496527"/>
                <a:gd name="connsiteY1294" fmla="*/ 4185736 h 5326310"/>
                <a:gd name="connsiteX1295" fmla="*/ 1348970 w 9496527"/>
                <a:gd name="connsiteY1295" fmla="*/ 4243334 h 5326310"/>
                <a:gd name="connsiteX1296" fmla="*/ 1334250 w 9496527"/>
                <a:gd name="connsiteY1296" fmla="*/ 4159875 h 5326310"/>
                <a:gd name="connsiteX1297" fmla="*/ 1323062 w 9496527"/>
                <a:gd name="connsiteY1297" fmla="*/ 4097340 h 5326310"/>
                <a:gd name="connsiteX1298" fmla="*/ 1334250 w 9496527"/>
                <a:gd name="connsiteY1298" fmla="*/ 4159875 h 5326310"/>
                <a:gd name="connsiteX1299" fmla="*/ 1232266 w 9496527"/>
                <a:gd name="connsiteY1299" fmla="*/ 4801449 h 5326310"/>
                <a:gd name="connsiteX1300" fmla="*/ 1232266 w 9496527"/>
                <a:gd name="connsiteY1300" fmla="*/ 4801449 h 5326310"/>
                <a:gd name="connsiteX1301" fmla="*/ 1104374 w 9496527"/>
                <a:gd name="connsiteY1301" fmla="*/ 4017760 h 5326310"/>
                <a:gd name="connsiteX1302" fmla="*/ 1117917 w 9496527"/>
                <a:gd name="connsiteY1302" fmla="*/ 3972269 h 5326310"/>
                <a:gd name="connsiteX1303" fmla="*/ 1104374 w 9496527"/>
                <a:gd name="connsiteY1303" fmla="*/ 4017760 h 5326310"/>
                <a:gd name="connsiteX1304" fmla="*/ 1089653 w 9496527"/>
                <a:gd name="connsiteY1304" fmla="*/ 3934301 h 5326310"/>
                <a:gd name="connsiteX1305" fmla="*/ 1089653 w 9496527"/>
                <a:gd name="connsiteY1305" fmla="*/ 3934301 h 5326310"/>
                <a:gd name="connsiteX1306" fmla="*/ 1071282 w 9496527"/>
                <a:gd name="connsiteY1306" fmla="*/ 4561065 h 5326310"/>
                <a:gd name="connsiteX1307" fmla="*/ 1071282 w 9496527"/>
                <a:gd name="connsiteY1307" fmla="*/ 4561065 h 5326310"/>
                <a:gd name="connsiteX1308" fmla="*/ 945863 w 9496527"/>
                <a:gd name="connsiteY1308" fmla="*/ 3852136 h 5326310"/>
                <a:gd name="connsiteX1309" fmla="*/ 945863 w 9496527"/>
                <a:gd name="connsiteY1309" fmla="*/ 3852136 h 5326310"/>
                <a:gd name="connsiteX1310" fmla="*/ 852593 w 9496527"/>
                <a:gd name="connsiteY1310" fmla="*/ 5029609 h 5326310"/>
                <a:gd name="connsiteX1311" fmla="*/ 911593 w 9496527"/>
                <a:gd name="connsiteY1311" fmla="*/ 4997754 h 5326310"/>
                <a:gd name="connsiteX1312" fmla="*/ 852593 w 9496527"/>
                <a:gd name="connsiteY1312" fmla="*/ 5029609 h 5326310"/>
                <a:gd name="connsiteX1313" fmla="*/ 888276 w 9496527"/>
                <a:gd name="connsiteY1313" fmla="*/ 5109306 h 5326310"/>
                <a:gd name="connsiteX1314" fmla="*/ 888276 w 9496527"/>
                <a:gd name="connsiteY1314" fmla="*/ 5109306 h 5326310"/>
                <a:gd name="connsiteX1315" fmla="*/ 832926 w 9496527"/>
                <a:gd name="connsiteY1315" fmla="*/ 4979299 h 5326310"/>
                <a:gd name="connsiteX1316" fmla="*/ 835400 w 9496527"/>
                <a:gd name="connsiteY1316" fmla="*/ 4871390 h 5326310"/>
                <a:gd name="connsiteX1317" fmla="*/ 872260 w 9496527"/>
                <a:gd name="connsiteY1317" fmla="*/ 4897133 h 5326310"/>
                <a:gd name="connsiteX1318" fmla="*/ 871082 w 9496527"/>
                <a:gd name="connsiteY1318" fmla="*/ 4951087 h 5326310"/>
                <a:gd name="connsiteX1319" fmla="*/ 832926 w 9496527"/>
                <a:gd name="connsiteY1319" fmla="*/ 4979299 h 5326310"/>
                <a:gd name="connsiteX1320" fmla="*/ 787469 w 9496527"/>
                <a:gd name="connsiteY1320" fmla="*/ 4783112 h 5326310"/>
                <a:gd name="connsiteX1321" fmla="*/ 813260 w 9496527"/>
                <a:gd name="connsiteY1321" fmla="*/ 4746320 h 5326310"/>
                <a:gd name="connsiteX1322" fmla="*/ 832926 w 9496527"/>
                <a:gd name="connsiteY1322" fmla="*/ 4796512 h 5326310"/>
                <a:gd name="connsiteX1323" fmla="*/ 787469 w 9496527"/>
                <a:gd name="connsiteY1323" fmla="*/ 4783112 h 5326310"/>
                <a:gd name="connsiteX1324" fmla="*/ 788647 w 9496527"/>
                <a:gd name="connsiteY1324" fmla="*/ 4546371 h 5326310"/>
                <a:gd name="connsiteX1325" fmla="*/ 809609 w 9496527"/>
                <a:gd name="connsiteY1325" fmla="*/ 4725396 h 5326310"/>
                <a:gd name="connsiteX1326" fmla="*/ 788647 w 9496527"/>
                <a:gd name="connsiteY1326" fmla="*/ 4546371 h 5326310"/>
                <a:gd name="connsiteX1327" fmla="*/ 772749 w 9496527"/>
                <a:gd name="connsiteY1327" fmla="*/ 4516867 h 5326310"/>
                <a:gd name="connsiteX1328" fmla="*/ 772749 w 9496527"/>
                <a:gd name="connsiteY1328" fmla="*/ 4516867 h 5326310"/>
                <a:gd name="connsiteX1329" fmla="*/ 745663 w 9496527"/>
                <a:gd name="connsiteY1329" fmla="*/ 4973186 h 5326310"/>
                <a:gd name="connsiteX1330" fmla="*/ 745663 w 9496527"/>
                <a:gd name="connsiteY1330" fmla="*/ 4973186 h 5326310"/>
                <a:gd name="connsiteX1331" fmla="*/ 744368 w 9496527"/>
                <a:gd name="connsiteY1331" fmla="*/ 4478899 h 5326310"/>
                <a:gd name="connsiteX1332" fmla="*/ 754260 w 9496527"/>
                <a:gd name="connsiteY1332" fmla="*/ 4412720 h 5326310"/>
                <a:gd name="connsiteX1333" fmla="*/ 744368 w 9496527"/>
                <a:gd name="connsiteY1333" fmla="*/ 4478899 h 5326310"/>
                <a:gd name="connsiteX1334" fmla="*/ 780050 w 9496527"/>
                <a:gd name="connsiteY1334" fmla="*/ 4375927 h 5326310"/>
                <a:gd name="connsiteX1335" fmla="*/ 725996 w 9496527"/>
                <a:gd name="connsiteY1335" fmla="*/ 4374634 h 5326310"/>
                <a:gd name="connsiteX1336" fmla="*/ 780050 w 9496527"/>
                <a:gd name="connsiteY1336" fmla="*/ 4375927 h 5326310"/>
                <a:gd name="connsiteX1337" fmla="*/ 649685 w 9496527"/>
                <a:gd name="connsiteY1337" fmla="*/ 4065602 h 5326310"/>
                <a:gd name="connsiteX1338" fmla="*/ 649685 w 9496527"/>
                <a:gd name="connsiteY1338" fmla="*/ 4065602 h 5326310"/>
                <a:gd name="connsiteX1339" fmla="*/ 625190 w 9496527"/>
                <a:gd name="connsiteY1339" fmla="*/ 4413895 h 5326310"/>
                <a:gd name="connsiteX1340" fmla="*/ 679244 w 9496527"/>
                <a:gd name="connsiteY1340" fmla="*/ 4415188 h 5326310"/>
                <a:gd name="connsiteX1341" fmla="*/ 625190 w 9496527"/>
                <a:gd name="connsiteY1341" fmla="*/ 4413895 h 5326310"/>
                <a:gd name="connsiteX1342" fmla="*/ 598104 w 9496527"/>
                <a:gd name="connsiteY1342" fmla="*/ 4139187 h 5326310"/>
                <a:gd name="connsiteX1343" fmla="*/ 598104 w 9496527"/>
                <a:gd name="connsiteY1343" fmla="*/ 4139187 h 5326310"/>
                <a:gd name="connsiteX1344" fmla="*/ 802072 w 9496527"/>
                <a:gd name="connsiteY1344" fmla="*/ 4135543 h 5326310"/>
                <a:gd name="connsiteX1345" fmla="*/ 802072 w 9496527"/>
                <a:gd name="connsiteY1345" fmla="*/ 4135543 h 5326310"/>
                <a:gd name="connsiteX1346" fmla="*/ 803250 w 9496527"/>
                <a:gd name="connsiteY1346" fmla="*/ 3716016 h 5326310"/>
                <a:gd name="connsiteX1347" fmla="*/ 803250 w 9496527"/>
                <a:gd name="connsiteY1347" fmla="*/ 3716016 h 5326310"/>
                <a:gd name="connsiteX1348" fmla="*/ 820443 w 9496527"/>
                <a:gd name="connsiteY1348" fmla="*/ 3691448 h 5326310"/>
                <a:gd name="connsiteX1349" fmla="*/ 792180 w 9496527"/>
                <a:gd name="connsiteY1349" fmla="*/ 3653481 h 5326310"/>
                <a:gd name="connsiteX1350" fmla="*/ 820443 w 9496527"/>
                <a:gd name="connsiteY1350" fmla="*/ 3691448 h 5326310"/>
                <a:gd name="connsiteX1351" fmla="*/ 834104 w 9496527"/>
                <a:gd name="connsiteY1351" fmla="*/ 4377103 h 5326310"/>
                <a:gd name="connsiteX1352" fmla="*/ 853771 w 9496527"/>
                <a:gd name="connsiteY1352" fmla="*/ 4427413 h 5326310"/>
                <a:gd name="connsiteX1353" fmla="*/ 834104 w 9496527"/>
                <a:gd name="connsiteY1353" fmla="*/ 4377103 h 5326310"/>
                <a:gd name="connsiteX1354" fmla="*/ 821857 w 9496527"/>
                <a:gd name="connsiteY1354" fmla="*/ 4551308 h 5326310"/>
                <a:gd name="connsiteX1355" fmla="*/ 841523 w 9496527"/>
                <a:gd name="connsiteY1355" fmla="*/ 4601501 h 5326310"/>
                <a:gd name="connsiteX1356" fmla="*/ 821857 w 9496527"/>
                <a:gd name="connsiteY1356" fmla="*/ 4551308 h 5326310"/>
                <a:gd name="connsiteX1357" fmla="*/ 866136 w 9496527"/>
                <a:gd name="connsiteY1357" fmla="*/ 4801449 h 5326310"/>
                <a:gd name="connsiteX1358" fmla="*/ 866136 w 9496527"/>
                <a:gd name="connsiteY1358" fmla="*/ 4801449 h 5326310"/>
                <a:gd name="connsiteX1359" fmla="*/ 859777 w 9496527"/>
                <a:gd name="connsiteY1359" fmla="*/ 3609283 h 5326310"/>
                <a:gd name="connsiteX1360" fmla="*/ 827863 w 9496527"/>
                <a:gd name="connsiteY1360" fmla="*/ 3550391 h 5326310"/>
                <a:gd name="connsiteX1361" fmla="*/ 859777 w 9496527"/>
                <a:gd name="connsiteY1361" fmla="*/ 3609283 h 5326310"/>
                <a:gd name="connsiteX1362" fmla="*/ 1443653 w 9496527"/>
                <a:gd name="connsiteY1362" fmla="*/ 4473962 h 5326310"/>
                <a:gd name="connsiteX1363" fmla="*/ 1443653 w 9496527"/>
                <a:gd name="connsiteY1363" fmla="*/ 4473962 h 5326310"/>
                <a:gd name="connsiteX1364" fmla="*/ 1771627 w 9496527"/>
                <a:gd name="connsiteY1364" fmla="*/ 4319270 h 5326310"/>
                <a:gd name="connsiteX1365" fmla="*/ 1771627 w 9496527"/>
                <a:gd name="connsiteY1365" fmla="*/ 4319270 h 5326310"/>
                <a:gd name="connsiteX1366" fmla="*/ 501184 w 9496527"/>
                <a:gd name="connsiteY1366" fmla="*/ 4930399 h 5326310"/>
                <a:gd name="connsiteX1367" fmla="*/ 501184 w 9496527"/>
                <a:gd name="connsiteY1367" fmla="*/ 4930399 h 5326310"/>
                <a:gd name="connsiteX1368" fmla="*/ 357276 w 9496527"/>
                <a:gd name="connsiteY1368" fmla="*/ 3934419 h 5326310"/>
                <a:gd name="connsiteX1369" fmla="*/ 370701 w 9496527"/>
                <a:gd name="connsiteY1369" fmla="*/ 3888928 h 5326310"/>
                <a:gd name="connsiteX1370" fmla="*/ 357276 w 9496527"/>
                <a:gd name="connsiteY1370" fmla="*/ 3934419 h 5326310"/>
                <a:gd name="connsiteX1371" fmla="*/ 331485 w 9496527"/>
                <a:gd name="connsiteY1371" fmla="*/ 4336667 h 5326310"/>
                <a:gd name="connsiteX1372" fmla="*/ 331485 w 9496527"/>
                <a:gd name="connsiteY1372" fmla="*/ 4336667 h 5326310"/>
                <a:gd name="connsiteX1373" fmla="*/ 354803 w 9496527"/>
                <a:gd name="connsiteY1373" fmla="*/ 4225114 h 5326310"/>
                <a:gd name="connsiteX1374" fmla="*/ 361044 w 9496527"/>
                <a:gd name="connsiteY1374" fmla="*/ 4230874 h 5326310"/>
                <a:gd name="connsiteX1375" fmla="*/ 334076 w 9496527"/>
                <a:gd name="connsiteY1375" fmla="*/ 4205719 h 5326310"/>
                <a:gd name="connsiteX1376" fmla="*/ 354803 w 9496527"/>
                <a:gd name="connsiteY1376" fmla="*/ 4225114 h 5326310"/>
                <a:gd name="connsiteX1377" fmla="*/ 331485 w 9496527"/>
                <a:gd name="connsiteY1377" fmla="*/ 3971211 h 5326310"/>
                <a:gd name="connsiteX1378" fmla="*/ 343733 w 9496527"/>
                <a:gd name="connsiteY1378" fmla="*/ 3979792 h 5326310"/>
                <a:gd name="connsiteX1379" fmla="*/ 331485 w 9496527"/>
                <a:gd name="connsiteY1379" fmla="*/ 3971211 h 5326310"/>
                <a:gd name="connsiteX1380" fmla="*/ 295920 w 9496527"/>
                <a:gd name="connsiteY1380" fmla="*/ 4622542 h 5326310"/>
                <a:gd name="connsiteX1381" fmla="*/ 309463 w 9496527"/>
                <a:gd name="connsiteY1381" fmla="*/ 4577051 h 5326310"/>
                <a:gd name="connsiteX1382" fmla="*/ 295920 w 9496527"/>
                <a:gd name="connsiteY1382" fmla="*/ 4622542 h 5326310"/>
                <a:gd name="connsiteX1383" fmla="*/ 289797 w 9496527"/>
                <a:gd name="connsiteY1383" fmla="*/ 4709645 h 5326310"/>
                <a:gd name="connsiteX1384" fmla="*/ 303340 w 9496527"/>
                <a:gd name="connsiteY1384" fmla="*/ 4664154 h 5326310"/>
                <a:gd name="connsiteX1385" fmla="*/ 289797 w 9496527"/>
                <a:gd name="connsiteY1385" fmla="*/ 4709645 h 5326310"/>
                <a:gd name="connsiteX1386" fmla="*/ 278727 w 9496527"/>
                <a:gd name="connsiteY1386" fmla="*/ 5012565 h 5326310"/>
                <a:gd name="connsiteX1387" fmla="*/ 292270 w 9496527"/>
                <a:gd name="connsiteY1387" fmla="*/ 4967191 h 5326310"/>
                <a:gd name="connsiteX1388" fmla="*/ 278727 w 9496527"/>
                <a:gd name="connsiteY1388" fmla="*/ 5012565 h 5326310"/>
                <a:gd name="connsiteX1389" fmla="*/ 284968 w 9496527"/>
                <a:gd name="connsiteY1389" fmla="*/ 5108248 h 5326310"/>
                <a:gd name="connsiteX1390" fmla="*/ 261533 w 9496527"/>
                <a:gd name="connsiteY1390" fmla="*/ 5037132 h 5326310"/>
                <a:gd name="connsiteX1391" fmla="*/ 284968 w 9496527"/>
                <a:gd name="connsiteY1391" fmla="*/ 5108248 h 5326310"/>
                <a:gd name="connsiteX1392" fmla="*/ 267657 w 9496527"/>
                <a:gd name="connsiteY1392" fmla="*/ 4767243 h 5326310"/>
                <a:gd name="connsiteX1393" fmla="*/ 254232 w 9496527"/>
                <a:gd name="connsiteY1393" fmla="*/ 4812616 h 5326310"/>
                <a:gd name="connsiteX1394" fmla="*/ 267657 w 9496527"/>
                <a:gd name="connsiteY1394" fmla="*/ 4767243 h 5326310"/>
                <a:gd name="connsiteX1395" fmla="*/ 220904 w 9496527"/>
                <a:gd name="connsiteY1395" fmla="*/ 4259438 h 5326310"/>
                <a:gd name="connsiteX1396" fmla="*/ 227970 w 9496527"/>
                <a:gd name="connsiteY1396" fmla="*/ 4275424 h 5326310"/>
                <a:gd name="connsiteX1397" fmla="*/ 220904 w 9496527"/>
                <a:gd name="connsiteY1397" fmla="*/ 4259438 h 5326310"/>
                <a:gd name="connsiteX1398" fmla="*/ 160727 w 9496527"/>
                <a:gd name="connsiteY1398" fmla="*/ 4528034 h 5326310"/>
                <a:gd name="connsiteX1399" fmla="*/ 214781 w 9496527"/>
                <a:gd name="connsiteY1399" fmla="*/ 4529327 h 5326310"/>
                <a:gd name="connsiteX1400" fmla="*/ 160727 w 9496527"/>
                <a:gd name="connsiteY1400" fmla="*/ 4528034 h 5326310"/>
                <a:gd name="connsiteX1401" fmla="*/ 198883 w 9496527"/>
                <a:gd name="connsiteY1401" fmla="*/ 4682609 h 5326310"/>
                <a:gd name="connsiteX1402" fmla="*/ 198883 w 9496527"/>
                <a:gd name="connsiteY1402" fmla="*/ 4682609 h 5326310"/>
                <a:gd name="connsiteX1403" fmla="*/ 155781 w 9496527"/>
                <a:gd name="connsiteY1403" fmla="*/ 4561182 h 5326310"/>
                <a:gd name="connsiteX1404" fmla="*/ 192641 w 9496527"/>
                <a:gd name="connsiteY1404" fmla="*/ 4586925 h 5326310"/>
                <a:gd name="connsiteX1405" fmla="*/ 155781 w 9496527"/>
                <a:gd name="connsiteY1405" fmla="*/ 4561182 h 5326310"/>
                <a:gd name="connsiteX1406" fmla="*/ 157076 w 9496527"/>
                <a:gd name="connsiteY1406" fmla="*/ 4872683 h 5326310"/>
                <a:gd name="connsiteX1407" fmla="*/ 125162 w 9496527"/>
                <a:gd name="connsiteY1407" fmla="*/ 4813909 h 5326310"/>
                <a:gd name="connsiteX1408" fmla="*/ 157076 w 9496527"/>
                <a:gd name="connsiteY1408" fmla="*/ 4872683 h 5326310"/>
                <a:gd name="connsiteX1409" fmla="*/ 126340 w 9496527"/>
                <a:gd name="connsiteY1409" fmla="*/ 4942624 h 5326310"/>
                <a:gd name="connsiteX1410" fmla="*/ 126340 w 9496527"/>
                <a:gd name="connsiteY1410" fmla="*/ 4942624 h 5326310"/>
                <a:gd name="connsiteX1411" fmla="*/ 110324 w 9496527"/>
                <a:gd name="connsiteY1411" fmla="*/ 4730451 h 5326310"/>
                <a:gd name="connsiteX1412" fmla="*/ 123867 w 9496527"/>
                <a:gd name="connsiteY1412" fmla="*/ 4685077 h 5326310"/>
                <a:gd name="connsiteX1413" fmla="*/ 110324 w 9496527"/>
                <a:gd name="connsiteY1413" fmla="*/ 4730451 h 5326310"/>
                <a:gd name="connsiteX1414" fmla="*/ 84533 w 9496527"/>
                <a:gd name="connsiteY1414" fmla="*/ 4584457 h 5326310"/>
                <a:gd name="connsiteX1415" fmla="*/ 121393 w 9496527"/>
                <a:gd name="connsiteY1415" fmla="*/ 4610200 h 5326310"/>
                <a:gd name="connsiteX1416" fmla="*/ 84533 w 9496527"/>
                <a:gd name="connsiteY1416" fmla="*/ 4584457 h 5326310"/>
                <a:gd name="connsiteX1417" fmla="*/ 222082 w 9496527"/>
                <a:gd name="connsiteY1417" fmla="*/ 4205484 h 5326310"/>
                <a:gd name="connsiteX1418" fmla="*/ 222082 w 9496527"/>
                <a:gd name="connsiteY1418" fmla="*/ 4205484 h 5326310"/>
                <a:gd name="connsiteX1419" fmla="*/ 3577663 w 9496527"/>
                <a:gd name="connsiteY1419" fmla="*/ 1092944 h 5326310"/>
                <a:gd name="connsiteX1420" fmla="*/ 3598743 w 9496527"/>
                <a:gd name="connsiteY1420" fmla="*/ 1114220 h 5326310"/>
                <a:gd name="connsiteX1421" fmla="*/ 3577663 w 9496527"/>
                <a:gd name="connsiteY1421" fmla="*/ 1092944 h 5326310"/>
                <a:gd name="connsiteX1422" fmla="*/ 3958867 w 9496527"/>
                <a:gd name="connsiteY1422" fmla="*/ 1931057 h 5326310"/>
                <a:gd name="connsiteX1423" fmla="*/ 3907168 w 9496527"/>
                <a:gd name="connsiteY1423" fmla="*/ 1947044 h 5326310"/>
                <a:gd name="connsiteX1424" fmla="*/ 3958867 w 9496527"/>
                <a:gd name="connsiteY1424" fmla="*/ 1931057 h 5326310"/>
                <a:gd name="connsiteX1425" fmla="*/ 3993843 w 9496527"/>
                <a:gd name="connsiteY1425" fmla="*/ 1959269 h 5326310"/>
                <a:gd name="connsiteX1426" fmla="*/ 4028819 w 9496527"/>
                <a:gd name="connsiteY1426" fmla="*/ 1987480 h 5326310"/>
                <a:gd name="connsiteX1427" fmla="*/ 3993843 w 9496527"/>
                <a:gd name="connsiteY1427" fmla="*/ 1959269 h 5326310"/>
                <a:gd name="connsiteX1428" fmla="*/ 4048250 w 9496527"/>
                <a:gd name="connsiteY1428" fmla="*/ 1868405 h 5326310"/>
                <a:gd name="connsiteX1429" fmla="*/ 4067092 w 9496527"/>
                <a:gd name="connsiteY1429" fmla="*/ 1845130 h 5326310"/>
                <a:gd name="connsiteX1430" fmla="*/ 4104306 w 9496527"/>
                <a:gd name="connsiteY1430" fmla="*/ 1894383 h 5326310"/>
                <a:gd name="connsiteX1431" fmla="*/ 4085346 w 9496527"/>
                <a:gd name="connsiteY1431" fmla="*/ 1917657 h 5326310"/>
                <a:gd name="connsiteX1432" fmla="*/ 4050370 w 9496527"/>
                <a:gd name="connsiteY1432" fmla="*/ 1889446 h 5326310"/>
                <a:gd name="connsiteX1433" fmla="*/ 4048250 w 9496527"/>
                <a:gd name="connsiteY1433" fmla="*/ 1868405 h 5326310"/>
                <a:gd name="connsiteX1434" fmla="*/ 4139164 w 9496527"/>
                <a:gd name="connsiteY1434" fmla="*/ 1379877 h 5326310"/>
                <a:gd name="connsiteX1435" fmla="*/ 4139164 w 9496527"/>
                <a:gd name="connsiteY1435" fmla="*/ 1379877 h 5326310"/>
                <a:gd name="connsiteX1436" fmla="*/ 4158124 w 9496527"/>
                <a:gd name="connsiteY1436" fmla="*/ 1899320 h 5326310"/>
                <a:gd name="connsiteX1437" fmla="*/ 4134807 w 9496527"/>
                <a:gd name="connsiteY1437" fmla="*/ 1880512 h 5326310"/>
                <a:gd name="connsiteX1438" fmla="*/ 4158124 w 9496527"/>
                <a:gd name="connsiteY1438" fmla="*/ 1899320 h 5326310"/>
                <a:gd name="connsiteX1439" fmla="*/ 4211472 w 9496527"/>
                <a:gd name="connsiteY1439" fmla="*/ 2000175 h 5326310"/>
                <a:gd name="connsiteX1440" fmla="*/ 4171432 w 9496527"/>
                <a:gd name="connsiteY1440" fmla="*/ 2025683 h 5326310"/>
                <a:gd name="connsiteX1441" fmla="*/ 4211472 w 9496527"/>
                <a:gd name="connsiteY1441" fmla="*/ 2000175 h 5326310"/>
                <a:gd name="connsiteX1442" fmla="*/ 4330178 w 9496527"/>
                <a:gd name="connsiteY1442" fmla="*/ 1358954 h 5326310"/>
                <a:gd name="connsiteX1443" fmla="*/ 4330178 w 9496527"/>
                <a:gd name="connsiteY1443" fmla="*/ 1358954 h 5326310"/>
                <a:gd name="connsiteX1444" fmla="*/ 4089821 w 9496527"/>
                <a:gd name="connsiteY1444" fmla="*/ 1959857 h 5326310"/>
                <a:gd name="connsiteX1445" fmla="*/ 4113138 w 9496527"/>
                <a:gd name="connsiteY1445" fmla="*/ 1978664 h 5326310"/>
                <a:gd name="connsiteX1446" fmla="*/ 4089821 w 9496527"/>
                <a:gd name="connsiteY1446" fmla="*/ 1959857 h 5326310"/>
                <a:gd name="connsiteX1447" fmla="*/ 4351847 w 9496527"/>
                <a:gd name="connsiteY1447" fmla="*/ 1126210 h 5326310"/>
                <a:gd name="connsiteX1448" fmla="*/ 4369276 w 9496527"/>
                <a:gd name="connsiteY1448" fmla="*/ 1113162 h 5326310"/>
                <a:gd name="connsiteX1449" fmla="*/ 4350434 w 9496527"/>
                <a:gd name="connsiteY1449" fmla="*/ 1127150 h 5326310"/>
                <a:gd name="connsiteX1450" fmla="*/ 4351847 w 9496527"/>
                <a:gd name="connsiteY1450" fmla="*/ 1126210 h 5326310"/>
                <a:gd name="connsiteX1451" fmla="*/ 4374458 w 9496527"/>
                <a:gd name="connsiteY1451" fmla="*/ 1109283 h 5326310"/>
                <a:gd name="connsiteX1452" fmla="*/ 4372338 w 9496527"/>
                <a:gd name="connsiteY1452" fmla="*/ 1110694 h 5326310"/>
                <a:gd name="connsiteX1453" fmla="*/ 4374458 w 9496527"/>
                <a:gd name="connsiteY1453" fmla="*/ 1109283 h 5326310"/>
                <a:gd name="connsiteX1454" fmla="*/ 4374458 w 9496527"/>
                <a:gd name="connsiteY1454" fmla="*/ 1109283 h 5326310"/>
                <a:gd name="connsiteX1455" fmla="*/ 4404841 w 9496527"/>
                <a:gd name="connsiteY1455" fmla="*/ 1094472 h 5326310"/>
                <a:gd name="connsiteX1456" fmla="*/ 4426039 w 9496527"/>
                <a:gd name="connsiteY1456" fmla="*/ 1136789 h 5326310"/>
                <a:gd name="connsiteX1457" fmla="*/ 4404841 w 9496527"/>
                <a:gd name="connsiteY1457" fmla="*/ 1094472 h 5326310"/>
                <a:gd name="connsiteX1458" fmla="*/ 4552753 w 9496527"/>
                <a:gd name="connsiteY1458" fmla="*/ 1475796 h 5326310"/>
                <a:gd name="connsiteX1459" fmla="*/ 4414851 w 9496527"/>
                <a:gd name="connsiteY1459" fmla="*/ 1422665 h 5326310"/>
                <a:gd name="connsiteX1460" fmla="*/ 4552753 w 9496527"/>
                <a:gd name="connsiteY1460" fmla="*/ 1475796 h 5326310"/>
                <a:gd name="connsiteX1461" fmla="*/ 4552871 w 9496527"/>
                <a:gd name="connsiteY1461" fmla="*/ 1348845 h 5326310"/>
                <a:gd name="connsiteX1462" fmla="*/ 4552871 w 9496527"/>
                <a:gd name="connsiteY1462" fmla="*/ 1348845 h 5326310"/>
                <a:gd name="connsiteX1463" fmla="*/ 4612695 w 9496527"/>
                <a:gd name="connsiteY1463" fmla="*/ 1632840 h 5326310"/>
                <a:gd name="connsiteX1464" fmla="*/ 4623059 w 9496527"/>
                <a:gd name="connsiteY1464" fmla="*/ 1630136 h 5326310"/>
                <a:gd name="connsiteX1465" fmla="*/ 4612695 w 9496527"/>
                <a:gd name="connsiteY1465" fmla="*/ 1632840 h 5326310"/>
                <a:gd name="connsiteX1466" fmla="*/ 4605512 w 9496527"/>
                <a:gd name="connsiteY1466" fmla="*/ 1634720 h 5326310"/>
                <a:gd name="connsiteX1467" fmla="*/ 4593853 w 9496527"/>
                <a:gd name="connsiteY1467" fmla="*/ 1637894 h 5326310"/>
                <a:gd name="connsiteX1468" fmla="*/ 4612695 w 9496527"/>
                <a:gd name="connsiteY1468" fmla="*/ 1632840 h 5326310"/>
                <a:gd name="connsiteX1469" fmla="*/ 4648378 w 9496527"/>
                <a:gd name="connsiteY1469" fmla="*/ 1338383 h 5326310"/>
                <a:gd name="connsiteX1470" fmla="*/ 4595384 w 9496527"/>
                <a:gd name="connsiteY1470" fmla="*/ 1327686 h 5326310"/>
                <a:gd name="connsiteX1471" fmla="*/ 4648378 w 9496527"/>
                <a:gd name="connsiteY1471" fmla="*/ 1338383 h 5326310"/>
                <a:gd name="connsiteX1472" fmla="*/ 4658859 w 9496527"/>
                <a:gd name="connsiteY1472" fmla="*/ 1391397 h 5326310"/>
                <a:gd name="connsiteX1473" fmla="*/ 4658859 w 9496527"/>
                <a:gd name="connsiteY1473" fmla="*/ 1391397 h 5326310"/>
                <a:gd name="connsiteX1474" fmla="*/ 4700783 w 9496527"/>
                <a:gd name="connsiteY1474" fmla="*/ 1709010 h 5326310"/>
                <a:gd name="connsiteX1475" fmla="*/ 4668987 w 9496527"/>
                <a:gd name="connsiteY1475" fmla="*/ 1677155 h 5326310"/>
                <a:gd name="connsiteX1476" fmla="*/ 4700783 w 9496527"/>
                <a:gd name="connsiteY1476" fmla="*/ 1709010 h 5326310"/>
                <a:gd name="connsiteX1477" fmla="*/ 4732580 w 9496527"/>
                <a:gd name="connsiteY1477" fmla="*/ 1740866 h 5326310"/>
                <a:gd name="connsiteX1478" fmla="*/ 4732580 w 9496527"/>
                <a:gd name="connsiteY1478" fmla="*/ 1740866 h 5326310"/>
                <a:gd name="connsiteX1479" fmla="*/ 4746005 w 9496527"/>
                <a:gd name="connsiteY1479" fmla="*/ 1911897 h 5326310"/>
                <a:gd name="connsiteX1480" fmla="*/ 4748242 w 9496527"/>
                <a:gd name="connsiteY1480" fmla="*/ 1933056 h 5326310"/>
                <a:gd name="connsiteX1481" fmla="*/ 4746005 w 9496527"/>
                <a:gd name="connsiteY1481" fmla="*/ 1911897 h 5326310"/>
                <a:gd name="connsiteX1482" fmla="*/ 4811600 w 9496527"/>
                <a:gd name="connsiteY1482" fmla="*/ 1926356 h 5326310"/>
                <a:gd name="connsiteX1483" fmla="*/ 4811600 w 9496527"/>
                <a:gd name="connsiteY1483" fmla="*/ 1926356 h 5326310"/>
                <a:gd name="connsiteX1484" fmla="*/ 4997785 w 9496527"/>
                <a:gd name="connsiteY1484" fmla="*/ 242606 h 5326310"/>
                <a:gd name="connsiteX1485" fmla="*/ 4991426 w 9496527"/>
                <a:gd name="connsiteY1485" fmla="*/ 289507 h 5326310"/>
                <a:gd name="connsiteX1486" fmla="*/ 4997785 w 9496527"/>
                <a:gd name="connsiteY1486" fmla="*/ 242606 h 5326310"/>
                <a:gd name="connsiteX1487" fmla="*/ 5005087 w 9496527"/>
                <a:gd name="connsiteY1487" fmla="*/ 229558 h 5326310"/>
                <a:gd name="connsiteX1488" fmla="*/ 5004380 w 9496527"/>
                <a:gd name="connsiteY1488" fmla="*/ 229205 h 5326310"/>
                <a:gd name="connsiteX1489" fmla="*/ 5001671 w 9496527"/>
                <a:gd name="connsiteY1489" fmla="*/ 227324 h 5326310"/>
                <a:gd name="connsiteX1490" fmla="*/ 5005087 w 9496527"/>
                <a:gd name="connsiteY1490" fmla="*/ 229558 h 5326310"/>
                <a:gd name="connsiteX1491" fmla="*/ 5027462 w 9496527"/>
                <a:gd name="connsiteY1491" fmla="*/ 244839 h 5326310"/>
                <a:gd name="connsiteX1492" fmla="*/ 5016510 w 9496527"/>
                <a:gd name="connsiteY1492" fmla="*/ 237433 h 5326310"/>
                <a:gd name="connsiteX1493" fmla="*/ 5027462 w 9496527"/>
                <a:gd name="connsiteY1493" fmla="*/ 244839 h 5326310"/>
                <a:gd name="connsiteX1494" fmla="*/ 4987069 w 9496527"/>
                <a:gd name="connsiteY1494" fmla="*/ 1720177 h 5326310"/>
                <a:gd name="connsiteX1495" fmla="*/ 5029464 w 9496527"/>
                <a:gd name="connsiteY1495" fmla="*/ 1741336 h 5326310"/>
                <a:gd name="connsiteX1496" fmla="*/ 4987069 w 9496527"/>
                <a:gd name="connsiteY1496" fmla="*/ 1720177 h 5326310"/>
                <a:gd name="connsiteX1497" fmla="*/ 5055254 w 9496527"/>
                <a:gd name="connsiteY1497" fmla="*/ 1911309 h 5326310"/>
                <a:gd name="connsiteX1498" fmla="*/ 5055254 w 9496527"/>
                <a:gd name="connsiteY1498" fmla="*/ 1911309 h 5326310"/>
                <a:gd name="connsiteX1499" fmla="*/ 5169015 w 9496527"/>
                <a:gd name="connsiteY1499" fmla="*/ 799428 h 5326310"/>
                <a:gd name="connsiteX1500" fmla="*/ 5169015 w 9496527"/>
                <a:gd name="connsiteY1500" fmla="*/ 799428 h 5326310"/>
                <a:gd name="connsiteX1501" fmla="*/ 5159476 w 9496527"/>
                <a:gd name="connsiteY1501" fmla="*/ 238256 h 5326310"/>
                <a:gd name="connsiteX1502" fmla="*/ 5159476 w 9496527"/>
                <a:gd name="connsiteY1502" fmla="*/ 238256 h 5326310"/>
                <a:gd name="connsiteX1503" fmla="*/ 5212352 w 9496527"/>
                <a:gd name="connsiteY1503" fmla="*/ 1097999 h 5326310"/>
                <a:gd name="connsiteX1504" fmla="*/ 5205993 w 9496527"/>
                <a:gd name="connsiteY1504" fmla="*/ 1144900 h 5326310"/>
                <a:gd name="connsiteX1505" fmla="*/ 5212352 w 9496527"/>
                <a:gd name="connsiteY1505" fmla="*/ 1097999 h 5326310"/>
                <a:gd name="connsiteX1506" fmla="*/ 5282657 w 9496527"/>
                <a:gd name="connsiteY1506" fmla="*/ 648850 h 5326310"/>
                <a:gd name="connsiteX1507" fmla="*/ 5255689 w 9496527"/>
                <a:gd name="connsiteY1507" fmla="*/ 635684 h 5326310"/>
                <a:gd name="connsiteX1508" fmla="*/ 5248859 w 9496527"/>
                <a:gd name="connsiteY1508" fmla="*/ 615584 h 5326310"/>
                <a:gd name="connsiteX1509" fmla="*/ 5282657 w 9496527"/>
                <a:gd name="connsiteY1509" fmla="*/ 648850 h 5326310"/>
                <a:gd name="connsiteX1510" fmla="*/ 5300204 w 9496527"/>
                <a:gd name="connsiteY1510" fmla="*/ 174546 h 5326310"/>
                <a:gd name="connsiteX1511" fmla="*/ 5305739 w 9496527"/>
                <a:gd name="connsiteY1511" fmla="*/ 159852 h 5326310"/>
                <a:gd name="connsiteX1512" fmla="*/ 5312687 w 9496527"/>
                <a:gd name="connsiteY1512" fmla="*/ 186065 h 5326310"/>
                <a:gd name="connsiteX1513" fmla="*/ 5371687 w 9496527"/>
                <a:gd name="connsiteY1513" fmla="*/ 175133 h 5326310"/>
                <a:gd name="connsiteX1514" fmla="*/ 5312923 w 9496527"/>
                <a:gd name="connsiteY1514" fmla="*/ 211691 h 5326310"/>
                <a:gd name="connsiteX1515" fmla="*/ 5312805 w 9496527"/>
                <a:gd name="connsiteY1515" fmla="*/ 213336 h 5326310"/>
                <a:gd name="connsiteX1516" fmla="*/ 5297025 w 9496527"/>
                <a:gd name="connsiteY1516" fmla="*/ 209340 h 5326310"/>
                <a:gd name="connsiteX1517" fmla="*/ 5265582 w 9496527"/>
                <a:gd name="connsiteY1517" fmla="*/ 175016 h 5326310"/>
                <a:gd name="connsiteX1518" fmla="*/ 5300204 w 9496527"/>
                <a:gd name="connsiteY1518" fmla="*/ 174546 h 5326310"/>
                <a:gd name="connsiteX1519" fmla="*/ 5390294 w 9496527"/>
                <a:gd name="connsiteY1519" fmla="*/ 1551967 h 5326310"/>
                <a:gd name="connsiteX1520" fmla="*/ 5377105 w 9496527"/>
                <a:gd name="connsiteY1520" fmla="*/ 1578885 h 5326310"/>
                <a:gd name="connsiteX1521" fmla="*/ 5390294 w 9496527"/>
                <a:gd name="connsiteY1521" fmla="*/ 1551967 h 5326310"/>
                <a:gd name="connsiteX1522" fmla="*/ 5498755 w 9496527"/>
                <a:gd name="connsiteY1522" fmla="*/ 1705131 h 5326310"/>
                <a:gd name="connsiteX1523" fmla="*/ 5458951 w 9496527"/>
                <a:gd name="connsiteY1523" fmla="*/ 1752268 h 5326310"/>
                <a:gd name="connsiteX1524" fmla="*/ 5417969 w 9496527"/>
                <a:gd name="connsiteY1524" fmla="*/ 1665518 h 5326310"/>
                <a:gd name="connsiteX1525" fmla="*/ 5498755 w 9496527"/>
                <a:gd name="connsiteY1525" fmla="*/ 1705131 h 5326310"/>
                <a:gd name="connsiteX1526" fmla="*/ 5493691 w 9496527"/>
                <a:gd name="connsiteY1526" fmla="*/ 185125 h 5326310"/>
                <a:gd name="connsiteX1527" fmla="*/ 5493691 w 9496527"/>
                <a:gd name="connsiteY1527" fmla="*/ 185125 h 5326310"/>
                <a:gd name="connsiteX1528" fmla="*/ 5540208 w 9496527"/>
                <a:gd name="connsiteY1528" fmla="*/ 124588 h 5326310"/>
                <a:gd name="connsiteX1529" fmla="*/ 5540679 w 9496527"/>
                <a:gd name="connsiteY1529" fmla="*/ 191472 h 5326310"/>
                <a:gd name="connsiteX1530" fmla="*/ 5547274 w 9496527"/>
                <a:gd name="connsiteY1530" fmla="*/ 178072 h 5326310"/>
                <a:gd name="connsiteX1531" fmla="*/ 5547039 w 9496527"/>
                <a:gd name="connsiteY1531" fmla="*/ 144571 h 5326310"/>
                <a:gd name="connsiteX1532" fmla="*/ 5527019 w 9496527"/>
                <a:gd name="connsiteY1532" fmla="*/ 151506 h 5326310"/>
                <a:gd name="connsiteX1533" fmla="*/ 5540208 w 9496527"/>
                <a:gd name="connsiteY1533" fmla="*/ 124588 h 5326310"/>
                <a:gd name="connsiteX1534" fmla="*/ 5559993 w 9496527"/>
                <a:gd name="connsiteY1534" fmla="*/ 84269 h 5326310"/>
                <a:gd name="connsiteX1535" fmla="*/ 5559993 w 9496527"/>
                <a:gd name="connsiteY1535" fmla="*/ 84269 h 5326310"/>
                <a:gd name="connsiteX1536" fmla="*/ 5620524 w 9496527"/>
                <a:gd name="connsiteY1536" fmla="*/ 97199 h 5326310"/>
                <a:gd name="connsiteX1537" fmla="*/ 5593791 w 9496527"/>
                <a:gd name="connsiteY1537" fmla="*/ 117417 h 5326310"/>
                <a:gd name="connsiteX1538" fmla="*/ 5620524 w 9496527"/>
                <a:gd name="connsiteY1538" fmla="*/ 97199 h 5326310"/>
                <a:gd name="connsiteX1539" fmla="*/ 5772911 w 9496527"/>
                <a:gd name="connsiteY1539" fmla="*/ 307727 h 5326310"/>
                <a:gd name="connsiteX1540" fmla="*/ 5836504 w 9496527"/>
                <a:gd name="connsiteY1540" fmla="*/ 174546 h 5326310"/>
                <a:gd name="connsiteX1541" fmla="*/ 5866651 w 9496527"/>
                <a:gd name="connsiteY1541" fmla="*/ 173253 h 5326310"/>
                <a:gd name="connsiteX1542" fmla="*/ 5792695 w 9496527"/>
                <a:gd name="connsiteY1542" fmla="*/ 330414 h 5326310"/>
                <a:gd name="connsiteX1543" fmla="*/ 5637953 w 9496527"/>
                <a:gd name="connsiteY1543" fmla="*/ 405056 h 5326310"/>
                <a:gd name="connsiteX1544" fmla="*/ 5630298 w 9496527"/>
                <a:gd name="connsiteY1544" fmla="*/ 375904 h 5326310"/>
                <a:gd name="connsiteX1545" fmla="*/ 5772911 w 9496527"/>
                <a:gd name="connsiteY1545" fmla="*/ 307727 h 5326310"/>
                <a:gd name="connsiteX1546" fmla="*/ 5949322 w 9496527"/>
                <a:gd name="connsiteY1546" fmla="*/ 108014 h 5326310"/>
                <a:gd name="connsiteX1547" fmla="*/ 5976172 w 9496527"/>
                <a:gd name="connsiteY1547" fmla="*/ 121179 h 5326310"/>
                <a:gd name="connsiteX1548" fmla="*/ 5962983 w 9496527"/>
                <a:gd name="connsiteY1548" fmla="*/ 148097 h 5326310"/>
                <a:gd name="connsiteX1549" fmla="*/ 5936015 w 9496527"/>
                <a:gd name="connsiteY1549" fmla="*/ 134932 h 5326310"/>
                <a:gd name="connsiteX1550" fmla="*/ 5949322 w 9496527"/>
                <a:gd name="connsiteY1550" fmla="*/ 108014 h 5326310"/>
                <a:gd name="connsiteX1551" fmla="*/ 5983592 w 9496527"/>
                <a:gd name="connsiteY1551" fmla="*/ 208164 h 5326310"/>
                <a:gd name="connsiteX1552" fmla="*/ 5983592 w 9496527"/>
                <a:gd name="connsiteY1552" fmla="*/ 208164 h 5326310"/>
                <a:gd name="connsiteX1553" fmla="*/ 5989951 w 9496527"/>
                <a:gd name="connsiteY1553" fmla="*/ 161263 h 5326310"/>
                <a:gd name="connsiteX1554" fmla="*/ 5989951 w 9496527"/>
                <a:gd name="connsiteY1554" fmla="*/ 161263 h 5326310"/>
                <a:gd name="connsiteX1555" fmla="*/ 5992071 w 9496527"/>
                <a:gd name="connsiteY1555" fmla="*/ 429153 h 5326310"/>
                <a:gd name="connsiteX1556" fmla="*/ 5965103 w 9496527"/>
                <a:gd name="connsiteY1556" fmla="*/ 415871 h 5326310"/>
                <a:gd name="connsiteX1557" fmla="*/ 5978292 w 9496527"/>
                <a:gd name="connsiteY1557" fmla="*/ 389070 h 5326310"/>
                <a:gd name="connsiteX1558" fmla="*/ 6005260 w 9496527"/>
                <a:gd name="connsiteY1558" fmla="*/ 402235 h 5326310"/>
                <a:gd name="connsiteX1559" fmla="*/ 5992071 w 9496527"/>
                <a:gd name="connsiteY1559" fmla="*/ 429153 h 5326310"/>
                <a:gd name="connsiteX1560" fmla="*/ 5799408 w 9496527"/>
                <a:gd name="connsiteY1560" fmla="*/ 685054 h 5326310"/>
                <a:gd name="connsiteX1561" fmla="*/ 5822254 w 9496527"/>
                <a:gd name="connsiteY1561" fmla="*/ 700453 h 5326310"/>
                <a:gd name="connsiteX1562" fmla="*/ 5799408 w 9496527"/>
                <a:gd name="connsiteY1562" fmla="*/ 685054 h 5326310"/>
                <a:gd name="connsiteX1563" fmla="*/ 5726865 w 9496527"/>
                <a:gd name="connsiteY1563" fmla="*/ 832929 h 5326310"/>
                <a:gd name="connsiteX1564" fmla="*/ 5699897 w 9496527"/>
                <a:gd name="connsiteY1564" fmla="*/ 819646 h 5326310"/>
                <a:gd name="connsiteX1565" fmla="*/ 5713087 w 9496527"/>
                <a:gd name="connsiteY1565" fmla="*/ 792845 h 5326310"/>
                <a:gd name="connsiteX1566" fmla="*/ 5740055 w 9496527"/>
                <a:gd name="connsiteY1566" fmla="*/ 806011 h 5326310"/>
                <a:gd name="connsiteX1567" fmla="*/ 5726865 w 9496527"/>
                <a:gd name="connsiteY1567" fmla="*/ 832929 h 5326310"/>
                <a:gd name="connsiteX1568" fmla="*/ 5679288 w 9496527"/>
                <a:gd name="connsiteY1568" fmla="*/ 759579 h 5326310"/>
                <a:gd name="connsiteX1569" fmla="*/ 5685647 w 9496527"/>
                <a:gd name="connsiteY1569" fmla="*/ 712678 h 5326310"/>
                <a:gd name="connsiteX1570" fmla="*/ 5679288 w 9496527"/>
                <a:gd name="connsiteY1570" fmla="*/ 759579 h 5326310"/>
                <a:gd name="connsiteX1571" fmla="*/ 5645019 w 9496527"/>
                <a:gd name="connsiteY1571" fmla="*/ 659429 h 5326310"/>
                <a:gd name="connsiteX1572" fmla="*/ 5645019 w 9496527"/>
                <a:gd name="connsiteY1572" fmla="*/ 659429 h 5326310"/>
                <a:gd name="connsiteX1573" fmla="*/ 5649612 w 9496527"/>
                <a:gd name="connsiteY1573" fmla="*/ 1261977 h 5326310"/>
                <a:gd name="connsiteX1574" fmla="*/ 5649612 w 9496527"/>
                <a:gd name="connsiteY1574" fmla="*/ 1261977 h 5326310"/>
                <a:gd name="connsiteX1575" fmla="*/ 5575773 w 9496527"/>
                <a:gd name="connsiteY1575" fmla="*/ 392126 h 5326310"/>
                <a:gd name="connsiteX1576" fmla="*/ 5575773 w 9496527"/>
                <a:gd name="connsiteY1576" fmla="*/ 392126 h 5326310"/>
                <a:gd name="connsiteX1577" fmla="*/ 5562113 w 9496527"/>
                <a:gd name="connsiteY1577" fmla="*/ 352042 h 5326310"/>
                <a:gd name="connsiteX1578" fmla="*/ 5562113 w 9496527"/>
                <a:gd name="connsiteY1578" fmla="*/ 352042 h 5326310"/>
                <a:gd name="connsiteX1579" fmla="*/ 5534673 w 9496527"/>
                <a:gd name="connsiteY1579" fmla="*/ 271875 h 5326310"/>
                <a:gd name="connsiteX1580" fmla="*/ 5534673 w 9496527"/>
                <a:gd name="connsiteY1580" fmla="*/ 271875 h 5326310"/>
                <a:gd name="connsiteX1581" fmla="*/ 5531140 w 9496527"/>
                <a:gd name="connsiteY1581" fmla="*/ 687053 h 5326310"/>
                <a:gd name="connsiteX1582" fmla="*/ 5504172 w 9496527"/>
                <a:gd name="connsiteY1582" fmla="*/ 673887 h 5326310"/>
                <a:gd name="connsiteX1583" fmla="*/ 5517480 w 9496527"/>
                <a:gd name="connsiteY1583" fmla="*/ 647086 h 5326310"/>
                <a:gd name="connsiteX1584" fmla="*/ 5544330 w 9496527"/>
                <a:gd name="connsiteY1584" fmla="*/ 660252 h 5326310"/>
                <a:gd name="connsiteX1585" fmla="*/ 5531140 w 9496527"/>
                <a:gd name="connsiteY1585" fmla="*/ 687053 h 5326310"/>
                <a:gd name="connsiteX1586" fmla="*/ 5371452 w 9496527"/>
                <a:gd name="connsiteY1586" fmla="*/ 1726172 h 5326310"/>
                <a:gd name="connsiteX1587" fmla="*/ 5371452 w 9496527"/>
                <a:gd name="connsiteY1587" fmla="*/ 1726172 h 5326310"/>
                <a:gd name="connsiteX1588" fmla="*/ 5268643 w 9496527"/>
                <a:gd name="connsiteY1588" fmla="*/ 575265 h 5326310"/>
                <a:gd name="connsiteX1589" fmla="*/ 5309037 w 9496527"/>
                <a:gd name="connsiteY1589" fmla="*/ 595013 h 5326310"/>
                <a:gd name="connsiteX1590" fmla="*/ 5268643 w 9496527"/>
                <a:gd name="connsiteY1590" fmla="*/ 575265 h 5326310"/>
                <a:gd name="connsiteX1591" fmla="*/ 4627416 w 9496527"/>
                <a:gd name="connsiteY1591" fmla="*/ 1628960 h 5326310"/>
                <a:gd name="connsiteX1592" fmla="*/ 4627416 w 9496527"/>
                <a:gd name="connsiteY1592" fmla="*/ 1628960 h 5326310"/>
                <a:gd name="connsiteX1593" fmla="*/ 6195568 w 9496527"/>
                <a:gd name="connsiteY1593" fmla="*/ 728899 h 5326310"/>
                <a:gd name="connsiteX1594" fmla="*/ 6222536 w 9496527"/>
                <a:gd name="connsiteY1594" fmla="*/ 742065 h 5326310"/>
                <a:gd name="connsiteX1595" fmla="*/ 6209346 w 9496527"/>
                <a:gd name="connsiteY1595" fmla="*/ 768866 h 5326310"/>
                <a:gd name="connsiteX1596" fmla="*/ 6182378 w 9496527"/>
                <a:gd name="connsiteY1596" fmla="*/ 755700 h 5326310"/>
                <a:gd name="connsiteX1597" fmla="*/ 6195568 w 9496527"/>
                <a:gd name="connsiteY1597" fmla="*/ 728899 h 5326310"/>
                <a:gd name="connsiteX1598" fmla="*/ 6346071 w 9496527"/>
                <a:gd name="connsiteY1598" fmla="*/ 1102583 h 5326310"/>
                <a:gd name="connsiteX1599" fmla="*/ 6332881 w 9496527"/>
                <a:gd name="connsiteY1599" fmla="*/ 1129501 h 5326310"/>
                <a:gd name="connsiteX1600" fmla="*/ 6346071 w 9496527"/>
                <a:gd name="connsiteY1600" fmla="*/ 1102583 h 5326310"/>
                <a:gd name="connsiteX1601" fmla="*/ 6412961 w 9496527"/>
                <a:gd name="connsiteY1601" fmla="*/ 218273 h 5326310"/>
                <a:gd name="connsiteX1602" fmla="*/ 6400007 w 9496527"/>
                <a:gd name="connsiteY1602" fmla="*/ 278693 h 5326310"/>
                <a:gd name="connsiteX1603" fmla="*/ 6412961 w 9496527"/>
                <a:gd name="connsiteY1603" fmla="*/ 218273 h 5326310"/>
                <a:gd name="connsiteX1604" fmla="*/ 6440400 w 9496527"/>
                <a:gd name="connsiteY1604" fmla="*/ 298441 h 5326310"/>
                <a:gd name="connsiteX1605" fmla="*/ 6461009 w 9496527"/>
                <a:gd name="connsiteY1605" fmla="*/ 358507 h 5326310"/>
                <a:gd name="connsiteX1606" fmla="*/ 6440400 w 9496527"/>
                <a:gd name="connsiteY1606" fmla="*/ 298441 h 5326310"/>
                <a:gd name="connsiteX1607" fmla="*/ 4298029 w 9496527"/>
                <a:gd name="connsiteY1607" fmla="*/ 2012400 h 5326310"/>
                <a:gd name="connsiteX1608" fmla="*/ 4351847 w 9496527"/>
                <a:gd name="connsiteY1608" fmla="*/ 2017337 h 5326310"/>
                <a:gd name="connsiteX1609" fmla="*/ 4298029 w 9496527"/>
                <a:gd name="connsiteY1609" fmla="*/ 2012400 h 5326310"/>
                <a:gd name="connsiteX1610" fmla="*/ 4234907 w 9496527"/>
                <a:gd name="connsiteY1610" fmla="*/ 2423581 h 5326310"/>
                <a:gd name="connsiteX1611" fmla="*/ 4263170 w 9496527"/>
                <a:gd name="connsiteY1611" fmla="*/ 2388670 h 5326310"/>
                <a:gd name="connsiteX1612" fmla="*/ 4234907 w 9496527"/>
                <a:gd name="connsiteY1612" fmla="*/ 2423581 h 5326310"/>
                <a:gd name="connsiteX1613" fmla="*/ 3692366 w 9496527"/>
                <a:gd name="connsiteY1613" fmla="*/ 2141232 h 5326310"/>
                <a:gd name="connsiteX1614" fmla="*/ 3713563 w 9496527"/>
                <a:gd name="connsiteY1614" fmla="*/ 2162508 h 5326310"/>
                <a:gd name="connsiteX1615" fmla="*/ 3692366 w 9496527"/>
                <a:gd name="connsiteY1615" fmla="*/ 2141232 h 5326310"/>
                <a:gd name="connsiteX1616" fmla="*/ 9401941 w 9496527"/>
                <a:gd name="connsiteY1616" fmla="*/ 3937945 h 5326310"/>
                <a:gd name="connsiteX1617" fmla="*/ 9244843 w 9496527"/>
                <a:gd name="connsiteY1617" fmla="*/ 3573313 h 5326310"/>
                <a:gd name="connsiteX1618" fmla="*/ 9240721 w 9496527"/>
                <a:gd name="connsiteY1618" fmla="*/ 3564144 h 5326310"/>
                <a:gd name="connsiteX1619" fmla="*/ 8284827 w 9496527"/>
                <a:gd name="connsiteY1619" fmla="*/ 1552320 h 5326310"/>
                <a:gd name="connsiteX1620" fmla="*/ 8267987 w 9496527"/>
                <a:gd name="connsiteY1620" fmla="*/ 1543033 h 5326310"/>
                <a:gd name="connsiteX1621" fmla="*/ 8254562 w 9496527"/>
                <a:gd name="connsiteY1621" fmla="*/ 1536451 h 5326310"/>
                <a:gd name="connsiteX1622" fmla="*/ 8268458 w 9496527"/>
                <a:gd name="connsiteY1622" fmla="*/ 1520464 h 5326310"/>
                <a:gd name="connsiteX1623" fmla="*/ 8177073 w 9496527"/>
                <a:gd name="connsiteY1623" fmla="*/ 1350726 h 5326310"/>
                <a:gd name="connsiteX1624" fmla="*/ 7957913 w 9496527"/>
                <a:gd name="connsiteY1624" fmla="*/ 984800 h 5326310"/>
                <a:gd name="connsiteX1625" fmla="*/ 7946608 w 9496527"/>
                <a:gd name="connsiteY1625" fmla="*/ 967286 h 5326310"/>
                <a:gd name="connsiteX1626" fmla="*/ 7546915 w 9496527"/>
                <a:gd name="connsiteY1626" fmla="*/ 539413 h 5326310"/>
                <a:gd name="connsiteX1627" fmla="*/ 7536081 w 9496527"/>
                <a:gd name="connsiteY1627" fmla="*/ 584551 h 5326310"/>
                <a:gd name="connsiteX1628" fmla="*/ 7541733 w 9496527"/>
                <a:gd name="connsiteY1628" fmla="*/ 538120 h 5326310"/>
                <a:gd name="connsiteX1629" fmla="*/ 7520771 w 9496527"/>
                <a:gd name="connsiteY1629" fmla="*/ 534358 h 5326310"/>
                <a:gd name="connsiteX1630" fmla="*/ 7105887 w 9496527"/>
                <a:gd name="connsiteY1630" fmla="*/ 263882 h 5326310"/>
                <a:gd name="connsiteX1631" fmla="*/ 7131324 w 9496527"/>
                <a:gd name="connsiteY1631" fmla="*/ 286333 h 5326310"/>
                <a:gd name="connsiteX1632" fmla="*/ 7083276 w 9496527"/>
                <a:gd name="connsiteY1632" fmla="*/ 260708 h 5326310"/>
                <a:gd name="connsiteX1633" fmla="*/ 7082099 w 9496527"/>
                <a:gd name="connsiteY1633" fmla="*/ 260590 h 5326310"/>
                <a:gd name="connsiteX1634" fmla="*/ 6533905 w 9496527"/>
                <a:gd name="connsiteY1634" fmla="*/ 266938 h 5326310"/>
                <a:gd name="connsiteX1635" fmla="*/ 6542737 w 9496527"/>
                <a:gd name="connsiteY1635" fmla="*/ 860318 h 5326310"/>
                <a:gd name="connsiteX1636" fmla="*/ 6167775 w 9496527"/>
                <a:gd name="connsiteY1636" fmla="*/ 1477559 h 5326310"/>
                <a:gd name="connsiteX1637" fmla="*/ 5498520 w 9496527"/>
                <a:gd name="connsiteY1637" fmla="*/ 1824442 h 5326310"/>
                <a:gd name="connsiteX1638" fmla="*/ 5577186 w 9496527"/>
                <a:gd name="connsiteY1638" fmla="*/ 2174263 h 5326310"/>
                <a:gd name="connsiteX1639" fmla="*/ 5538442 w 9496527"/>
                <a:gd name="connsiteY1639" fmla="*/ 2823595 h 5326310"/>
                <a:gd name="connsiteX1640" fmla="*/ 5493103 w 9496527"/>
                <a:gd name="connsiteY1640" fmla="*/ 3312828 h 5326310"/>
                <a:gd name="connsiteX1641" fmla="*/ 5551985 w 9496527"/>
                <a:gd name="connsiteY1641" fmla="*/ 3895511 h 5326310"/>
                <a:gd name="connsiteX1642" fmla="*/ 5522190 w 9496527"/>
                <a:gd name="connsiteY1642" fmla="*/ 3900095 h 5326310"/>
                <a:gd name="connsiteX1643" fmla="*/ 5462955 w 9496527"/>
                <a:gd name="connsiteY1643" fmla="*/ 3312710 h 5326310"/>
                <a:gd name="connsiteX1644" fmla="*/ 5508647 w 9496527"/>
                <a:gd name="connsiteY1644" fmla="*/ 2819599 h 5326310"/>
                <a:gd name="connsiteX1645" fmla="*/ 5553516 w 9496527"/>
                <a:gd name="connsiteY1645" fmla="*/ 2326017 h 5326310"/>
                <a:gd name="connsiteX1646" fmla="*/ 5523957 w 9496527"/>
                <a:gd name="connsiteY1646" fmla="*/ 2309090 h 5326310"/>
                <a:gd name="connsiteX1647" fmla="*/ 5553162 w 9496527"/>
                <a:gd name="connsiteY1647" fmla="*/ 2306857 h 5326310"/>
                <a:gd name="connsiteX1648" fmla="*/ 5547156 w 9496527"/>
                <a:gd name="connsiteY1648" fmla="*/ 2177084 h 5326310"/>
                <a:gd name="connsiteX1649" fmla="*/ 5470374 w 9496527"/>
                <a:gd name="connsiteY1649" fmla="*/ 1835139 h 5326310"/>
                <a:gd name="connsiteX1650" fmla="*/ 5342953 w 9496527"/>
                <a:gd name="connsiteY1650" fmla="*/ 1882510 h 5326310"/>
                <a:gd name="connsiteX1651" fmla="*/ 4776741 w 9496527"/>
                <a:gd name="connsiteY1651" fmla="*/ 2114079 h 5326310"/>
                <a:gd name="connsiteX1652" fmla="*/ 4161304 w 9496527"/>
                <a:gd name="connsiteY1652" fmla="*/ 2548064 h 5326310"/>
                <a:gd name="connsiteX1653" fmla="*/ 4142933 w 9496527"/>
                <a:gd name="connsiteY1653" fmla="*/ 2569340 h 5326310"/>
                <a:gd name="connsiteX1654" fmla="*/ 4135396 w 9496527"/>
                <a:gd name="connsiteY1654" fmla="*/ 2542187 h 5326310"/>
                <a:gd name="connsiteX1655" fmla="*/ 3741474 w 9496527"/>
                <a:gd name="connsiteY1655" fmla="*/ 1833846 h 5326310"/>
                <a:gd name="connsiteX1656" fmla="*/ 3730875 w 9496527"/>
                <a:gd name="connsiteY1656" fmla="*/ 1819035 h 5326310"/>
                <a:gd name="connsiteX1657" fmla="*/ 3664927 w 9496527"/>
                <a:gd name="connsiteY1657" fmla="*/ 1950453 h 5326310"/>
                <a:gd name="connsiteX1658" fmla="*/ 3663514 w 9496527"/>
                <a:gd name="connsiteY1658" fmla="*/ 1962090 h 5326310"/>
                <a:gd name="connsiteX1659" fmla="*/ 3661158 w 9496527"/>
                <a:gd name="connsiteY1659" fmla="*/ 1962795 h 5326310"/>
                <a:gd name="connsiteX1660" fmla="*/ 3650677 w 9496527"/>
                <a:gd name="connsiteY1660" fmla="*/ 2001116 h 5326310"/>
                <a:gd name="connsiteX1661" fmla="*/ 3620176 w 9496527"/>
                <a:gd name="connsiteY1661" fmla="*/ 2453556 h 5326310"/>
                <a:gd name="connsiteX1662" fmla="*/ 3644200 w 9496527"/>
                <a:gd name="connsiteY1662" fmla="*/ 2485764 h 5326310"/>
                <a:gd name="connsiteX1663" fmla="*/ 3622885 w 9496527"/>
                <a:gd name="connsiteY1663" fmla="*/ 2484471 h 5326310"/>
                <a:gd name="connsiteX1664" fmla="*/ 3690246 w 9496527"/>
                <a:gd name="connsiteY1664" fmla="*/ 2893184 h 5326310"/>
                <a:gd name="connsiteX1665" fmla="*/ 3718510 w 9496527"/>
                <a:gd name="connsiteY1665" fmla="*/ 3020840 h 5326310"/>
                <a:gd name="connsiteX1666" fmla="*/ 3823438 w 9496527"/>
                <a:gd name="connsiteY1666" fmla="*/ 3792539 h 5326310"/>
                <a:gd name="connsiteX1667" fmla="*/ 3793290 w 9496527"/>
                <a:gd name="connsiteY1667" fmla="*/ 3791364 h 5326310"/>
                <a:gd name="connsiteX1668" fmla="*/ 3717803 w 9496527"/>
                <a:gd name="connsiteY1668" fmla="*/ 3157430 h 5326310"/>
                <a:gd name="connsiteX1669" fmla="*/ 3682591 w 9496527"/>
                <a:gd name="connsiteY1669" fmla="*/ 3152376 h 5326310"/>
                <a:gd name="connsiteX1670" fmla="*/ 3712857 w 9496527"/>
                <a:gd name="connsiteY1670" fmla="*/ 3134273 h 5326310"/>
                <a:gd name="connsiteX1671" fmla="*/ 3689068 w 9496527"/>
                <a:gd name="connsiteY1671" fmla="*/ 3027305 h 5326310"/>
                <a:gd name="connsiteX1672" fmla="*/ 3660805 w 9496527"/>
                <a:gd name="connsiteY1672" fmla="*/ 2899531 h 5326310"/>
                <a:gd name="connsiteX1673" fmla="*/ 3621354 w 9496527"/>
                <a:gd name="connsiteY1673" fmla="*/ 1993828 h 5326310"/>
                <a:gd name="connsiteX1674" fmla="*/ 3712504 w 9496527"/>
                <a:gd name="connsiteY1674" fmla="*/ 1793409 h 5326310"/>
                <a:gd name="connsiteX1675" fmla="*/ 3445178 w 9496527"/>
                <a:gd name="connsiteY1675" fmla="*/ 1375175 h 5326310"/>
                <a:gd name="connsiteX1676" fmla="*/ 3323999 w 9496527"/>
                <a:gd name="connsiteY1676" fmla="*/ 958117 h 5326310"/>
                <a:gd name="connsiteX1677" fmla="*/ 3354146 w 9496527"/>
                <a:gd name="connsiteY1677" fmla="*/ 957412 h 5326310"/>
                <a:gd name="connsiteX1678" fmla="*/ 3472028 w 9496527"/>
                <a:gd name="connsiteY1678" fmla="*/ 1361540 h 5326310"/>
                <a:gd name="connsiteX1679" fmla="*/ 3765969 w 9496527"/>
                <a:gd name="connsiteY1679" fmla="*/ 1816331 h 5326310"/>
                <a:gd name="connsiteX1680" fmla="*/ 4119144 w 9496527"/>
                <a:gd name="connsiteY1680" fmla="*/ 2401835 h 5326310"/>
                <a:gd name="connsiteX1681" fmla="*/ 4134218 w 9496527"/>
                <a:gd name="connsiteY1681" fmla="*/ 2403128 h 5326310"/>
                <a:gd name="connsiteX1682" fmla="*/ 4344310 w 9496527"/>
                <a:gd name="connsiteY1682" fmla="*/ 1726172 h 5326310"/>
                <a:gd name="connsiteX1683" fmla="*/ 4377755 w 9496527"/>
                <a:gd name="connsiteY1683" fmla="*/ 1653058 h 5326310"/>
                <a:gd name="connsiteX1684" fmla="*/ 4405194 w 9496527"/>
                <a:gd name="connsiteY1684" fmla="*/ 1665518 h 5326310"/>
                <a:gd name="connsiteX1685" fmla="*/ 4371749 w 9496527"/>
                <a:gd name="connsiteY1685" fmla="*/ 1738750 h 5326310"/>
                <a:gd name="connsiteX1686" fmla="*/ 4162482 w 9496527"/>
                <a:gd name="connsiteY1686" fmla="*/ 2487762 h 5326310"/>
                <a:gd name="connsiteX1687" fmla="*/ 4162835 w 9496527"/>
                <a:gd name="connsiteY1687" fmla="*/ 2493992 h 5326310"/>
                <a:gd name="connsiteX1688" fmla="*/ 4163188 w 9496527"/>
                <a:gd name="connsiteY1688" fmla="*/ 2500928 h 5326310"/>
                <a:gd name="connsiteX1689" fmla="*/ 4357735 w 9496527"/>
                <a:gd name="connsiteY1689" fmla="*/ 2327780 h 5326310"/>
                <a:gd name="connsiteX1690" fmla="*/ 4348079 w 9496527"/>
                <a:gd name="connsiteY1690" fmla="*/ 2283935 h 5326310"/>
                <a:gd name="connsiteX1691" fmla="*/ 4361975 w 9496527"/>
                <a:gd name="connsiteY1691" fmla="*/ 2314380 h 5326310"/>
                <a:gd name="connsiteX1692" fmla="*/ 4365508 w 9496527"/>
                <a:gd name="connsiteY1692" fmla="*/ 2322020 h 5326310"/>
                <a:gd name="connsiteX1693" fmla="*/ 4763552 w 9496527"/>
                <a:gd name="connsiteY1693" fmla="*/ 2087043 h 5326310"/>
                <a:gd name="connsiteX1694" fmla="*/ 5332472 w 9496527"/>
                <a:gd name="connsiteY1694" fmla="*/ 1854416 h 5326310"/>
                <a:gd name="connsiteX1695" fmla="*/ 5463779 w 9496527"/>
                <a:gd name="connsiteY1695" fmla="*/ 1805517 h 5326310"/>
                <a:gd name="connsiteX1696" fmla="*/ 6148933 w 9496527"/>
                <a:gd name="connsiteY1696" fmla="*/ 1454050 h 5326310"/>
                <a:gd name="connsiteX1697" fmla="*/ 6514121 w 9496527"/>
                <a:gd name="connsiteY1697" fmla="*/ 851149 h 5326310"/>
                <a:gd name="connsiteX1698" fmla="*/ 6503404 w 9496527"/>
                <a:gd name="connsiteY1698" fmla="*/ 272345 h 5326310"/>
                <a:gd name="connsiteX1699" fmla="*/ 6517065 w 9496527"/>
                <a:gd name="connsiteY1699" fmla="*/ 265998 h 5326310"/>
                <a:gd name="connsiteX1700" fmla="*/ 6516947 w 9496527"/>
                <a:gd name="connsiteY1700" fmla="*/ 265998 h 5326310"/>
                <a:gd name="connsiteX1701" fmla="*/ 6044711 w 9496527"/>
                <a:gd name="connsiteY1701" fmla="*/ 107426 h 5326310"/>
                <a:gd name="connsiteX1702" fmla="*/ 5557638 w 9496527"/>
                <a:gd name="connsiteY1702" fmla="*/ 25613 h 5326310"/>
                <a:gd name="connsiteX1703" fmla="*/ 3916707 w 9496527"/>
                <a:gd name="connsiteY1703" fmla="*/ 503796 h 5326310"/>
                <a:gd name="connsiteX1704" fmla="*/ 3335422 w 9496527"/>
                <a:gd name="connsiteY1704" fmla="*/ 948361 h 5326310"/>
                <a:gd name="connsiteX1705" fmla="*/ 2507537 w 9496527"/>
                <a:gd name="connsiteY1705" fmla="*/ 1681622 h 5326310"/>
                <a:gd name="connsiteX1706" fmla="*/ 438415 w 9496527"/>
                <a:gd name="connsiteY1706" fmla="*/ 3753043 h 5326310"/>
                <a:gd name="connsiteX1707" fmla="*/ 32128 w 9496527"/>
                <a:gd name="connsiteY1707" fmla="*/ 4579402 h 5326310"/>
                <a:gd name="connsiteX1708" fmla="*/ 177449 w 9496527"/>
                <a:gd name="connsiteY1708" fmla="*/ 5087442 h 5326310"/>
                <a:gd name="connsiteX1709" fmla="*/ 181689 w 9496527"/>
                <a:gd name="connsiteY1709" fmla="*/ 5072631 h 5326310"/>
                <a:gd name="connsiteX1710" fmla="*/ 194643 w 9496527"/>
                <a:gd name="connsiteY1710" fmla="*/ 5096376 h 5326310"/>
                <a:gd name="connsiteX1711" fmla="*/ 253525 w 9496527"/>
                <a:gd name="connsiteY1711" fmla="*/ 5110599 h 5326310"/>
                <a:gd name="connsiteX1712" fmla="*/ 1787761 w 9496527"/>
                <a:gd name="connsiteY1712" fmla="*/ 5110599 h 5326310"/>
                <a:gd name="connsiteX1713" fmla="*/ 2253755 w 9496527"/>
                <a:gd name="connsiteY1713" fmla="*/ 4719166 h 5326310"/>
                <a:gd name="connsiteX1714" fmla="*/ 2221488 w 9496527"/>
                <a:gd name="connsiteY1714" fmla="*/ 4670031 h 5326310"/>
                <a:gd name="connsiteX1715" fmla="*/ 2270831 w 9496527"/>
                <a:gd name="connsiteY1715" fmla="*/ 4698595 h 5326310"/>
                <a:gd name="connsiteX1716" fmla="*/ 2425927 w 9496527"/>
                <a:gd name="connsiteY1716" fmla="*/ 4504054 h 5326310"/>
                <a:gd name="connsiteX1717" fmla="*/ 3020166 w 9496527"/>
                <a:gd name="connsiteY1717" fmla="*/ 3444834 h 5326310"/>
                <a:gd name="connsiteX1718" fmla="*/ 3006506 w 9496527"/>
                <a:gd name="connsiteY1718" fmla="*/ 3415212 h 5326310"/>
                <a:gd name="connsiteX1719" fmla="*/ 3016398 w 9496527"/>
                <a:gd name="connsiteY1719" fmla="*/ 3408747 h 5326310"/>
                <a:gd name="connsiteX1720" fmla="*/ 2946210 w 9496527"/>
                <a:gd name="connsiteY1720" fmla="*/ 3241359 h 5326310"/>
                <a:gd name="connsiteX1721" fmla="*/ 2711270 w 9496527"/>
                <a:gd name="connsiteY1721" fmla="*/ 2515974 h 5326310"/>
                <a:gd name="connsiteX1722" fmla="*/ 2740947 w 9496527"/>
                <a:gd name="connsiteY1722" fmla="*/ 2510684 h 5326310"/>
                <a:gd name="connsiteX1723" fmla="*/ 2973767 w 9496527"/>
                <a:gd name="connsiteY1723" fmla="*/ 3229017 h 5326310"/>
                <a:gd name="connsiteX1724" fmla="*/ 3047134 w 9496527"/>
                <a:gd name="connsiteY1724" fmla="*/ 3405338 h 5326310"/>
                <a:gd name="connsiteX1725" fmla="*/ 3029234 w 9496527"/>
                <a:gd name="connsiteY1725" fmla="*/ 3411333 h 5326310"/>
                <a:gd name="connsiteX1726" fmla="*/ 3031825 w 9496527"/>
                <a:gd name="connsiteY1726" fmla="*/ 3413214 h 5326310"/>
                <a:gd name="connsiteX1727" fmla="*/ 3032885 w 9496527"/>
                <a:gd name="connsiteY1727" fmla="*/ 3410157 h 5326310"/>
                <a:gd name="connsiteX1728" fmla="*/ 3035711 w 9496527"/>
                <a:gd name="connsiteY1728" fmla="*/ 3417680 h 5326310"/>
                <a:gd name="connsiteX1729" fmla="*/ 3053140 w 9496527"/>
                <a:gd name="connsiteY1729" fmla="*/ 3452827 h 5326310"/>
                <a:gd name="connsiteX1730" fmla="*/ 3049961 w 9496527"/>
                <a:gd name="connsiteY1730" fmla="*/ 3455883 h 5326310"/>
                <a:gd name="connsiteX1731" fmla="*/ 3315873 w 9496527"/>
                <a:gd name="connsiteY1731" fmla="*/ 4408371 h 5326310"/>
                <a:gd name="connsiteX1732" fmla="*/ 3551402 w 9496527"/>
                <a:gd name="connsiteY1732" fmla="*/ 5146686 h 5326310"/>
                <a:gd name="connsiteX1733" fmla="*/ 3946855 w 9496527"/>
                <a:gd name="connsiteY1733" fmla="*/ 5146686 h 5326310"/>
                <a:gd name="connsiteX1734" fmla="*/ 6335354 w 9496527"/>
                <a:gd name="connsiteY1734" fmla="*/ 5045360 h 5326310"/>
                <a:gd name="connsiteX1735" fmla="*/ 6663446 w 9496527"/>
                <a:gd name="connsiteY1735" fmla="*/ 5137753 h 5326310"/>
                <a:gd name="connsiteX1736" fmla="*/ 6842212 w 9496527"/>
                <a:gd name="connsiteY1736" fmla="*/ 5233906 h 5326310"/>
                <a:gd name="connsiteX1737" fmla="*/ 8248556 w 9496527"/>
                <a:gd name="connsiteY1737" fmla="*/ 5293385 h 5326310"/>
                <a:gd name="connsiteX1738" fmla="*/ 9376386 w 9496527"/>
                <a:gd name="connsiteY1738" fmla="*/ 5214864 h 5326310"/>
                <a:gd name="connsiteX1739" fmla="*/ 9401941 w 9496527"/>
                <a:gd name="connsiteY1739" fmla="*/ 3937945 h 5326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</a:cxnLst>
              <a:rect l="l" t="t" r="r" b="b"/>
              <a:pathLst>
                <a:path w="9496527" h="5326310">
                  <a:moveTo>
                    <a:pt x="4121853" y="2408535"/>
                  </a:moveTo>
                  <a:cubicBezTo>
                    <a:pt x="4125739" y="2411356"/>
                    <a:pt x="4129508" y="2414295"/>
                    <a:pt x="4133276" y="2416999"/>
                  </a:cubicBezTo>
                  <a:cubicBezTo>
                    <a:pt x="4132923" y="2423699"/>
                    <a:pt x="4132805" y="2430282"/>
                    <a:pt x="4132569" y="2436982"/>
                  </a:cubicBezTo>
                  <a:cubicBezTo>
                    <a:pt x="4129037" y="2427460"/>
                    <a:pt x="4125621" y="2417939"/>
                    <a:pt x="4121853" y="2408535"/>
                  </a:cubicBezTo>
                  <a:close/>
                  <a:moveTo>
                    <a:pt x="9323510" y="4121084"/>
                  </a:moveTo>
                  <a:cubicBezTo>
                    <a:pt x="9347651" y="4072537"/>
                    <a:pt x="9358015" y="4181034"/>
                    <a:pt x="9323510" y="4121084"/>
                  </a:cubicBezTo>
                  <a:close/>
                  <a:moveTo>
                    <a:pt x="9275108" y="4193846"/>
                  </a:moveTo>
                  <a:cubicBezTo>
                    <a:pt x="9315031" y="4137188"/>
                    <a:pt x="9294657" y="4244392"/>
                    <a:pt x="9275108" y="4193846"/>
                  </a:cubicBezTo>
                  <a:close/>
                  <a:moveTo>
                    <a:pt x="9182663" y="3590122"/>
                  </a:moveTo>
                  <a:cubicBezTo>
                    <a:pt x="9141799" y="3660416"/>
                    <a:pt x="9089865" y="3603523"/>
                    <a:pt x="9182663" y="3590122"/>
                  </a:cubicBezTo>
                  <a:close/>
                  <a:moveTo>
                    <a:pt x="9153104" y="4233225"/>
                  </a:moveTo>
                  <a:cubicBezTo>
                    <a:pt x="9136382" y="4321033"/>
                    <a:pt x="9164528" y="4173511"/>
                    <a:pt x="9153104" y="4233225"/>
                  </a:cubicBezTo>
                  <a:close/>
                  <a:moveTo>
                    <a:pt x="9111887" y="3496907"/>
                  </a:moveTo>
                  <a:cubicBezTo>
                    <a:pt x="9151809" y="3440249"/>
                    <a:pt x="9131436" y="3547453"/>
                    <a:pt x="9111887" y="3496907"/>
                  </a:cubicBezTo>
                  <a:close/>
                  <a:moveTo>
                    <a:pt x="9115184" y="3751868"/>
                  </a:moveTo>
                  <a:cubicBezTo>
                    <a:pt x="9089747" y="3806410"/>
                    <a:pt x="9071023" y="3785957"/>
                    <a:pt x="9100935" y="3736234"/>
                  </a:cubicBezTo>
                  <a:cubicBezTo>
                    <a:pt x="9127785" y="3733178"/>
                    <a:pt x="9130965" y="3751750"/>
                    <a:pt x="9115184" y="3751868"/>
                  </a:cubicBezTo>
                  <a:close/>
                  <a:moveTo>
                    <a:pt x="9055713" y="4393677"/>
                  </a:moveTo>
                  <a:cubicBezTo>
                    <a:pt x="9061955" y="4374164"/>
                    <a:pt x="9083152" y="4371343"/>
                    <a:pt x="9087745" y="4350067"/>
                  </a:cubicBezTo>
                  <a:cubicBezTo>
                    <a:pt x="9124723" y="4357825"/>
                    <a:pt x="9085979" y="4408135"/>
                    <a:pt x="9055713" y="4393677"/>
                  </a:cubicBezTo>
                  <a:close/>
                  <a:moveTo>
                    <a:pt x="9036635" y="4152940"/>
                  </a:moveTo>
                  <a:cubicBezTo>
                    <a:pt x="8965741" y="4163637"/>
                    <a:pt x="9013436" y="4081941"/>
                    <a:pt x="9036635" y="4152940"/>
                  </a:cubicBezTo>
                  <a:close/>
                  <a:moveTo>
                    <a:pt x="9019560" y="4526858"/>
                  </a:moveTo>
                  <a:cubicBezTo>
                    <a:pt x="8992592" y="4527446"/>
                    <a:pt x="8988823" y="4506993"/>
                    <a:pt x="8960324" y="4509109"/>
                  </a:cubicBezTo>
                  <a:cubicBezTo>
                    <a:pt x="8970098" y="4496178"/>
                    <a:pt x="8979637" y="4483131"/>
                    <a:pt x="8961737" y="4479134"/>
                  </a:cubicBezTo>
                  <a:cubicBezTo>
                    <a:pt x="8979520" y="4416599"/>
                    <a:pt x="8999775" y="4533911"/>
                    <a:pt x="9006605" y="4481250"/>
                  </a:cubicBezTo>
                  <a:cubicBezTo>
                    <a:pt x="9019560" y="4479134"/>
                    <a:pt x="9020502" y="4487715"/>
                    <a:pt x="9020973" y="4496884"/>
                  </a:cubicBezTo>
                  <a:cubicBezTo>
                    <a:pt x="9020502" y="4506875"/>
                    <a:pt x="9020031" y="4516867"/>
                    <a:pt x="9019560" y="4526858"/>
                  </a:cubicBezTo>
                  <a:close/>
                  <a:moveTo>
                    <a:pt x="8935593" y="3084198"/>
                  </a:moveTo>
                  <a:cubicBezTo>
                    <a:pt x="8975633" y="3027540"/>
                    <a:pt x="8955142" y="3134744"/>
                    <a:pt x="8935593" y="3084198"/>
                  </a:cubicBezTo>
                  <a:close/>
                  <a:moveTo>
                    <a:pt x="8914043" y="4536967"/>
                  </a:moveTo>
                  <a:cubicBezTo>
                    <a:pt x="8918518" y="4518277"/>
                    <a:pt x="8944426" y="4523214"/>
                    <a:pt x="8943955" y="4538260"/>
                  </a:cubicBezTo>
                  <a:cubicBezTo>
                    <a:pt x="8936300" y="4559772"/>
                    <a:pt x="8930883" y="4536262"/>
                    <a:pt x="8914043" y="4536967"/>
                  </a:cubicBezTo>
                  <a:close/>
                  <a:moveTo>
                    <a:pt x="8933120" y="4447866"/>
                  </a:moveTo>
                  <a:cubicBezTo>
                    <a:pt x="8925466" y="4469378"/>
                    <a:pt x="8920049" y="4445751"/>
                    <a:pt x="8903091" y="4446573"/>
                  </a:cubicBezTo>
                  <a:cubicBezTo>
                    <a:pt x="8907683" y="4427883"/>
                    <a:pt x="8933592" y="4432820"/>
                    <a:pt x="8933120" y="4447866"/>
                  </a:cubicBezTo>
                  <a:close/>
                  <a:moveTo>
                    <a:pt x="8899911" y="3861892"/>
                  </a:moveTo>
                  <a:cubicBezTo>
                    <a:pt x="8926526" y="3792304"/>
                    <a:pt x="8975045" y="3845436"/>
                    <a:pt x="8899911" y="3861892"/>
                  </a:cubicBezTo>
                  <a:close/>
                  <a:moveTo>
                    <a:pt x="8853158" y="3245238"/>
                  </a:moveTo>
                  <a:cubicBezTo>
                    <a:pt x="8809350" y="3225725"/>
                    <a:pt x="8903091" y="3228899"/>
                    <a:pt x="8900146" y="3202451"/>
                  </a:cubicBezTo>
                  <a:cubicBezTo>
                    <a:pt x="8951609" y="3230427"/>
                    <a:pt x="8863757" y="3233601"/>
                    <a:pt x="8853158" y="3245238"/>
                  </a:cubicBezTo>
                  <a:close/>
                  <a:moveTo>
                    <a:pt x="8825837" y="3513717"/>
                  </a:moveTo>
                  <a:cubicBezTo>
                    <a:pt x="8894140" y="3461996"/>
                    <a:pt x="8880833" y="3557797"/>
                    <a:pt x="8825837" y="3513717"/>
                  </a:cubicBezTo>
                  <a:close/>
                  <a:moveTo>
                    <a:pt x="8827132" y="3813580"/>
                  </a:moveTo>
                  <a:cubicBezTo>
                    <a:pt x="8801813" y="3809701"/>
                    <a:pt x="8837260" y="3742817"/>
                    <a:pt x="8874827" y="3755864"/>
                  </a:cubicBezTo>
                  <a:cubicBezTo>
                    <a:pt x="8868939" y="3786074"/>
                    <a:pt x="8832903" y="3783253"/>
                    <a:pt x="8827132" y="3813580"/>
                  </a:cubicBezTo>
                  <a:close/>
                  <a:moveTo>
                    <a:pt x="8819478" y="3978147"/>
                  </a:moveTo>
                  <a:cubicBezTo>
                    <a:pt x="8887899" y="3926308"/>
                    <a:pt x="8874591" y="4022109"/>
                    <a:pt x="8819478" y="3978147"/>
                  </a:cubicBezTo>
                  <a:close/>
                  <a:moveTo>
                    <a:pt x="8811116" y="4487362"/>
                  </a:moveTo>
                  <a:cubicBezTo>
                    <a:pt x="8762126" y="4470436"/>
                    <a:pt x="8829252" y="4458446"/>
                    <a:pt x="8828192" y="4443165"/>
                  </a:cubicBezTo>
                  <a:cubicBezTo>
                    <a:pt x="8871294" y="4453509"/>
                    <a:pt x="8804168" y="4465381"/>
                    <a:pt x="8811116" y="4487362"/>
                  </a:cubicBezTo>
                  <a:close/>
                  <a:moveTo>
                    <a:pt x="8751410" y="3825100"/>
                  </a:moveTo>
                  <a:cubicBezTo>
                    <a:pt x="8754707" y="3807703"/>
                    <a:pt x="8779320" y="3813698"/>
                    <a:pt x="8797102" y="3812170"/>
                  </a:cubicBezTo>
                  <a:cubicBezTo>
                    <a:pt x="8793805" y="3829684"/>
                    <a:pt x="8769192" y="3823572"/>
                    <a:pt x="8751410" y="3825100"/>
                  </a:cubicBezTo>
                  <a:close/>
                  <a:moveTo>
                    <a:pt x="8711134" y="4048087"/>
                  </a:moveTo>
                  <a:cubicBezTo>
                    <a:pt x="8658376" y="4018701"/>
                    <a:pt x="8734098" y="4002126"/>
                    <a:pt x="8743873" y="3989666"/>
                  </a:cubicBezTo>
                  <a:cubicBezTo>
                    <a:pt x="8792274" y="4014234"/>
                    <a:pt x="8716552" y="4030690"/>
                    <a:pt x="8711134" y="4048087"/>
                  </a:cubicBezTo>
                  <a:close/>
                  <a:moveTo>
                    <a:pt x="8687817" y="4556598"/>
                  </a:moveTo>
                  <a:cubicBezTo>
                    <a:pt x="8695236" y="4538496"/>
                    <a:pt x="8708426" y="4526741"/>
                    <a:pt x="8734216" y="4528739"/>
                  </a:cubicBezTo>
                  <a:cubicBezTo>
                    <a:pt x="8726797" y="4546841"/>
                    <a:pt x="8713607" y="4558596"/>
                    <a:pt x="8687817" y="4556598"/>
                  </a:cubicBezTo>
                  <a:close/>
                  <a:moveTo>
                    <a:pt x="8747524" y="3255465"/>
                  </a:moveTo>
                  <a:cubicBezTo>
                    <a:pt x="8741989" y="3275565"/>
                    <a:pt x="8709486" y="3266044"/>
                    <a:pt x="8686993" y="3267690"/>
                  </a:cubicBezTo>
                  <a:cubicBezTo>
                    <a:pt x="8692528" y="3247589"/>
                    <a:pt x="8725031" y="3256875"/>
                    <a:pt x="8747524" y="3255465"/>
                  </a:cubicBezTo>
                  <a:close/>
                  <a:moveTo>
                    <a:pt x="8680987" y="2742840"/>
                  </a:moveTo>
                  <a:cubicBezTo>
                    <a:pt x="8690997" y="2743311"/>
                    <a:pt x="8701007" y="2743781"/>
                    <a:pt x="8711017" y="2744133"/>
                  </a:cubicBezTo>
                  <a:cubicBezTo>
                    <a:pt x="8710546" y="2754125"/>
                    <a:pt x="8710075" y="2764116"/>
                    <a:pt x="8709603" y="2774108"/>
                  </a:cubicBezTo>
                  <a:cubicBezTo>
                    <a:pt x="8699593" y="2773638"/>
                    <a:pt x="8689584" y="2773168"/>
                    <a:pt x="8679574" y="2772697"/>
                  </a:cubicBezTo>
                  <a:cubicBezTo>
                    <a:pt x="8680162" y="2762706"/>
                    <a:pt x="8680516" y="2752832"/>
                    <a:pt x="8680987" y="2742840"/>
                  </a:cubicBezTo>
                  <a:close/>
                  <a:moveTo>
                    <a:pt x="8602909" y="4118146"/>
                  </a:moveTo>
                  <a:cubicBezTo>
                    <a:pt x="8606088" y="4100631"/>
                    <a:pt x="8630701" y="4106744"/>
                    <a:pt x="8648484" y="4105215"/>
                  </a:cubicBezTo>
                  <a:cubicBezTo>
                    <a:pt x="8645304" y="4122613"/>
                    <a:pt x="8620574" y="4116500"/>
                    <a:pt x="8602909" y="4118146"/>
                  </a:cubicBezTo>
                  <a:close/>
                  <a:moveTo>
                    <a:pt x="8595372" y="3952874"/>
                  </a:moveTo>
                  <a:cubicBezTo>
                    <a:pt x="8598669" y="3935477"/>
                    <a:pt x="8623282" y="3941472"/>
                    <a:pt x="8641065" y="3939944"/>
                  </a:cubicBezTo>
                  <a:cubicBezTo>
                    <a:pt x="8637885" y="3957458"/>
                    <a:pt x="8613154" y="3951346"/>
                    <a:pt x="8595372" y="3952874"/>
                  </a:cubicBezTo>
                  <a:close/>
                  <a:moveTo>
                    <a:pt x="8560631" y="4056198"/>
                  </a:moveTo>
                  <a:cubicBezTo>
                    <a:pt x="8612566" y="4022345"/>
                    <a:pt x="8522122" y="4104745"/>
                    <a:pt x="8560631" y="4056198"/>
                  </a:cubicBezTo>
                  <a:close/>
                  <a:moveTo>
                    <a:pt x="8538845" y="4205131"/>
                  </a:moveTo>
                  <a:cubicBezTo>
                    <a:pt x="8536843" y="4179388"/>
                    <a:pt x="8566166" y="4167516"/>
                    <a:pt x="8540847" y="4160228"/>
                  </a:cubicBezTo>
                  <a:cubicBezTo>
                    <a:pt x="8565224" y="4095577"/>
                    <a:pt x="8599376" y="4233342"/>
                    <a:pt x="8538845" y="4205131"/>
                  </a:cubicBezTo>
                  <a:close/>
                  <a:moveTo>
                    <a:pt x="8489148" y="3978029"/>
                  </a:moveTo>
                  <a:cubicBezTo>
                    <a:pt x="8492446" y="3960632"/>
                    <a:pt x="8517059" y="3966627"/>
                    <a:pt x="8534841" y="3965099"/>
                  </a:cubicBezTo>
                  <a:cubicBezTo>
                    <a:pt x="8531544" y="3982496"/>
                    <a:pt x="8506931" y="3976501"/>
                    <a:pt x="8489148" y="3978029"/>
                  </a:cubicBezTo>
                  <a:close/>
                  <a:moveTo>
                    <a:pt x="8532603" y="4339723"/>
                  </a:moveTo>
                  <a:cubicBezTo>
                    <a:pt x="8518472" y="4367582"/>
                    <a:pt x="8524478" y="4323149"/>
                    <a:pt x="8503398" y="4323384"/>
                  </a:cubicBezTo>
                  <a:cubicBezTo>
                    <a:pt x="8457941" y="4301873"/>
                    <a:pt x="8547324" y="4305634"/>
                    <a:pt x="8532603" y="4339723"/>
                  </a:cubicBezTo>
                  <a:close/>
                  <a:moveTo>
                    <a:pt x="8483025" y="4112621"/>
                  </a:moveTo>
                  <a:cubicBezTo>
                    <a:pt x="8509168" y="4124846"/>
                    <a:pt x="8483849" y="4139892"/>
                    <a:pt x="8480905" y="4157524"/>
                  </a:cubicBezTo>
                  <a:cubicBezTo>
                    <a:pt x="8454761" y="4145299"/>
                    <a:pt x="8479963" y="4130136"/>
                    <a:pt x="8483025" y="4112621"/>
                  </a:cubicBezTo>
                  <a:close/>
                  <a:moveTo>
                    <a:pt x="8379745" y="3418386"/>
                  </a:moveTo>
                  <a:cubicBezTo>
                    <a:pt x="8380452" y="3403457"/>
                    <a:pt x="8381159" y="3388529"/>
                    <a:pt x="8381747" y="3373600"/>
                  </a:cubicBezTo>
                  <a:cubicBezTo>
                    <a:pt x="8411659" y="3380065"/>
                    <a:pt x="8428853" y="3372660"/>
                    <a:pt x="8428146" y="3345741"/>
                  </a:cubicBezTo>
                  <a:cubicBezTo>
                    <a:pt x="8439805" y="3354205"/>
                    <a:pt x="8451699" y="3362433"/>
                    <a:pt x="8472308" y="3362786"/>
                  </a:cubicBezTo>
                  <a:cubicBezTo>
                    <a:pt x="8452641" y="3393466"/>
                    <a:pt x="8412601" y="3402047"/>
                    <a:pt x="8379745" y="3418386"/>
                  </a:cubicBezTo>
                  <a:close/>
                  <a:moveTo>
                    <a:pt x="8412130" y="4019406"/>
                  </a:moveTo>
                  <a:cubicBezTo>
                    <a:pt x="8415428" y="4002009"/>
                    <a:pt x="8440158" y="4008121"/>
                    <a:pt x="8457823" y="4006476"/>
                  </a:cubicBezTo>
                  <a:cubicBezTo>
                    <a:pt x="8454643" y="4023990"/>
                    <a:pt x="8429913" y="4017878"/>
                    <a:pt x="8412130" y="4019406"/>
                  </a:cubicBezTo>
                  <a:close/>
                  <a:moveTo>
                    <a:pt x="8422376" y="4124846"/>
                  </a:moveTo>
                  <a:cubicBezTo>
                    <a:pt x="8443809" y="4129195"/>
                    <a:pt x="8425556" y="4169749"/>
                    <a:pt x="8450286" y="4171042"/>
                  </a:cubicBezTo>
                  <a:cubicBezTo>
                    <a:pt x="8431208" y="4218296"/>
                    <a:pt x="8408126" y="4154703"/>
                    <a:pt x="8422376" y="4124846"/>
                  </a:cubicBezTo>
                  <a:close/>
                  <a:moveTo>
                    <a:pt x="8432975" y="4874681"/>
                  </a:moveTo>
                  <a:cubicBezTo>
                    <a:pt x="8401178" y="4889963"/>
                    <a:pt x="8400472" y="4889375"/>
                    <a:pt x="8418725" y="4859048"/>
                  </a:cubicBezTo>
                  <a:cubicBezTo>
                    <a:pt x="8450286" y="4852465"/>
                    <a:pt x="8447813" y="4918762"/>
                    <a:pt x="8432975" y="4874681"/>
                  </a:cubicBezTo>
                  <a:close/>
                  <a:moveTo>
                    <a:pt x="8409304" y="4408958"/>
                  </a:moveTo>
                  <a:cubicBezTo>
                    <a:pt x="8371737" y="4455507"/>
                    <a:pt x="8351246" y="4353593"/>
                    <a:pt x="8409304" y="4408958"/>
                  </a:cubicBezTo>
                  <a:close/>
                  <a:moveTo>
                    <a:pt x="8371737" y="4901835"/>
                  </a:moveTo>
                  <a:cubicBezTo>
                    <a:pt x="8423554" y="4867981"/>
                    <a:pt x="8333228" y="4950382"/>
                    <a:pt x="8371737" y="4901835"/>
                  </a:cubicBezTo>
                  <a:close/>
                  <a:moveTo>
                    <a:pt x="8285769" y="3504078"/>
                  </a:moveTo>
                  <a:cubicBezTo>
                    <a:pt x="8278939" y="3470577"/>
                    <a:pt x="8315210" y="3484095"/>
                    <a:pt x="8317684" y="3460585"/>
                  </a:cubicBezTo>
                  <a:cubicBezTo>
                    <a:pt x="8335230" y="3463759"/>
                    <a:pt x="8329107" y="3488444"/>
                    <a:pt x="8330638" y="3506194"/>
                  </a:cubicBezTo>
                  <a:cubicBezTo>
                    <a:pt x="8315682" y="3505488"/>
                    <a:pt x="8300725" y="3504783"/>
                    <a:pt x="8285769" y="3504078"/>
                  </a:cubicBezTo>
                  <a:close/>
                  <a:moveTo>
                    <a:pt x="8291540" y="4358648"/>
                  </a:moveTo>
                  <a:cubicBezTo>
                    <a:pt x="8296133" y="4339958"/>
                    <a:pt x="8322041" y="4344895"/>
                    <a:pt x="8321452" y="4360059"/>
                  </a:cubicBezTo>
                  <a:cubicBezTo>
                    <a:pt x="8313797" y="4381452"/>
                    <a:pt x="8308380" y="4357825"/>
                    <a:pt x="8291540" y="4358648"/>
                  </a:cubicBezTo>
                  <a:close/>
                  <a:moveTo>
                    <a:pt x="8311913" y="4569411"/>
                  </a:moveTo>
                  <a:cubicBezTo>
                    <a:pt x="8363847" y="4535557"/>
                    <a:pt x="8273404" y="4617840"/>
                    <a:pt x="8311913" y="4569411"/>
                  </a:cubicBezTo>
                  <a:close/>
                  <a:moveTo>
                    <a:pt x="8304141" y="3430023"/>
                  </a:moveTo>
                  <a:cubicBezTo>
                    <a:pt x="8353248" y="3404868"/>
                    <a:pt x="8223236" y="3491970"/>
                    <a:pt x="8304141" y="3430023"/>
                  </a:cubicBezTo>
                  <a:close/>
                  <a:moveTo>
                    <a:pt x="8271049" y="4477606"/>
                  </a:moveTo>
                  <a:cubicBezTo>
                    <a:pt x="8261039" y="4477136"/>
                    <a:pt x="8251029" y="4476666"/>
                    <a:pt x="8241019" y="4476195"/>
                  </a:cubicBezTo>
                  <a:cubicBezTo>
                    <a:pt x="8241490" y="4466321"/>
                    <a:pt x="8241961" y="4456330"/>
                    <a:pt x="8242432" y="4446338"/>
                  </a:cubicBezTo>
                  <a:cubicBezTo>
                    <a:pt x="8252442" y="4446691"/>
                    <a:pt x="8262452" y="4447161"/>
                    <a:pt x="8272462" y="4447749"/>
                  </a:cubicBezTo>
                  <a:cubicBezTo>
                    <a:pt x="8271991" y="4457623"/>
                    <a:pt x="8271520" y="4467614"/>
                    <a:pt x="8271049" y="4477606"/>
                  </a:cubicBezTo>
                  <a:close/>
                  <a:moveTo>
                    <a:pt x="8129731" y="3631852"/>
                  </a:moveTo>
                  <a:cubicBezTo>
                    <a:pt x="8209458" y="3597881"/>
                    <a:pt x="8185552" y="3547100"/>
                    <a:pt x="8269989" y="3518419"/>
                  </a:cubicBezTo>
                  <a:cubicBezTo>
                    <a:pt x="8253384" y="3589065"/>
                    <a:pt x="8203688" y="3623741"/>
                    <a:pt x="8129731" y="3631852"/>
                  </a:cubicBezTo>
                  <a:close/>
                  <a:moveTo>
                    <a:pt x="8184374" y="5058173"/>
                  </a:moveTo>
                  <a:cubicBezTo>
                    <a:pt x="8259979" y="5018912"/>
                    <a:pt x="8134206" y="5084151"/>
                    <a:pt x="8184374" y="5058173"/>
                  </a:cubicBezTo>
                  <a:close/>
                  <a:moveTo>
                    <a:pt x="8157171" y="4574818"/>
                  </a:moveTo>
                  <a:cubicBezTo>
                    <a:pt x="8163765" y="4579049"/>
                    <a:pt x="8173187" y="4585044"/>
                    <a:pt x="8179310" y="4589041"/>
                  </a:cubicBezTo>
                  <a:cubicBezTo>
                    <a:pt x="8175542" y="4586573"/>
                    <a:pt x="8169889" y="4582929"/>
                    <a:pt x="8161410" y="4577521"/>
                  </a:cubicBezTo>
                  <a:cubicBezTo>
                    <a:pt x="8159644" y="4576463"/>
                    <a:pt x="8158466" y="4575641"/>
                    <a:pt x="8157171" y="4574818"/>
                  </a:cubicBezTo>
                  <a:close/>
                  <a:moveTo>
                    <a:pt x="8144452" y="4291999"/>
                  </a:moveTo>
                  <a:cubicBezTo>
                    <a:pt x="8168594" y="4243451"/>
                    <a:pt x="8179075" y="4351948"/>
                    <a:pt x="8144452" y="4291999"/>
                  </a:cubicBezTo>
                  <a:close/>
                  <a:moveTo>
                    <a:pt x="8203099" y="4245567"/>
                  </a:moveTo>
                  <a:cubicBezTo>
                    <a:pt x="8199801" y="4250504"/>
                    <a:pt x="8195326" y="4257204"/>
                    <a:pt x="8191558" y="4262847"/>
                  </a:cubicBezTo>
                  <a:cubicBezTo>
                    <a:pt x="8191204" y="4263317"/>
                    <a:pt x="8191087" y="4263670"/>
                    <a:pt x="8190733" y="4264140"/>
                  </a:cubicBezTo>
                  <a:cubicBezTo>
                    <a:pt x="8190616" y="4264375"/>
                    <a:pt x="8190498" y="4264610"/>
                    <a:pt x="8190262" y="4264845"/>
                  </a:cubicBezTo>
                  <a:cubicBezTo>
                    <a:pt x="8188025" y="4268136"/>
                    <a:pt x="8186023" y="4271193"/>
                    <a:pt x="8184963" y="4272721"/>
                  </a:cubicBezTo>
                  <a:cubicBezTo>
                    <a:pt x="8185905" y="4271428"/>
                    <a:pt x="8187436" y="4269077"/>
                    <a:pt x="8190262" y="4264845"/>
                  </a:cubicBezTo>
                  <a:cubicBezTo>
                    <a:pt x="8190733" y="4264140"/>
                    <a:pt x="8191087" y="4263552"/>
                    <a:pt x="8191558" y="4262847"/>
                  </a:cubicBezTo>
                  <a:cubicBezTo>
                    <a:pt x="8196857" y="4254971"/>
                    <a:pt x="8200508" y="4249446"/>
                    <a:pt x="8203099" y="4245567"/>
                  </a:cubicBezTo>
                  <a:close/>
                  <a:moveTo>
                    <a:pt x="8196975" y="4129548"/>
                  </a:moveTo>
                  <a:cubicBezTo>
                    <a:pt x="8155757" y="4164577"/>
                    <a:pt x="8112067" y="4082411"/>
                    <a:pt x="8196975" y="4129548"/>
                  </a:cubicBezTo>
                  <a:close/>
                  <a:moveTo>
                    <a:pt x="8180959" y="4590099"/>
                  </a:moveTo>
                  <a:cubicBezTo>
                    <a:pt x="8185434" y="4592920"/>
                    <a:pt x="8186612" y="4593743"/>
                    <a:pt x="8180959" y="4590099"/>
                  </a:cubicBezTo>
                  <a:close/>
                  <a:moveTo>
                    <a:pt x="8113715" y="4635237"/>
                  </a:moveTo>
                  <a:cubicBezTo>
                    <a:pt x="8125845" y="4609142"/>
                    <a:pt x="8141037" y="4634414"/>
                    <a:pt x="8158584" y="4637353"/>
                  </a:cubicBezTo>
                  <a:cubicBezTo>
                    <a:pt x="8146454" y="4663449"/>
                    <a:pt x="8131262" y="4638293"/>
                    <a:pt x="8113715" y="4635237"/>
                  </a:cubicBezTo>
                  <a:close/>
                  <a:moveTo>
                    <a:pt x="8093224" y="4754195"/>
                  </a:moveTo>
                  <a:cubicBezTo>
                    <a:pt x="8096404" y="4736798"/>
                    <a:pt x="8121135" y="4742911"/>
                    <a:pt x="8138799" y="4741265"/>
                  </a:cubicBezTo>
                  <a:cubicBezTo>
                    <a:pt x="8135620" y="4758780"/>
                    <a:pt x="8111007" y="4752667"/>
                    <a:pt x="8093224" y="4754195"/>
                  </a:cubicBezTo>
                  <a:close/>
                  <a:moveTo>
                    <a:pt x="8074853" y="4498529"/>
                  </a:moveTo>
                  <a:cubicBezTo>
                    <a:pt x="8078151" y="4481132"/>
                    <a:pt x="8102763" y="4487245"/>
                    <a:pt x="8120546" y="4485717"/>
                  </a:cubicBezTo>
                  <a:cubicBezTo>
                    <a:pt x="8117366" y="4503114"/>
                    <a:pt x="8092636" y="4497001"/>
                    <a:pt x="8074853" y="4498529"/>
                  </a:cubicBezTo>
                  <a:close/>
                  <a:moveTo>
                    <a:pt x="8062488" y="4767831"/>
                  </a:moveTo>
                  <a:cubicBezTo>
                    <a:pt x="8052596" y="4767361"/>
                    <a:pt x="8042586" y="4766890"/>
                    <a:pt x="8032576" y="4766420"/>
                  </a:cubicBezTo>
                  <a:cubicBezTo>
                    <a:pt x="8030338" y="4753607"/>
                    <a:pt x="8039053" y="4752550"/>
                    <a:pt x="8048238" y="4752197"/>
                  </a:cubicBezTo>
                  <a:cubicBezTo>
                    <a:pt x="8048474" y="4737621"/>
                    <a:pt x="8030456" y="4739737"/>
                    <a:pt x="8018915" y="4735858"/>
                  </a:cubicBezTo>
                  <a:cubicBezTo>
                    <a:pt x="8030927" y="4691542"/>
                    <a:pt x="8050358" y="4751609"/>
                    <a:pt x="8078975" y="4738561"/>
                  </a:cubicBezTo>
                  <a:cubicBezTo>
                    <a:pt x="8075442" y="4750551"/>
                    <a:pt x="8063195" y="4752785"/>
                    <a:pt x="8062488" y="4767831"/>
                  </a:cubicBezTo>
                  <a:close/>
                  <a:moveTo>
                    <a:pt x="7997246" y="4554952"/>
                  </a:moveTo>
                  <a:cubicBezTo>
                    <a:pt x="8000426" y="4537555"/>
                    <a:pt x="8025157" y="4543668"/>
                    <a:pt x="8042821" y="4542140"/>
                  </a:cubicBezTo>
                  <a:cubicBezTo>
                    <a:pt x="8039642" y="4559537"/>
                    <a:pt x="8014911" y="4553424"/>
                    <a:pt x="7997246" y="4554952"/>
                  </a:cubicBezTo>
                  <a:close/>
                  <a:moveTo>
                    <a:pt x="7990063" y="3730357"/>
                  </a:moveTo>
                  <a:cubicBezTo>
                    <a:pt x="8003488" y="3741994"/>
                    <a:pt x="8011496" y="3758568"/>
                    <a:pt x="8017973" y="3776553"/>
                  </a:cubicBezTo>
                  <a:cubicBezTo>
                    <a:pt x="8009847" y="3813933"/>
                    <a:pt x="7986765" y="3750222"/>
                    <a:pt x="7990063" y="3730357"/>
                  </a:cubicBezTo>
                  <a:close/>
                  <a:moveTo>
                    <a:pt x="7963212" y="4643348"/>
                  </a:moveTo>
                  <a:cubicBezTo>
                    <a:pt x="8003135" y="4586808"/>
                    <a:pt x="7982644" y="4693893"/>
                    <a:pt x="7963212" y="4643348"/>
                  </a:cubicBezTo>
                  <a:close/>
                  <a:moveTo>
                    <a:pt x="7960386" y="4703180"/>
                  </a:moveTo>
                  <a:cubicBezTo>
                    <a:pt x="8000308" y="4646522"/>
                    <a:pt x="7979935" y="4753725"/>
                    <a:pt x="7960386" y="4703180"/>
                  </a:cubicBezTo>
                  <a:close/>
                  <a:moveTo>
                    <a:pt x="7966510" y="2934913"/>
                  </a:moveTo>
                  <a:cubicBezTo>
                    <a:pt x="7919051" y="2904468"/>
                    <a:pt x="8038228" y="2980874"/>
                    <a:pt x="7966510" y="2934913"/>
                  </a:cubicBezTo>
                  <a:close/>
                  <a:moveTo>
                    <a:pt x="7962153" y="3684160"/>
                  </a:moveTo>
                  <a:cubicBezTo>
                    <a:pt x="7968276" y="3664648"/>
                    <a:pt x="7989592" y="3661826"/>
                    <a:pt x="7994185" y="3640668"/>
                  </a:cubicBezTo>
                  <a:cubicBezTo>
                    <a:pt x="8031163" y="3648426"/>
                    <a:pt x="7992418" y="3698619"/>
                    <a:pt x="7962153" y="3684160"/>
                  </a:cubicBezTo>
                  <a:close/>
                  <a:moveTo>
                    <a:pt x="7990887" y="3385707"/>
                  </a:moveTo>
                  <a:cubicBezTo>
                    <a:pt x="8014911" y="3337043"/>
                    <a:pt x="8025392" y="3445774"/>
                    <a:pt x="7990887" y="3385707"/>
                  </a:cubicBezTo>
                  <a:close/>
                  <a:moveTo>
                    <a:pt x="8002075" y="4450335"/>
                  </a:moveTo>
                  <a:cubicBezTo>
                    <a:pt x="8041997" y="4393677"/>
                    <a:pt x="8021624" y="4500880"/>
                    <a:pt x="8002075" y="4450335"/>
                  </a:cubicBezTo>
                  <a:close/>
                  <a:moveTo>
                    <a:pt x="8023272" y="1123154"/>
                  </a:moveTo>
                  <a:cubicBezTo>
                    <a:pt x="8032929" y="1131029"/>
                    <a:pt x="8030103" y="1143254"/>
                    <a:pt x="8043646" y="1149837"/>
                  </a:cubicBezTo>
                  <a:cubicBezTo>
                    <a:pt x="8039171" y="1158771"/>
                    <a:pt x="8034813" y="1167704"/>
                    <a:pt x="8030338" y="1176638"/>
                  </a:cubicBezTo>
                  <a:cubicBezTo>
                    <a:pt x="8016913" y="1170055"/>
                    <a:pt x="8003488" y="1163472"/>
                    <a:pt x="7989945" y="1156890"/>
                  </a:cubicBezTo>
                  <a:cubicBezTo>
                    <a:pt x="8002428" y="1149602"/>
                    <a:pt x="8014793" y="1141961"/>
                    <a:pt x="8023272" y="1123154"/>
                  </a:cubicBezTo>
                  <a:close/>
                  <a:moveTo>
                    <a:pt x="8096286" y="3705319"/>
                  </a:moveTo>
                  <a:cubicBezTo>
                    <a:pt x="8085452" y="3724832"/>
                    <a:pt x="8062959" y="3731650"/>
                    <a:pt x="8034931" y="3732355"/>
                  </a:cubicBezTo>
                  <a:cubicBezTo>
                    <a:pt x="8049769" y="3706965"/>
                    <a:pt x="8071202" y="3676402"/>
                    <a:pt x="8096286" y="3705319"/>
                  </a:cubicBezTo>
                  <a:close/>
                  <a:moveTo>
                    <a:pt x="8090045" y="4169514"/>
                  </a:moveTo>
                  <a:cubicBezTo>
                    <a:pt x="8101350" y="4109917"/>
                    <a:pt x="8073322" y="4257440"/>
                    <a:pt x="8090045" y="4169514"/>
                  </a:cubicBezTo>
                  <a:close/>
                  <a:moveTo>
                    <a:pt x="8105119" y="3840499"/>
                  </a:moveTo>
                  <a:cubicBezTo>
                    <a:pt x="8086041" y="3887753"/>
                    <a:pt x="8062959" y="3824159"/>
                    <a:pt x="8077208" y="3794302"/>
                  </a:cubicBezTo>
                  <a:cubicBezTo>
                    <a:pt x="8098642" y="3798652"/>
                    <a:pt x="8080388" y="3839206"/>
                    <a:pt x="8105119" y="3840499"/>
                  </a:cubicBezTo>
                  <a:close/>
                  <a:moveTo>
                    <a:pt x="8108063" y="3121226"/>
                  </a:moveTo>
                  <a:cubicBezTo>
                    <a:pt x="8159997" y="3087490"/>
                    <a:pt x="8069554" y="3169773"/>
                    <a:pt x="8108063" y="3121226"/>
                  </a:cubicBezTo>
                  <a:close/>
                  <a:moveTo>
                    <a:pt x="8113362" y="3661004"/>
                  </a:moveTo>
                  <a:cubicBezTo>
                    <a:pt x="8153284" y="3604463"/>
                    <a:pt x="8132911" y="3711667"/>
                    <a:pt x="8113362" y="3661004"/>
                  </a:cubicBezTo>
                  <a:close/>
                  <a:moveTo>
                    <a:pt x="8148103" y="3557797"/>
                  </a:moveTo>
                  <a:cubicBezTo>
                    <a:pt x="8137622" y="3572490"/>
                    <a:pt x="8112891" y="3571668"/>
                    <a:pt x="8116071" y="3601289"/>
                  </a:cubicBezTo>
                  <a:cubicBezTo>
                    <a:pt x="8078975" y="3593414"/>
                    <a:pt x="8117837" y="3543221"/>
                    <a:pt x="8148103" y="3557797"/>
                  </a:cubicBezTo>
                  <a:close/>
                  <a:moveTo>
                    <a:pt x="8222059" y="2272180"/>
                  </a:moveTo>
                  <a:cubicBezTo>
                    <a:pt x="8224532" y="2268184"/>
                    <a:pt x="8255622" y="2246085"/>
                    <a:pt x="8267751" y="2259250"/>
                  </a:cubicBezTo>
                  <a:cubicBezTo>
                    <a:pt x="8277644" y="2270064"/>
                    <a:pt x="8206749" y="2297806"/>
                    <a:pt x="8222059" y="2272180"/>
                  </a:cubicBezTo>
                  <a:close/>
                  <a:moveTo>
                    <a:pt x="8446518" y="2942083"/>
                  </a:moveTo>
                  <a:cubicBezTo>
                    <a:pt x="8446635" y="2941966"/>
                    <a:pt x="8446635" y="2941966"/>
                    <a:pt x="8446635" y="2941966"/>
                  </a:cubicBezTo>
                  <a:cubicBezTo>
                    <a:pt x="8446871" y="2941496"/>
                    <a:pt x="8446989" y="2941378"/>
                    <a:pt x="8447224" y="2941025"/>
                  </a:cubicBezTo>
                  <a:cubicBezTo>
                    <a:pt x="8446989" y="2941378"/>
                    <a:pt x="8446753" y="2941731"/>
                    <a:pt x="8446518" y="2942083"/>
                  </a:cubicBezTo>
                  <a:cubicBezTo>
                    <a:pt x="8439687" y="2952310"/>
                    <a:pt x="8435801" y="2958187"/>
                    <a:pt x="8446518" y="2942083"/>
                  </a:cubicBezTo>
                  <a:close/>
                  <a:moveTo>
                    <a:pt x="8460767" y="2920807"/>
                  </a:moveTo>
                  <a:cubicBezTo>
                    <a:pt x="8464771" y="2914695"/>
                    <a:pt x="8463829" y="2915988"/>
                    <a:pt x="8460767" y="2920807"/>
                  </a:cubicBezTo>
                  <a:close/>
                  <a:moveTo>
                    <a:pt x="8504458" y="3319293"/>
                  </a:moveTo>
                  <a:cubicBezTo>
                    <a:pt x="8465949" y="3325170"/>
                    <a:pt x="8445104" y="3342097"/>
                    <a:pt x="8445811" y="3286615"/>
                  </a:cubicBezTo>
                  <a:cubicBezTo>
                    <a:pt x="8484320" y="3280620"/>
                    <a:pt x="8505047" y="3263693"/>
                    <a:pt x="8504458" y="3319293"/>
                  </a:cubicBezTo>
                  <a:close/>
                  <a:moveTo>
                    <a:pt x="8513879" y="3439544"/>
                  </a:moveTo>
                  <a:cubicBezTo>
                    <a:pt x="8563693" y="3480568"/>
                    <a:pt x="8435212" y="3472222"/>
                    <a:pt x="8513879" y="3439544"/>
                  </a:cubicBezTo>
                  <a:close/>
                  <a:moveTo>
                    <a:pt x="8552741" y="3246531"/>
                  </a:moveTo>
                  <a:cubicBezTo>
                    <a:pt x="8544615" y="3320116"/>
                    <a:pt x="8484556" y="3254289"/>
                    <a:pt x="8552741" y="3246531"/>
                  </a:cubicBezTo>
                  <a:close/>
                  <a:moveTo>
                    <a:pt x="8630466" y="3190108"/>
                  </a:moveTo>
                  <a:cubicBezTo>
                    <a:pt x="8622811" y="3211620"/>
                    <a:pt x="8617394" y="3187993"/>
                    <a:pt x="8600436" y="3188815"/>
                  </a:cubicBezTo>
                  <a:cubicBezTo>
                    <a:pt x="8605029" y="3170125"/>
                    <a:pt x="8630937" y="3175062"/>
                    <a:pt x="8630466" y="3190108"/>
                  </a:cubicBezTo>
                  <a:close/>
                  <a:moveTo>
                    <a:pt x="8608444" y="3668762"/>
                  </a:moveTo>
                  <a:cubicBezTo>
                    <a:pt x="8593605" y="3586126"/>
                    <a:pt x="8704422" y="3675697"/>
                    <a:pt x="8608444" y="3668762"/>
                  </a:cubicBezTo>
                  <a:close/>
                  <a:moveTo>
                    <a:pt x="8791214" y="3287438"/>
                  </a:moveTo>
                  <a:cubicBezTo>
                    <a:pt x="8802873" y="3259344"/>
                    <a:pt x="8813707" y="3304600"/>
                    <a:pt x="8790390" y="3302366"/>
                  </a:cubicBezTo>
                  <a:cubicBezTo>
                    <a:pt x="8787092" y="3314944"/>
                    <a:pt x="8795689" y="3316825"/>
                    <a:pt x="8804757" y="3318000"/>
                  </a:cubicBezTo>
                  <a:cubicBezTo>
                    <a:pt x="8794747" y="3353147"/>
                    <a:pt x="8760478" y="3299310"/>
                    <a:pt x="8791214" y="3287438"/>
                  </a:cubicBezTo>
                  <a:close/>
                  <a:moveTo>
                    <a:pt x="8965741" y="4389445"/>
                  </a:moveTo>
                  <a:cubicBezTo>
                    <a:pt x="8971865" y="4371696"/>
                    <a:pt x="9006252" y="4379219"/>
                    <a:pt x="9010727" y="4391561"/>
                  </a:cubicBezTo>
                  <a:cubicBezTo>
                    <a:pt x="9022857" y="4424475"/>
                    <a:pt x="8954318" y="4423652"/>
                    <a:pt x="8965741" y="4389445"/>
                  </a:cubicBezTo>
                  <a:close/>
                  <a:moveTo>
                    <a:pt x="8979637" y="3760684"/>
                  </a:moveTo>
                  <a:cubicBezTo>
                    <a:pt x="9037813" y="3710961"/>
                    <a:pt x="9053829" y="3804882"/>
                    <a:pt x="8979637" y="3760684"/>
                  </a:cubicBezTo>
                  <a:close/>
                  <a:moveTo>
                    <a:pt x="9060777" y="3629501"/>
                  </a:moveTo>
                  <a:cubicBezTo>
                    <a:pt x="9100699" y="3572843"/>
                    <a:pt x="9080326" y="3680046"/>
                    <a:pt x="9060777" y="3629501"/>
                  </a:cubicBezTo>
                  <a:close/>
                  <a:moveTo>
                    <a:pt x="9101053" y="3406396"/>
                  </a:moveTo>
                  <a:cubicBezTo>
                    <a:pt x="9114124" y="3353852"/>
                    <a:pt x="9073613" y="3517008"/>
                    <a:pt x="9101053" y="3406396"/>
                  </a:cubicBezTo>
                  <a:close/>
                  <a:moveTo>
                    <a:pt x="7918462" y="2322491"/>
                  </a:moveTo>
                  <a:cubicBezTo>
                    <a:pt x="7883486" y="2281114"/>
                    <a:pt x="7987472" y="2314732"/>
                    <a:pt x="7918462" y="2322491"/>
                  </a:cubicBezTo>
                  <a:close/>
                  <a:moveTo>
                    <a:pt x="7913398" y="4746084"/>
                  </a:moveTo>
                  <a:cubicBezTo>
                    <a:pt x="7903388" y="4745497"/>
                    <a:pt x="7893378" y="4745026"/>
                    <a:pt x="7883368" y="4744674"/>
                  </a:cubicBezTo>
                  <a:cubicBezTo>
                    <a:pt x="7891847" y="4732919"/>
                    <a:pt x="7900208" y="4721047"/>
                    <a:pt x="7900444" y="4700476"/>
                  </a:cubicBezTo>
                  <a:cubicBezTo>
                    <a:pt x="7931181" y="4710232"/>
                    <a:pt x="7931063" y="4725279"/>
                    <a:pt x="7913398" y="4746084"/>
                  </a:cubicBezTo>
                  <a:close/>
                  <a:moveTo>
                    <a:pt x="7867117" y="4444105"/>
                  </a:moveTo>
                  <a:cubicBezTo>
                    <a:pt x="7857224" y="4443752"/>
                    <a:pt x="7847214" y="4443282"/>
                    <a:pt x="7837204" y="4442812"/>
                  </a:cubicBezTo>
                  <a:cubicBezTo>
                    <a:pt x="7837676" y="4432820"/>
                    <a:pt x="7838147" y="4422829"/>
                    <a:pt x="7838618" y="4412837"/>
                  </a:cubicBezTo>
                  <a:cubicBezTo>
                    <a:pt x="7848628" y="4413308"/>
                    <a:pt x="7858520" y="4413778"/>
                    <a:pt x="7868530" y="4414248"/>
                  </a:cubicBezTo>
                  <a:cubicBezTo>
                    <a:pt x="7868059" y="4424239"/>
                    <a:pt x="7867588" y="4434113"/>
                    <a:pt x="7867117" y="4444105"/>
                  </a:cubicBezTo>
                  <a:close/>
                  <a:moveTo>
                    <a:pt x="7822131" y="4771827"/>
                  </a:moveTo>
                  <a:cubicBezTo>
                    <a:pt x="7874065" y="4737974"/>
                    <a:pt x="7783622" y="4820257"/>
                    <a:pt x="7822131" y="4771827"/>
                  </a:cubicBezTo>
                  <a:close/>
                  <a:moveTo>
                    <a:pt x="7713787" y="4841768"/>
                  </a:moveTo>
                  <a:cubicBezTo>
                    <a:pt x="7730039" y="4817671"/>
                    <a:pt x="7778204" y="4828485"/>
                    <a:pt x="7805055" y="4816025"/>
                  </a:cubicBezTo>
                  <a:cubicBezTo>
                    <a:pt x="7793043" y="4876797"/>
                    <a:pt x="7762542" y="4844001"/>
                    <a:pt x="7713787" y="4841768"/>
                  </a:cubicBezTo>
                  <a:close/>
                  <a:moveTo>
                    <a:pt x="7755358" y="4918644"/>
                  </a:moveTo>
                  <a:cubicBezTo>
                    <a:pt x="7745348" y="4918174"/>
                    <a:pt x="7735338" y="4917704"/>
                    <a:pt x="7725328" y="4917234"/>
                  </a:cubicBezTo>
                  <a:cubicBezTo>
                    <a:pt x="7725799" y="4907242"/>
                    <a:pt x="7726270" y="4897368"/>
                    <a:pt x="7726741" y="4887376"/>
                  </a:cubicBezTo>
                  <a:cubicBezTo>
                    <a:pt x="7736751" y="4887847"/>
                    <a:pt x="7746761" y="4888199"/>
                    <a:pt x="7756654" y="4888669"/>
                  </a:cubicBezTo>
                  <a:cubicBezTo>
                    <a:pt x="7756183" y="4898661"/>
                    <a:pt x="7755829" y="4908653"/>
                    <a:pt x="7755358" y="4918644"/>
                  </a:cubicBezTo>
                  <a:close/>
                  <a:moveTo>
                    <a:pt x="7684582" y="4495708"/>
                  </a:moveTo>
                  <a:cubicBezTo>
                    <a:pt x="7687055" y="4491712"/>
                    <a:pt x="7718145" y="4469495"/>
                    <a:pt x="7730274" y="4482896"/>
                  </a:cubicBezTo>
                  <a:cubicBezTo>
                    <a:pt x="7740167" y="4493592"/>
                    <a:pt x="7669272" y="4521334"/>
                    <a:pt x="7684582" y="4495708"/>
                  </a:cubicBezTo>
                  <a:close/>
                  <a:moveTo>
                    <a:pt x="7797047" y="4336079"/>
                  </a:moveTo>
                  <a:cubicBezTo>
                    <a:pt x="7800226" y="4318682"/>
                    <a:pt x="7824957" y="4324677"/>
                    <a:pt x="7842739" y="4323149"/>
                  </a:cubicBezTo>
                  <a:cubicBezTo>
                    <a:pt x="7839442" y="4340546"/>
                    <a:pt x="7814829" y="4334433"/>
                    <a:pt x="7797047" y="4336079"/>
                  </a:cubicBezTo>
                  <a:close/>
                  <a:moveTo>
                    <a:pt x="7783975" y="4620191"/>
                  </a:moveTo>
                  <a:cubicBezTo>
                    <a:pt x="7832965" y="4637118"/>
                    <a:pt x="7765957" y="4648990"/>
                    <a:pt x="7767017" y="4664389"/>
                  </a:cubicBezTo>
                  <a:cubicBezTo>
                    <a:pt x="7723915" y="4653927"/>
                    <a:pt x="7791041" y="4642055"/>
                    <a:pt x="7783975" y="4620191"/>
                  </a:cubicBezTo>
                  <a:close/>
                  <a:moveTo>
                    <a:pt x="7888314" y="4310218"/>
                  </a:moveTo>
                  <a:cubicBezTo>
                    <a:pt x="7960857" y="4300815"/>
                    <a:pt x="7812709" y="4403081"/>
                    <a:pt x="7887608" y="4325147"/>
                  </a:cubicBezTo>
                  <a:cubicBezTo>
                    <a:pt x="7888668" y="4324207"/>
                    <a:pt x="7887254" y="4310336"/>
                    <a:pt x="7888314" y="4310218"/>
                  </a:cubicBezTo>
                  <a:close/>
                  <a:moveTo>
                    <a:pt x="7173837" y="2539013"/>
                  </a:moveTo>
                  <a:cubicBezTo>
                    <a:pt x="7223652" y="2580037"/>
                    <a:pt x="7095171" y="2571691"/>
                    <a:pt x="7173837" y="2539013"/>
                  </a:cubicBezTo>
                  <a:close/>
                  <a:moveTo>
                    <a:pt x="7185496" y="2284758"/>
                  </a:moveTo>
                  <a:cubicBezTo>
                    <a:pt x="7173837" y="2298276"/>
                    <a:pt x="7157232" y="2306151"/>
                    <a:pt x="7139214" y="2312617"/>
                  </a:cubicBezTo>
                  <a:cubicBezTo>
                    <a:pt x="7101765" y="2304506"/>
                    <a:pt x="7165594" y="2281467"/>
                    <a:pt x="7185496" y="2284758"/>
                  </a:cubicBezTo>
                  <a:close/>
                  <a:moveTo>
                    <a:pt x="7141805" y="2509274"/>
                  </a:moveTo>
                  <a:cubicBezTo>
                    <a:pt x="7106829" y="2467897"/>
                    <a:pt x="7210815" y="2501633"/>
                    <a:pt x="7141805" y="2509274"/>
                  </a:cubicBezTo>
                  <a:close/>
                  <a:moveTo>
                    <a:pt x="7419141" y="4063956"/>
                  </a:moveTo>
                  <a:cubicBezTo>
                    <a:pt x="7459181" y="4007298"/>
                    <a:pt x="7438689" y="4114502"/>
                    <a:pt x="7419141" y="4063956"/>
                  </a:cubicBezTo>
                  <a:close/>
                  <a:moveTo>
                    <a:pt x="7389228" y="4062663"/>
                  </a:moveTo>
                  <a:cubicBezTo>
                    <a:pt x="7380749" y="4074301"/>
                    <a:pt x="7372506" y="4086173"/>
                    <a:pt x="7372153" y="4106744"/>
                  </a:cubicBezTo>
                  <a:cubicBezTo>
                    <a:pt x="7342829" y="4111328"/>
                    <a:pt x="7353310" y="4037626"/>
                    <a:pt x="7389228" y="4062663"/>
                  </a:cubicBezTo>
                  <a:close/>
                  <a:moveTo>
                    <a:pt x="7298668" y="4073478"/>
                  </a:moveTo>
                  <a:cubicBezTo>
                    <a:pt x="7307618" y="4114737"/>
                    <a:pt x="7267460" y="4102159"/>
                    <a:pt x="7265929" y="4131899"/>
                  </a:cubicBezTo>
                  <a:cubicBezTo>
                    <a:pt x="7245909" y="4138364"/>
                    <a:pt x="7262749" y="4057374"/>
                    <a:pt x="7298668" y="4073478"/>
                  </a:cubicBezTo>
                  <a:close/>
                  <a:moveTo>
                    <a:pt x="7122845" y="4305164"/>
                  </a:moveTo>
                  <a:cubicBezTo>
                    <a:pt x="7123198" y="4295172"/>
                    <a:pt x="7123670" y="4285298"/>
                    <a:pt x="7124141" y="4275307"/>
                  </a:cubicBezTo>
                  <a:cubicBezTo>
                    <a:pt x="7134151" y="4275777"/>
                    <a:pt x="7144161" y="4276130"/>
                    <a:pt x="7154171" y="4276600"/>
                  </a:cubicBezTo>
                  <a:cubicBezTo>
                    <a:pt x="7153699" y="4286591"/>
                    <a:pt x="7153228" y="4296583"/>
                    <a:pt x="7152757" y="4306574"/>
                  </a:cubicBezTo>
                  <a:cubicBezTo>
                    <a:pt x="7142747" y="4306104"/>
                    <a:pt x="7132855" y="4305634"/>
                    <a:pt x="7122845" y="4305164"/>
                  </a:cubicBezTo>
                  <a:close/>
                  <a:moveTo>
                    <a:pt x="7079861" y="2624705"/>
                  </a:moveTo>
                  <a:cubicBezTo>
                    <a:pt x="7133091" y="2672429"/>
                    <a:pt x="7032049" y="2672900"/>
                    <a:pt x="7079861" y="2624705"/>
                  </a:cubicBezTo>
                  <a:close/>
                  <a:moveTo>
                    <a:pt x="7336470" y="4303283"/>
                  </a:moveTo>
                  <a:cubicBezTo>
                    <a:pt x="7314683" y="4312099"/>
                    <a:pt x="7294075" y="4320327"/>
                    <a:pt x="7275468" y="4325382"/>
                  </a:cubicBezTo>
                  <a:cubicBezTo>
                    <a:pt x="7159823" y="4356650"/>
                    <a:pt x="6842683" y="4374870"/>
                    <a:pt x="6736931" y="4356179"/>
                  </a:cubicBezTo>
                  <a:cubicBezTo>
                    <a:pt x="6663917" y="4343367"/>
                    <a:pt x="6598911" y="4498529"/>
                    <a:pt x="6580069" y="4559419"/>
                  </a:cubicBezTo>
                  <a:lnTo>
                    <a:pt x="6551216" y="4550485"/>
                  </a:lnTo>
                  <a:cubicBezTo>
                    <a:pt x="6554161" y="4541082"/>
                    <a:pt x="6566290" y="4503819"/>
                    <a:pt x="6586192" y="4462325"/>
                  </a:cubicBezTo>
                  <a:cubicBezTo>
                    <a:pt x="6578302" y="4445163"/>
                    <a:pt x="6569470" y="4425768"/>
                    <a:pt x="6582542" y="4454449"/>
                  </a:cubicBezTo>
                  <a:cubicBezTo>
                    <a:pt x="6583955" y="4457623"/>
                    <a:pt x="6585015" y="4459739"/>
                    <a:pt x="6586192" y="4462325"/>
                  </a:cubicBezTo>
                  <a:cubicBezTo>
                    <a:pt x="6618813" y="4394030"/>
                    <a:pt x="6672749" y="4314097"/>
                    <a:pt x="6742113" y="4326558"/>
                  </a:cubicBezTo>
                  <a:cubicBezTo>
                    <a:pt x="6781917" y="4333493"/>
                    <a:pt x="6852576" y="4335138"/>
                    <a:pt x="6930654" y="4332788"/>
                  </a:cubicBezTo>
                  <a:cubicBezTo>
                    <a:pt x="6927592" y="4329026"/>
                    <a:pt x="6925590" y="4321268"/>
                    <a:pt x="6927356" y="4311276"/>
                  </a:cubicBezTo>
                  <a:cubicBezTo>
                    <a:pt x="6953500" y="4277775"/>
                    <a:pt x="7027691" y="4320915"/>
                    <a:pt x="6942312" y="4311864"/>
                  </a:cubicBezTo>
                  <a:cubicBezTo>
                    <a:pt x="6942312" y="4323031"/>
                    <a:pt x="6940546" y="4329261"/>
                    <a:pt x="6938190" y="4332435"/>
                  </a:cubicBezTo>
                  <a:cubicBezTo>
                    <a:pt x="7060666" y="4328438"/>
                    <a:pt x="7199628" y="4314803"/>
                    <a:pt x="7267578" y="4296348"/>
                  </a:cubicBezTo>
                  <a:cubicBezTo>
                    <a:pt x="7284536" y="4291763"/>
                    <a:pt x="7304202" y="4283770"/>
                    <a:pt x="7325282" y="4275307"/>
                  </a:cubicBezTo>
                  <a:cubicBezTo>
                    <a:pt x="7377216" y="4254383"/>
                    <a:pt x="7440574" y="4229111"/>
                    <a:pt x="7508406" y="4233460"/>
                  </a:cubicBezTo>
                  <a:cubicBezTo>
                    <a:pt x="7521242" y="4217591"/>
                    <a:pt x="7536434" y="4203485"/>
                    <a:pt x="7553628" y="4191143"/>
                  </a:cubicBezTo>
                  <a:cubicBezTo>
                    <a:pt x="7494392" y="4151529"/>
                    <a:pt x="7471899" y="4079708"/>
                    <a:pt x="7456354" y="4008121"/>
                  </a:cubicBezTo>
                  <a:cubicBezTo>
                    <a:pt x="7431624" y="3893042"/>
                    <a:pt x="7414901" y="3774554"/>
                    <a:pt x="7398767" y="3659946"/>
                  </a:cubicBezTo>
                  <a:cubicBezTo>
                    <a:pt x="7374037" y="3483742"/>
                    <a:pt x="7348364" y="3301543"/>
                    <a:pt x="7292544" y="3130277"/>
                  </a:cubicBezTo>
                  <a:cubicBezTo>
                    <a:pt x="7277823" y="3085021"/>
                    <a:pt x="7260747" y="3039883"/>
                    <a:pt x="7242965" y="2995450"/>
                  </a:cubicBezTo>
                  <a:cubicBezTo>
                    <a:pt x="7242612" y="3004148"/>
                    <a:pt x="7242141" y="3012964"/>
                    <a:pt x="7241787" y="3021663"/>
                  </a:cubicBezTo>
                  <a:cubicBezTo>
                    <a:pt x="7231777" y="3021310"/>
                    <a:pt x="7221767" y="3020840"/>
                    <a:pt x="7211757" y="3020370"/>
                  </a:cubicBezTo>
                  <a:cubicBezTo>
                    <a:pt x="7212228" y="3010378"/>
                    <a:pt x="7212699" y="3000387"/>
                    <a:pt x="7213171" y="2990395"/>
                  </a:cubicBezTo>
                  <a:cubicBezTo>
                    <a:pt x="7222592" y="2990865"/>
                    <a:pt x="7232013" y="2991336"/>
                    <a:pt x="7241552" y="2991806"/>
                  </a:cubicBezTo>
                  <a:cubicBezTo>
                    <a:pt x="7231071" y="2965593"/>
                    <a:pt x="7220472" y="2939497"/>
                    <a:pt x="7209873" y="2913754"/>
                  </a:cubicBezTo>
                  <a:cubicBezTo>
                    <a:pt x="7171364" y="2820069"/>
                    <a:pt x="7131560" y="2723092"/>
                    <a:pt x="7105063" y="2623059"/>
                  </a:cubicBezTo>
                  <a:cubicBezTo>
                    <a:pt x="7072913" y="2501398"/>
                    <a:pt x="7037466" y="2270417"/>
                    <a:pt x="7162061" y="2090217"/>
                  </a:cubicBezTo>
                  <a:lnTo>
                    <a:pt x="7186791" y="2107261"/>
                  </a:lnTo>
                  <a:cubicBezTo>
                    <a:pt x="7078801" y="2263717"/>
                    <a:pt x="7098821" y="2462842"/>
                    <a:pt x="7126731" y="2584621"/>
                  </a:cubicBezTo>
                  <a:cubicBezTo>
                    <a:pt x="7132031" y="2588736"/>
                    <a:pt x="7134504" y="2601901"/>
                    <a:pt x="7132737" y="2609424"/>
                  </a:cubicBezTo>
                  <a:cubicBezTo>
                    <a:pt x="7133208" y="2611305"/>
                    <a:pt x="7133797" y="2613421"/>
                    <a:pt x="7134268" y="2615301"/>
                  </a:cubicBezTo>
                  <a:cubicBezTo>
                    <a:pt x="7160176" y="2713453"/>
                    <a:pt x="7199628" y="2809490"/>
                    <a:pt x="7237783" y="2902352"/>
                  </a:cubicBezTo>
                  <a:cubicBezTo>
                    <a:pt x="7266989" y="2973351"/>
                    <a:pt x="7297019" y="3046701"/>
                    <a:pt x="7321278" y="3120991"/>
                  </a:cubicBezTo>
                  <a:cubicBezTo>
                    <a:pt x="7377923" y="3294726"/>
                    <a:pt x="7403596" y="3478335"/>
                    <a:pt x="7428680" y="3655832"/>
                  </a:cubicBezTo>
                  <a:cubicBezTo>
                    <a:pt x="7438572" y="3726125"/>
                    <a:pt x="7448817" y="3797711"/>
                    <a:pt x="7460947" y="3869063"/>
                  </a:cubicBezTo>
                  <a:cubicBezTo>
                    <a:pt x="7483322" y="3854957"/>
                    <a:pt x="7473430" y="3867182"/>
                    <a:pt x="7462242" y="3877056"/>
                  </a:cubicBezTo>
                  <a:cubicBezTo>
                    <a:pt x="7469426" y="3918903"/>
                    <a:pt x="7477081" y="3960632"/>
                    <a:pt x="7485913" y="4001774"/>
                  </a:cubicBezTo>
                  <a:cubicBezTo>
                    <a:pt x="7500045" y="4067600"/>
                    <a:pt x="7520183" y="4133192"/>
                    <a:pt x="7571057" y="4166810"/>
                  </a:cubicBezTo>
                  <a:lnTo>
                    <a:pt x="7556101" y="4189379"/>
                  </a:lnTo>
                  <a:cubicBezTo>
                    <a:pt x="7595905" y="4161521"/>
                    <a:pt x="7645837" y="4143301"/>
                    <a:pt x="7702600" y="4136836"/>
                  </a:cubicBezTo>
                  <a:cubicBezTo>
                    <a:pt x="7776909" y="4128607"/>
                    <a:pt x="7850983" y="4140245"/>
                    <a:pt x="7922466" y="4151529"/>
                  </a:cubicBezTo>
                  <a:lnTo>
                    <a:pt x="7917755" y="4181269"/>
                  </a:lnTo>
                  <a:cubicBezTo>
                    <a:pt x="7848157" y="4170219"/>
                    <a:pt x="7776320" y="4158817"/>
                    <a:pt x="7706015" y="4166810"/>
                  </a:cubicBezTo>
                  <a:cubicBezTo>
                    <a:pt x="7639831" y="4174333"/>
                    <a:pt x="7582127" y="4199959"/>
                    <a:pt x="7543971" y="4238514"/>
                  </a:cubicBezTo>
                  <a:cubicBezTo>
                    <a:pt x="7626759" y="4257322"/>
                    <a:pt x="7714494" y="4327380"/>
                    <a:pt x="7795516" y="4507816"/>
                  </a:cubicBezTo>
                  <a:lnTo>
                    <a:pt x="7768077" y="4520158"/>
                  </a:lnTo>
                  <a:cubicBezTo>
                    <a:pt x="7619458" y="4189497"/>
                    <a:pt x="7455883" y="4255206"/>
                    <a:pt x="7336470" y="4303283"/>
                  </a:cubicBezTo>
                  <a:close/>
                  <a:moveTo>
                    <a:pt x="7525011" y="5027963"/>
                  </a:moveTo>
                  <a:cubicBezTo>
                    <a:pt x="7527484" y="5023967"/>
                    <a:pt x="7558574" y="5001868"/>
                    <a:pt x="7570703" y="5015033"/>
                  </a:cubicBezTo>
                  <a:cubicBezTo>
                    <a:pt x="7580596" y="5025965"/>
                    <a:pt x="7509701" y="5053589"/>
                    <a:pt x="7525011" y="5027963"/>
                  </a:cubicBezTo>
                  <a:close/>
                  <a:moveTo>
                    <a:pt x="7518181" y="5177601"/>
                  </a:moveTo>
                  <a:cubicBezTo>
                    <a:pt x="7530428" y="5164789"/>
                    <a:pt x="7535845" y="5144570"/>
                    <a:pt x="7535963" y="5118475"/>
                  </a:cubicBezTo>
                  <a:cubicBezTo>
                    <a:pt x="7562578" y="5114831"/>
                    <a:pt x="7558809" y="5203462"/>
                    <a:pt x="7518181" y="5177601"/>
                  </a:cubicBezTo>
                  <a:close/>
                  <a:moveTo>
                    <a:pt x="7509348" y="5042304"/>
                  </a:moveTo>
                  <a:cubicBezTo>
                    <a:pt x="7419612" y="5048417"/>
                    <a:pt x="7472370" y="4971423"/>
                    <a:pt x="7509348" y="5042304"/>
                  </a:cubicBezTo>
                  <a:close/>
                  <a:moveTo>
                    <a:pt x="7367678" y="5185712"/>
                  </a:moveTo>
                  <a:cubicBezTo>
                    <a:pt x="7357668" y="5185242"/>
                    <a:pt x="7347658" y="5184772"/>
                    <a:pt x="7337765" y="5184301"/>
                  </a:cubicBezTo>
                  <a:cubicBezTo>
                    <a:pt x="7338354" y="5169373"/>
                    <a:pt x="7339061" y="5154444"/>
                    <a:pt x="7339767" y="5139398"/>
                  </a:cubicBezTo>
                  <a:cubicBezTo>
                    <a:pt x="7351426" y="5147862"/>
                    <a:pt x="7363320" y="5156208"/>
                    <a:pt x="7384047" y="5156443"/>
                  </a:cubicBezTo>
                  <a:cubicBezTo>
                    <a:pt x="7380632" y="5168432"/>
                    <a:pt x="7368266" y="5170666"/>
                    <a:pt x="7367678" y="5185712"/>
                  </a:cubicBezTo>
                  <a:close/>
                  <a:moveTo>
                    <a:pt x="7115190" y="4799451"/>
                  </a:moveTo>
                  <a:cubicBezTo>
                    <a:pt x="7119666" y="4780761"/>
                    <a:pt x="7145574" y="4785698"/>
                    <a:pt x="7145103" y="4800744"/>
                  </a:cubicBezTo>
                  <a:cubicBezTo>
                    <a:pt x="7137448" y="4822255"/>
                    <a:pt x="7132031" y="4798746"/>
                    <a:pt x="7115190" y="4799451"/>
                  </a:cubicBezTo>
                  <a:close/>
                  <a:moveTo>
                    <a:pt x="6833498" y="4406725"/>
                  </a:moveTo>
                  <a:cubicBezTo>
                    <a:pt x="6846452" y="4394617"/>
                    <a:pt x="6862703" y="4414013"/>
                    <a:pt x="6877895" y="4423299"/>
                  </a:cubicBezTo>
                  <a:cubicBezTo>
                    <a:pt x="6864941" y="4435406"/>
                    <a:pt x="6848689" y="4416011"/>
                    <a:pt x="6833498" y="4406725"/>
                  </a:cubicBezTo>
                  <a:close/>
                  <a:moveTo>
                    <a:pt x="6512590" y="4397909"/>
                  </a:moveTo>
                  <a:cubicBezTo>
                    <a:pt x="6537909" y="4384156"/>
                    <a:pt x="6535083" y="4413308"/>
                    <a:pt x="6547566" y="4426238"/>
                  </a:cubicBezTo>
                  <a:cubicBezTo>
                    <a:pt x="6522246" y="4439991"/>
                    <a:pt x="6525073" y="4410721"/>
                    <a:pt x="6512590" y="4397909"/>
                  </a:cubicBezTo>
                  <a:close/>
                  <a:moveTo>
                    <a:pt x="6519420" y="2747190"/>
                  </a:moveTo>
                  <a:cubicBezTo>
                    <a:pt x="6575123" y="2755888"/>
                    <a:pt x="6435101" y="2734024"/>
                    <a:pt x="6519420" y="2747190"/>
                  </a:cubicBezTo>
                  <a:close/>
                  <a:moveTo>
                    <a:pt x="6471961" y="4114737"/>
                  </a:moveTo>
                  <a:cubicBezTo>
                    <a:pt x="6410017" y="4111328"/>
                    <a:pt x="6531785" y="4098515"/>
                    <a:pt x="6471961" y="4114737"/>
                  </a:cubicBezTo>
                  <a:close/>
                  <a:moveTo>
                    <a:pt x="6444875" y="4362527"/>
                  </a:moveTo>
                  <a:cubicBezTo>
                    <a:pt x="6392117" y="4382628"/>
                    <a:pt x="6524484" y="4332082"/>
                    <a:pt x="6444875" y="4362527"/>
                  </a:cubicBezTo>
                  <a:close/>
                  <a:moveTo>
                    <a:pt x="6402009" y="4058314"/>
                  </a:moveTo>
                  <a:cubicBezTo>
                    <a:pt x="6418731" y="4048087"/>
                    <a:pt x="6436278" y="4046442"/>
                    <a:pt x="6455827" y="4063251"/>
                  </a:cubicBezTo>
                  <a:cubicBezTo>
                    <a:pt x="6439222" y="4073478"/>
                    <a:pt x="6421558" y="4075123"/>
                    <a:pt x="6402009" y="4058314"/>
                  </a:cubicBezTo>
                  <a:close/>
                  <a:moveTo>
                    <a:pt x="6362087" y="4083822"/>
                  </a:moveTo>
                  <a:cubicBezTo>
                    <a:pt x="6309328" y="4103922"/>
                    <a:pt x="6441695" y="4053260"/>
                    <a:pt x="6362087" y="4083822"/>
                  </a:cubicBezTo>
                  <a:close/>
                  <a:moveTo>
                    <a:pt x="6232663" y="4171982"/>
                  </a:moveTo>
                  <a:cubicBezTo>
                    <a:pt x="6271761" y="4124376"/>
                    <a:pt x="6358318" y="4146827"/>
                    <a:pt x="6375394" y="4210068"/>
                  </a:cubicBezTo>
                  <a:cubicBezTo>
                    <a:pt x="6332646" y="4242981"/>
                    <a:pt x="6283420" y="4214182"/>
                    <a:pt x="6232663" y="4171982"/>
                  </a:cubicBezTo>
                  <a:close/>
                  <a:moveTo>
                    <a:pt x="6286364" y="2573337"/>
                  </a:moveTo>
                  <a:cubicBezTo>
                    <a:pt x="6282242" y="2626233"/>
                    <a:pt x="6238316" y="2539366"/>
                    <a:pt x="6240671" y="2586267"/>
                  </a:cubicBezTo>
                  <a:cubicBezTo>
                    <a:pt x="6198512" y="2550180"/>
                    <a:pt x="6261045" y="2558879"/>
                    <a:pt x="6286364" y="2573337"/>
                  </a:cubicBezTo>
                  <a:close/>
                  <a:moveTo>
                    <a:pt x="6213350" y="2172618"/>
                  </a:moveTo>
                  <a:cubicBezTo>
                    <a:pt x="6149404" y="2137236"/>
                    <a:pt x="6329348" y="2142525"/>
                    <a:pt x="6222771" y="2160980"/>
                  </a:cubicBezTo>
                  <a:cubicBezTo>
                    <a:pt x="6221358" y="2161215"/>
                    <a:pt x="6214292" y="2173205"/>
                    <a:pt x="6213350" y="2172618"/>
                  </a:cubicBezTo>
                  <a:close/>
                  <a:moveTo>
                    <a:pt x="6204047" y="2683949"/>
                  </a:moveTo>
                  <a:cubicBezTo>
                    <a:pt x="6189326" y="2674075"/>
                    <a:pt x="6204753" y="2653857"/>
                    <a:pt x="6210406" y="2637048"/>
                  </a:cubicBezTo>
                  <a:cubicBezTo>
                    <a:pt x="6225127" y="2646922"/>
                    <a:pt x="6209699" y="2667140"/>
                    <a:pt x="6204047" y="2683949"/>
                  </a:cubicBezTo>
                  <a:close/>
                  <a:moveTo>
                    <a:pt x="6187677" y="3846611"/>
                  </a:moveTo>
                  <a:cubicBezTo>
                    <a:pt x="6179552" y="3847551"/>
                    <a:pt x="6212644" y="3887518"/>
                    <a:pt x="6213232" y="3886577"/>
                  </a:cubicBezTo>
                  <a:cubicBezTo>
                    <a:pt x="6201456" y="3907618"/>
                    <a:pt x="6137039" y="3852018"/>
                    <a:pt x="6187677" y="3846611"/>
                  </a:cubicBezTo>
                  <a:close/>
                  <a:moveTo>
                    <a:pt x="6167069" y="2249023"/>
                  </a:moveTo>
                  <a:cubicBezTo>
                    <a:pt x="6166244" y="2247613"/>
                    <a:pt x="6165538" y="2246555"/>
                    <a:pt x="6164713" y="2245497"/>
                  </a:cubicBezTo>
                  <a:cubicBezTo>
                    <a:pt x="6165655" y="2246790"/>
                    <a:pt x="6166480" y="2248083"/>
                    <a:pt x="6167422" y="2249494"/>
                  </a:cubicBezTo>
                  <a:cubicBezTo>
                    <a:pt x="6171073" y="2255018"/>
                    <a:pt x="6175430" y="2261366"/>
                    <a:pt x="6178492" y="2265950"/>
                  </a:cubicBezTo>
                  <a:cubicBezTo>
                    <a:pt x="6176137" y="2262424"/>
                    <a:pt x="6172604" y="2257134"/>
                    <a:pt x="6167422" y="2249494"/>
                  </a:cubicBezTo>
                  <a:cubicBezTo>
                    <a:pt x="6167304" y="2249259"/>
                    <a:pt x="6167186" y="2249141"/>
                    <a:pt x="6167069" y="2249023"/>
                  </a:cubicBezTo>
                  <a:close/>
                  <a:moveTo>
                    <a:pt x="6125851" y="3779962"/>
                  </a:moveTo>
                  <a:cubicBezTo>
                    <a:pt x="6173781" y="3726830"/>
                    <a:pt x="6174252" y="3827686"/>
                    <a:pt x="6125851" y="3779962"/>
                  </a:cubicBezTo>
                  <a:close/>
                  <a:moveTo>
                    <a:pt x="6133506" y="3888223"/>
                  </a:moveTo>
                  <a:cubicBezTo>
                    <a:pt x="6132093" y="3889516"/>
                    <a:pt x="6130915" y="3890574"/>
                    <a:pt x="6130091" y="3891397"/>
                  </a:cubicBezTo>
                  <a:cubicBezTo>
                    <a:pt x="6130915" y="3890574"/>
                    <a:pt x="6132210" y="3889398"/>
                    <a:pt x="6133506" y="3888223"/>
                  </a:cubicBezTo>
                  <a:cubicBezTo>
                    <a:pt x="6134801" y="3887047"/>
                    <a:pt x="6136332" y="3885637"/>
                    <a:pt x="6138216" y="3883756"/>
                  </a:cubicBezTo>
                  <a:cubicBezTo>
                    <a:pt x="6147049" y="3875645"/>
                    <a:pt x="6152701" y="3870356"/>
                    <a:pt x="6155999" y="3867299"/>
                  </a:cubicBezTo>
                  <a:cubicBezTo>
                    <a:pt x="6156117" y="3867299"/>
                    <a:pt x="6156234" y="3867182"/>
                    <a:pt x="6156234" y="3867064"/>
                  </a:cubicBezTo>
                  <a:cubicBezTo>
                    <a:pt x="6161534" y="3862245"/>
                    <a:pt x="6160356" y="3863420"/>
                    <a:pt x="6156234" y="3867064"/>
                  </a:cubicBezTo>
                  <a:cubicBezTo>
                    <a:pt x="6156234" y="3867182"/>
                    <a:pt x="6156117" y="3867299"/>
                    <a:pt x="6155999" y="3867299"/>
                  </a:cubicBezTo>
                  <a:cubicBezTo>
                    <a:pt x="6150464" y="3872472"/>
                    <a:pt x="6140101" y="3882110"/>
                    <a:pt x="6133506" y="3888223"/>
                  </a:cubicBezTo>
                  <a:close/>
                  <a:moveTo>
                    <a:pt x="6141749" y="4117676"/>
                  </a:moveTo>
                  <a:cubicBezTo>
                    <a:pt x="6157294" y="4179505"/>
                    <a:pt x="6061198" y="4099221"/>
                    <a:pt x="6139394" y="4117205"/>
                  </a:cubicBezTo>
                  <a:cubicBezTo>
                    <a:pt x="6139865" y="4114972"/>
                    <a:pt x="6140218" y="4112974"/>
                    <a:pt x="6140689" y="4110388"/>
                  </a:cubicBezTo>
                  <a:cubicBezTo>
                    <a:pt x="6145989" y="4082646"/>
                    <a:pt x="6142809" y="4099808"/>
                    <a:pt x="6139394" y="4117205"/>
                  </a:cubicBezTo>
                  <a:cubicBezTo>
                    <a:pt x="6140218" y="4117323"/>
                    <a:pt x="6140807" y="4117440"/>
                    <a:pt x="6141749" y="4117676"/>
                  </a:cubicBezTo>
                  <a:close/>
                  <a:moveTo>
                    <a:pt x="6123025" y="4169514"/>
                  </a:moveTo>
                  <a:cubicBezTo>
                    <a:pt x="6129031" y="4164107"/>
                    <a:pt x="6078628" y="4151412"/>
                    <a:pt x="6078745" y="4152587"/>
                  </a:cubicBezTo>
                  <a:cubicBezTo>
                    <a:pt x="6075566" y="4128607"/>
                    <a:pt x="6160592" y="4135308"/>
                    <a:pt x="6123025" y="4169514"/>
                  </a:cubicBezTo>
                  <a:close/>
                  <a:moveTo>
                    <a:pt x="5999137" y="3924075"/>
                  </a:moveTo>
                  <a:cubicBezTo>
                    <a:pt x="5949322" y="3883051"/>
                    <a:pt x="6077803" y="3891514"/>
                    <a:pt x="5999137" y="3924075"/>
                  </a:cubicBezTo>
                  <a:close/>
                  <a:moveTo>
                    <a:pt x="5958037" y="2178260"/>
                  </a:moveTo>
                  <a:cubicBezTo>
                    <a:pt x="5934366" y="2164859"/>
                    <a:pt x="5993837" y="2132416"/>
                    <a:pt x="6009618" y="2162156"/>
                  </a:cubicBezTo>
                  <a:cubicBezTo>
                    <a:pt x="5995133" y="2193188"/>
                    <a:pt x="5973935" y="2160745"/>
                    <a:pt x="5958037" y="2178260"/>
                  </a:cubicBezTo>
                  <a:close/>
                  <a:moveTo>
                    <a:pt x="5954033" y="4158700"/>
                  </a:moveTo>
                  <a:cubicBezTo>
                    <a:pt x="5883845" y="4173158"/>
                    <a:pt x="5943434" y="4091580"/>
                    <a:pt x="5954033" y="4158700"/>
                  </a:cubicBezTo>
                  <a:close/>
                  <a:moveTo>
                    <a:pt x="5940254" y="2917281"/>
                  </a:moveTo>
                  <a:cubicBezTo>
                    <a:pt x="5932600" y="2938674"/>
                    <a:pt x="5927182" y="2915165"/>
                    <a:pt x="5910224" y="2915870"/>
                  </a:cubicBezTo>
                  <a:cubicBezTo>
                    <a:pt x="5914817" y="2897180"/>
                    <a:pt x="5940725" y="2902117"/>
                    <a:pt x="5940254" y="2917281"/>
                  </a:cubicBezTo>
                  <a:close/>
                  <a:moveTo>
                    <a:pt x="5923061" y="2149931"/>
                  </a:moveTo>
                  <a:cubicBezTo>
                    <a:pt x="5921647" y="2150166"/>
                    <a:pt x="5914464" y="2162156"/>
                    <a:pt x="5913522" y="2161568"/>
                  </a:cubicBezTo>
                  <a:cubicBezTo>
                    <a:pt x="5849576" y="2126186"/>
                    <a:pt x="6029638" y="2131593"/>
                    <a:pt x="5923061" y="2149931"/>
                  </a:cubicBezTo>
                  <a:close/>
                  <a:moveTo>
                    <a:pt x="5755953" y="3987903"/>
                  </a:moveTo>
                  <a:cubicBezTo>
                    <a:pt x="5770909" y="3936182"/>
                    <a:pt x="5827671" y="3930187"/>
                    <a:pt x="5893502" y="3934301"/>
                  </a:cubicBezTo>
                  <a:cubicBezTo>
                    <a:pt x="5890322" y="3995544"/>
                    <a:pt x="5807416" y="4028810"/>
                    <a:pt x="5755953" y="3987903"/>
                  </a:cubicBezTo>
                  <a:close/>
                  <a:moveTo>
                    <a:pt x="5841685" y="4081706"/>
                  </a:moveTo>
                  <a:cubicBezTo>
                    <a:pt x="5872186" y="4034334"/>
                    <a:pt x="5795640" y="4153410"/>
                    <a:pt x="5841685" y="4081706"/>
                  </a:cubicBezTo>
                  <a:close/>
                  <a:moveTo>
                    <a:pt x="5778446" y="4153763"/>
                  </a:moveTo>
                  <a:cubicBezTo>
                    <a:pt x="5785747" y="4135660"/>
                    <a:pt x="5798937" y="4124023"/>
                    <a:pt x="5824727" y="4125904"/>
                  </a:cubicBezTo>
                  <a:cubicBezTo>
                    <a:pt x="5817308" y="4144006"/>
                    <a:pt x="5804119" y="4155761"/>
                    <a:pt x="5778446" y="4153763"/>
                  </a:cubicBezTo>
                  <a:close/>
                  <a:moveTo>
                    <a:pt x="5708258" y="4961666"/>
                  </a:moveTo>
                  <a:cubicBezTo>
                    <a:pt x="5688592" y="4905009"/>
                    <a:pt x="5731340" y="4924404"/>
                    <a:pt x="5764903" y="4891843"/>
                  </a:cubicBezTo>
                  <a:cubicBezTo>
                    <a:pt x="5765256" y="4892078"/>
                    <a:pt x="5765374" y="4892313"/>
                    <a:pt x="5765727" y="4892549"/>
                  </a:cubicBezTo>
                  <a:cubicBezTo>
                    <a:pt x="5775855" y="4882675"/>
                    <a:pt x="5782097" y="4901012"/>
                    <a:pt x="5781037" y="4912649"/>
                  </a:cubicBezTo>
                  <a:cubicBezTo>
                    <a:pt x="5785276" y="4922406"/>
                    <a:pt x="5788103" y="4932397"/>
                    <a:pt x="5802117" y="4941096"/>
                  </a:cubicBezTo>
                  <a:cubicBezTo>
                    <a:pt x="5769025" y="4941566"/>
                    <a:pt x="5751713" y="4883380"/>
                    <a:pt x="5708258" y="4961666"/>
                  </a:cubicBezTo>
                  <a:close/>
                  <a:moveTo>
                    <a:pt x="5757131" y="5020440"/>
                  </a:moveTo>
                  <a:cubicBezTo>
                    <a:pt x="5708847" y="5045243"/>
                    <a:pt x="5765021" y="4951557"/>
                    <a:pt x="5757131" y="5020440"/>
                  </a:cubicBezTo>
                  <a:close/>
                  <a:moveTo>
                    <a:pt x="5613222" y="2246437"/>
                  </a:moveTo>
                  <a:cubicBezTo>
                    <a:pt x="5589669" y="2233507"/>
                    <a:pt x="5645254" y="2164507"/>
                    <a:pt x="5662683" y="2209292"/>
                  </a:cubicBezTo>
                  <a:cubicBezTo>
                    <a:pt x="5645254" y="2212349"/>
                    <a:pt x="5628767" y="2225514"/>
                    <a:pt x="5613222" y="2246437"/>
                  </a:cubicBezTo>
                  <a:close/>
                  <a:moveTo>
                    <a:pt x="5624057" y="3256640"/>
                  </a:moveTo>
                  <a:cubicBezTo>
                    <a:pt x="5583075" y="3268160"/>
                    <a:pt x="5549041" y="3189521"/>
                    <a:pt x="5612398" y="3247237"/>
                  </a:cubicBezTo>
                  <a:cubicBezTo>
                    <a:pt x="5634302" y="3217262"/>
                    <a:pt x="5642663" y="3239008"/>
                    <a:pt x="5624057" y="3256640"/>
                  </a:cubicBezTo>
                  <a:close/>
                  <a:moveTo>
                    <a:pt x="5595322" y="3928307"/>
                  </a:moveTo>
                  <a:cubicBezTo>
                    <a:pt x="5596500" y="3926661"/>
                    <a:pt x="5598620" y="3923252"/>
                    <a:pt x="5602624" y="3917140"/>
                  </a:cubicBezTo>
                  <a:cubicBezTo>
                    <a:pt x="5604508" y="3914083"/>
                    <a:pt x="5606745" y="3910557"/>
                    <a:pt x="5609572" y="3906208"/>
                  </a:cubicBezTo>
                  <a:cubicBezTo>
                    <a:pt x="5610985" y="3903974"/>
                    <a:pt x="5611927" y="3902446"/>
                    <a:pt x="5612987" y="3901036"/>
                  </a:cubicBezTo>
                  <a:cubicBezTo>
                    <a:pt x="5610043" y="3905385"/>
                    <a:pt x="5606039" y="3911615"/>
                    <a:pt x="5602624" y="3917140"/>
                  </a:cubicBezTo>
                  <a:cubicBezTo>
                    <a:pt x="5599444" y="3921959"/>
                    <a:pt x="5596735" y="3926191"/>
                    <a:pt x="5595322" y="3928307"/>
                  </a:cubicBezTo>
                  <a:close/>
                  <a:moveTo>
                    <a:pt x="5591200" y="4963312"/>
                  </a:moveTo>
                  <a:cubicBezTo>
                    <a:pt x="5610043" y="4950617"/>
                    <a:pt x="5600504" y="4972833"/>
                    <a:pt x="5614518" y="4982237"/>
                  </a:cubicBezTo>
                  <a:cubicBezTo>
                    <a:pt x="5599679" y="4994580"/>
                    <a:pt x="5581779" y="4975184"/>
                    <a:pt x="5591200" y="4963312"/>
                  </a:cubicBezTo>
                  <a:close/>
                  <a:moveTo>
                    <a:pt x="5589434" y="2323549"/>
                  </a:moveTo>
                  <a:cubicBezTo>
                    <a:pt x="5665392" y="2371625"/>
                    <a:pt x="5577186" y="2402423"/>
                    <a:pt x="5589434" y="2323549"/>
                  </a:cubicBezTo>
                  <a:close/>
                  <a:moveTo>
                    <a:pt x="5734755" y="4121790"/>
                  </a:moveTo>
                  <a:cubicBezTo>
                    <a:pt x="5786689" y="4087936"/>
                    <a:pt x="5696246" y="4170337"/>
                    <a:pt x="5734755" y="4121790"/>
                  </a:cubicBezTo>
                  <a:close/>
                  <a:moveTo>
                    <a:pt x="5739348" y="2733554"/>
                  </a:moveTo>
                  <a:cubicBezTo>
                    <a:pt x="5758308" y="2720741"/>
                    <a:pt x="5748651" y="2742958"/>
                    <a:pt x="5762665" y="2752362"/>
                  </a:cubicBezTo>
                  <a:cubicBezTo>
                    <a:pt x="5747945" y="2764587"/>
                    <a:pt x="5730045" y="2745309"/>
                    <a:pt x="5739348" y="2733554"/>
                  </a:cubicBezTo>
                  <a:close/>
                  <a:moveTo>
                    <a:pt x="5788691" y="2291811"/>
                  </a:moveTo>
                  <a:cubicBezTo>
                    <a:pt x="5796464" y="2298158"/>
                    <a:pt x="5804236" y="2304388"/>
                    <a:pt x="5812009" y="2310618"/>
                  </a:cubicBezTo>
                  <a:cubicBezTo>
                    <a:pt x="5802588" y="2322373"/>
                    <a:pt x="5793166" y="2333893"/>
                    <a:pt x="5783745" y="2345647"/>
                  </a:cubicBezTo>
                  <a:cubicBezTo>
                    <a:pt x="5779270" y="2331894"/>
                    <a:pt x="5774677" y="2318141"/>
                    <a:pt x="5758190" y="2305681"/>
                  </a:cubicBezTo>
                  <a:cubicBezTo>
                    <a:pt x="5767965" y="2298041"/>
                    <a:pt x="5779270" y="2303565"/>
                    <a:pt x="5788691" y="2291811"/>
                  </a:cubicBezTo>
                  <a:close/>
                  <a:moveTo>
                    <a:pt x="5772675" y="2969472"/>
                  </a:moveTo>
                  <a:cubicBezTo>
                    <a:pt x="5796817" y="2920925"/>
                    <a:pt x="5807298" y="3029539"/>
                    <a:pt x="5772675" y="2969472"/>
                  </a:cubicBezTo>
                  <a:close/>
                  <a:moveTo>
                    <a:pt x="5846867" y="2987927"/>
                  </a:moveTo>
                  <a:cubicBezTo>
                    <a:pt x="5896446" y="3021898"/>
                    <a:pt x="5850518" y="3031537"/>
                    <a:pt x="5842745" y="3077616"/>
                  </a:cubicBezTo>
                  <a:cubicBezTo>
                    <a:pt x="5815777" y="3078321"/>
                    <a:pt x="5812009" y="3057868"/>
                    <a:pt x="5783510" y="3059983"/>
                  </a:cubicBezTo>
                  <a:cubicBezTo>
                    <a:pt x="5809889" y="3040000"/>
                    <a:pt x="5858408" y="3076675"/>
                    <a:pt x="5846867" y="2987927"/>
                  </a:cubicBezTo>
                  <a:close/>
                  <a:moveTo>
                    <a:pt x="5871362" y="2166035"/>
                  </a:moveTo>
                  <a:cubicBezTo>
                    <a:pt x="5858408" y="2178142"/>
                    <a:pt x="5842156" y="2158629"/>
                    <a:pt x="5826965" y="2149461"/>
                  </a:cubicBezTo>
                  <a:cubicBezTo>
                    <a:pt x="5839919" y="2137353"/>
                    <a:pt x="5856170" y="2156749"/>
                    <a:pt x="5871362" y="2166035"/>
                  </a:cubicBezTo>
                  <a:close/>
                  <a:moveTo>
                    <a:pt x="6107951" y="2403481"/>
                  </a:moveTo>
                  <a:cubicBezTo>
                    <a:pt x="6037410" y="2457082"/>
                    <a:pt x="6158707" y="2364925"/>
                    <a:pt x="6107951" y="2403481"/>
                  </a:cubicBezTo>
                  <a:close/>
                  <a:moveTo>
                    <a:pt x="6147638" y="2322843"/>
                  </a:moveTo>
                  <a:cubicBezTo>
                    <a:pt x="6166715" y="2344354"/>
                    <a:pt x="6137510" y="2348233"/>
                    <a:pt x="6127735" y="2363162"/>
                  </a:cubicBezTo>
                  <a:cubicBezTo>
                    <a:pt x="6108657" y="2341533"/>
                    <a:pt x="6137863" y="2337772"/>
                    <a:pt x="6147638" y="2322843"/>
                  </a:cubicBezTo>
                  <a:close/>
                  <a:moveTo>
                    <a:pt x="6161298" y="2240325"/>
                  </a:moveTo>
                  <a:cubicBezTo>
                    <a:pt x="6159178" y="2237269"/>
                    <a:pt x="6158707" y="2236446"/>
                    <a:pt x="6161298" y="2240325"/>
                  </a:cubicBezTo>
                  <a:close/>
                  <a:moveTo>
                    <a:pt x="6257041" y="1726055"/>
                  </a:moveTo>
                  <a:cubicBezTo>
                    <a:pt x="6227246" y="1660933"/>
                    <a:pt x="6320162" y="1700782"/>
                    <a:pt x="6257041" y="1726055"/>
                  </a:cubicBezTo>
                  <a:close/>
                  <a:moveTo>
                    <a:pt x="6310035" y="3039060"/>
                  </a:moveTo>
                  <a:cubicBezTo>
                    <a:pt x="6349957" y="2982402"/>
                    <a:pt x="6329584" y="3089605"/>
                    <a:pt x="6310035" y="3039060"/>
                  </a:cubicBezTo>
                  <a:close/>
                  <a:moveTo>
                    <a:pt x="6300496" y="2147580"/>
                  </a:moveTo>
                  <a:cubicBezTo>
                    <a:pt x="6258807" y="2113256"/>
                    <a:pt x="6276119" y="2058949"/>
                    <a:pt x="6306031" y="2000175"/>
                  </a:cubicBezTo>
                  <a:cubicBezTo>
                    <a:pt x="6361145" y="2027681"/>
                    <a:pt x="6358554" y="2116783"/>
                    <a:pt x="6300496" y="2147580"/>
                  </a:cubicBezTo>
                  <a:close/>
                  <a:moveTo>
                    <a:pt x="6338887" y="1899555"/>
                  </a:moveTo>
                  <a:cubicBezTo>
                    <a:pt x="6281300" y="1928706"/>
                    <a:pt x="6340300" y="1814450"/>
                    <a:pt x="6338887" y="1899555"/>
                  </a:cubicBezTo>
                  <a:close/>
                  <a:moveTo>
                    <a:pt x="6415081" y="2220342"/>
                  </a:moveTo>
                  <a:cubicBezTo>
                    <a:pt x="6404717" y="2159335"/>
                    <a:pt x="6444286" y="2274884"/>
                    <a:pt x="6415081" y="2220342"/>
                  </a:cubicBezTo>
                  <a:close/>
                  <a:moveTo>
                    <a:pt x="6420969" y="2106438"/>
                  </a:moveTo>
                  <a:cubicBezTo>
                    <a:pt x="6389526" y="2059654"/>
                    <a:pt x="6468428" y="2177202"/>
                    <a:pt x="6420969" y="2106438"/>
                  </a:cubicBezTo>
                  <a:close/>
                  <a:moveTo>
                    <a:pt x="6454767" y="2139587"/>
                  </a:moveTo>
                  <a:cubicBezTo>
                    <a:pt x="6468428" y="2153575"/>
                    <a:pt x="6473963" y="2170384"/>
                    <a:pt x="6461833" y="2193188"/>
                  </a:cubicBezTo>
                  <a:cubicBezTo>
                    <a:pt x="6448172" y="2179200"/>
                    <a:pt x="6442638" y="2162391"/>
                    <a:pt x="6454767" y="2139587"/>
                  </a:cubicBezTo>
                  <a:close/>
                  <a:moveTo>
                    <a:pt x="6566526" y="1844190"/>
                  </a:moveTo>
                  <a:cubicBezTo>
                    <a:pt x="6566644" y="1844307"/>
                    <a:pt x="6566761" y="1844425"/>
                    <a:pt x="6566997" y="1844543"/>
                  </a:cubicBezTo>
                  <a:cubicBezTo>
                    <a:pt x="6554632" y="1836079"/>
                    <a:pt x="6545917" y="1830202"/>
                    <a:pt x="6566526" y="1844190"/>
                  </a:cubicBezTo>
                  <a:close/>
                  <a:moveTo>
                    <a:pt x="6587959" y="1858766"/>
                  </a:moveTo>
                  <a:cubicBezTo>
                    <a:pt x="6585250" y="1856885"/>
                    <a:pt x="6579951" y="1853359"/>
                    <a:pt x="6570530" y="1846893"/>
                  </a:cubicBezTo>
                  <a:cubicBezTo>
                    <a:pt x="6577478" y="1851595"/>
                    <a:pt x="6584426" y="1856415"/>
                    <a:pt x="6587959" y="1858766"/>
                  </a:cubicBezTo>
                  <a:close/>
                  <a:moveTo>
                    <a:pt x="6613749" y="1883921"/>
                  </a:moveTo>
                  <a:cubicBezTo>
                    <a:pt x="6611159" y="1876280"/>
                    <a:pt x="6579362" y="1917422"/>
                    <a:pt x="6580422" y="1917657"/>
                  </a:cubicBezTo>
                  <a:cubicBezTo>
                    <a:pt x="6557222" y="1911074"/>
                    <a:pt x="6597262" y="1835844"/>
                    <a:pt x="6613749" y="1883921"/>
                  </a:cubicBezTo>
                  <a:close/>
                  <a:moveTo>
                    <a:pt x="6689472" y="403646"/>
                  </a:moveTo>
                  <a:cubicBezTo>
                    <a:pt x="6703368" y="398826"/>
                    <a:pt x="6700542" y="474762"/>
                    <a:pt x="6683113" y="450547"/>
                  </a:cubicBezTo>
                  <a:cubicBezTo>
                    <a:pt x="6680404" y="446786"/>
                    <a:pt x="6672396" y="409405"/>
                    <a:pt x="6689472" y="403646"/>
                  </a:cubicBezTo>
                  <a:close/>
                  <a:moveTo>
                    <a:pt x="6734105" y="3612927"/>
                  </a:moveTo>
                  <a:cubicBezTo>
                    <a:pt x="6726450" y="3634438"/>
                    <a:pt x="6721033" y="3610811"/>
                    <a:pt x="6704192" y="3611634"/>
                  </a:cubicBezTo>
                  <a:cubicBezTo>
                    <a:pt x="6708785" y="3592944"/>
                    <a:pt x="6734693" y="3597881"/>
                    <a:pt x="6734105" y="3612927"/>
                  </a:cubicBezTo>
                  <a:close/>
                  <a:moveTo>
                    <a:pt x="6716911" y="483695"/>
                  </a:moveTo>
                  <a:cubicBezTo>
                    <a:pt x="6720797" y="539883"/>
                    <a:pt x="6711023" y="398826"/>
                    <a:pt x="6716911" y="483695"/>
                  </a:cubicBezTo>
                  <a:close/>
                  <a:moveTo>
                    <a:pt x="6766372" y="2909993"/>
                  </a:moveTo>
                  <a:cubicBezTo>
                    <a:pt x="6765901" y="2919984"/>
                    <a:pt x="6765430" y="2929976"/>
                    <a:pt x="6764959" y="2939967"/>
                  </a:cubicBezTo>
                  <a:cubicBezTo>
                    <a:pt x="6755067" y="2939497"/>
                    <a:pt x="6745057" y="2939027"/>
                    <a:pt x="6735047" y="2938557"/>
                  </a:cubicBezTo>
                  <a:cubicBezTo>
                    <a:pt x="6735518" y="2928565"/>
                    <a:pt x="6735989" y="2918691"/>
                    <a:pt x="6736460" y="2908700"/>
                  </a:cubicBezTo>
                  <a:cubicBezTo>
                    <a:pt x="6746352" y="2909170"/>
                    <a:pt x="6756362" y="2909523"/>
                    <a:pt x="6766372" y="2909993"/>
                  </a:cubicBezTo>
                  <a:close/>
                  <a:moveTo>
                    <a:pt x="6728452" y="2428753"/>
                  </a:moveTo>
                  <a:cubicBezTo>
                    <a:pt x="6741053" y="2432045"/>
                    <a:pt x="6742819" y="2423464"/>
                    <a:pt x="6744115" y="2414413"/>
                  </a:cubicBezTo>
                  <a:cubicBezTo>
                    <a:pt x="6773438" y="2409828"/>
                    <a:pt x="6762839" y="2483531"/>
                    <a:pt x="6727039" y="2458611"/>
                  </a:cubicBezTo>
                  <a:cubicBezTo>
                    <a:pt x="6727510" y="2448619"/>
                    <a:pt x="6727981" y="2438745"/>
                    <a:pt x="6728452" y="2428753"/>
                  </a:cubicBezTo>
                  <a:close/>
                  <a:moveTo>
                    <a:pt x="6788983" y="2416529"/>
                  </a:moveTo>
                  <a:cubicBezTo>
                    <a:pt x="6815244" y="2428636"/>
                    <a:pt x="6789925" y="2443800"/>
                    <a:pt x="6786981" y="2461314"/>
                  </a:cubicBezTo>
                  <a:cubicBezTo>
                    <a:pt x="6760837" y="2449207"/>
                    <a:pt x="6786039" y="2434043"/>
                    <a:pt x="6788983" y="2416529"/>
                  </a:cubicBezTo>
                  <a:close/>
                  <a:moveTo>
                    <a:pt x="6821015" y="2702757"/>
                  </a:moveTo>
                  <a:cubicBezTo>
                    <a:pt x="6811005" y="2702286"/>
                    <a:pt x="6800995" y="2701816"/>
                    <a:pt x="6790985" y="2701346"/>
                  </a:cubicBezTo>
                  <a:cubicBezTo>
                    <a:pt x="6791456" y="2691355"/>
                    <a:pt x="6791927" y="2681363"/>
                    <a:pt x="6792398" y="2671371"/>
                  </a:cubicBezTo>
                  <a:cubicBezTo>
                    <a:pt x="6802408" y="2671959"/>
                    <a:pt x="6812418" y="2672312"/>
                    <a:pt x="6822310" y="2672782"/>
                  </a:cubicBezTo>
                  <a:cubicBezTo>
                    <a:pt x="6821839" y="2682774"/>
                    <a:pt x="6821368" y="2692765"/>
                    <a:pt x="6821015" y="2702757"/>
                  </a:cubicBezTo>
                  <a:close/>
                  <a:moveTo>
                    <a:pt x="6829023" y="2852982"/>
                  </a:moveTo>
                  <a:cubicBezTo>
                    <a:pt x="6825843" y="2870379"/>
                    <a:pt x="6801230" y="2864267"/>
                    <a:pt x="6783448" y="2865795"/>
                  </a:cubicBezTo>
                  <a:cubicBezTo>
                    <a:pt x="6786628" y="2848398"/>
                    <a:pt x="6811358" y="2854510"/>
                    <a:pt x="6829023" y="2852982"/>
                  </a:cubicBezTo>
                  <a:close/>
                  <a:moveTo>
                    <a:pt x="6846452" y="2914930"/>
                  </a:moveTo>
                  <a:cubicBezTo>
                    <a:pt x="6799228" y="2864032"/>
                    <a:pt x="6912871" y="2852042"/>
                    <a:pt x="6846452" y="2914930"/>
                  </a:cubicBezTo>
                  <a:close/>
                  <a:moveTo>
                    <a:pt x="6861761" y="2794444"/>
                  </a:moveTo>
                  <a:cubicBezTo>
                    <a:pt x="6802290" y="2859800"/>
                    <a:pt x="6892498" y="2760708"/>
                    <a:pt x="6861761" y="2794444"/>
                  </a:cubicBezTo>
                  <a:close/>
                  <a:moveTo>
                    <a:pt x="6871654" y="542822"/>
                  </a:moveTo>
                  <a:cubicBezTo>
                    <a:pt x="6861290" y="481815"/>
                    <a:pt x="6900859" y="597364"/>
                    <a:pt x="6871654" y="542822"/>
                  </a:cubicBezTo>
                  <a:close/>
                  <a:moveTo>
                    <a:pt x="6906276" y="2674545"/>
                  </a:moveTo>
                  <a:cubicBezTo>
                    <a:pt x="6857993" y="2699348"/>
                    <a:pt x="6914167" y="2605662"/>
                    <a:pt x="6906276" y="2674545"/>
                  </a:cubicBezTo>
                  <a:close/>
                  <a:moveTo>
                    <a:pt x="6899917" y="2946080"/>
                  </a:moveTo>
                  <a:cubicBezTo>
                    <a:pt x="6883077" y="3034005"/>
                    <a:pt x="6911222" y="2886483"/>
                    <a:pt x="6899917" y="2946080"/>
                  </a:cubicBezTo>
                  <a:close/>
                  <a:moveTo>
                    <a:pt x="6915933" y="3471870"/>
                  </a:moveTo>
                  <a:cubicBezTo>
                    <a:pt x="6867650" y="3496672"/>
                    <a:pt x="6923705" y="3403104"/>
                    <a:pt x="6915933" y="3471870"/>
                  </a:cubicBezTo>
                  <a:close/>
                  <a:moveTo>
                    <a:pt x="6986709" y="2035910"/>
                  </a:moveTo>
                  <a:cubicBezTo>
                    <a:pt x="6983530" y="2053307"/>
                    <a:pt x="6958799" y="2047194"/>
                    <a:pt x="6941017" y="2048840"/>
                  </a:cubicBezTo>
                  <a:cubicBezTo>
                    <a:pt x="6944314" y="2031325"/>
                    <a:pt x="6968927" y="2037438"/>
                    <a:pt x="6986709" y="2035910"/>
                  </a:cubicBezTo>
                  <a:close/>
                  <a:moveTo>
                    <a:pt x="6994129" y="769571"/>
                  </a:moveTo>
                  <a:cubicBezTo>
                    <a:pt x="7035699" y="777799"/>
                    <a:pt x="7008143" y="809537"/>
                    <a:pt x="7034875" y="822820"/>
                  </a:cubicBezTo>
                  <a:cubicBezTo>
                    <a:pt x="7032755" y="843626"/>
                    <a:pt x="6965041" y="796019"/>
                    <a:pt x="6994129" y="769571"/>
                  </a:cubicBezTo>
                  <a:close/>
                  <a:moveTo>
                    <a:pt x="7020390" y="682351"/>
                  </a:moveTo>
                  <a:cubicBezTo>
                    <a:pt x="7027691" y="694693"/>
                    <a:pt x="7035228" y="707036"/>
                    <a:pt x="7054071" y="715499"/>
                  </a:cubicBezTo>
                  <a:cubicBezTo>
                    <a:pt x="7046652" y="744181"/>
                    <a:pt x="6983176" y="705155"/>
                    <a:pt x="7020390" y="682351"/>
                  </a:cubicBezTo>
                  <a:close/>
                  <a:moveTo>
                    <a:pt x="7033580" y="655432"/>
                  </a:moveTo>
                  <a:cubicBezTo>
                    <a:pt x="6997426" y="596188"/>
                    <a:pt x="7087869" y="657666"/>
                    <a:pt x="7033580" y="655432"/>
                  </a:cubicBezTo>
                  <a:close/>
                  <a:moveTo>
                    <a:pt x="7071264" y="1190743"/>
                  </a:moveTo>
                  <a:cubicBezTo>
                    <a:pt x="7105416" y="1205437"/>
                    <a:pt x="7085985" y="1218485"/>
                    <a:pt x="7064670" y="1204261"/>
                  </a:cubicBezTo>
                  <a:cubicBezTo>
                    <a:pt x="7044296" y="1166881"/>
                    <a:pt x="7113542" y="1116218"/>
                    <a:pt x="7071264" y="1190743"/>
                  </a:cubicBezTo>
                  <a:close/>
                  <a:moveTo>
                    <a:pt x="7000606" y="2042257"/>
                  </a:moveTo>
                  <a:cubicBezTo>
                    <a:pt x="7001783" y="2035910"/>
                    <a:pt x="7002961" y="2029797"/>
                    <a:pt x="7003668" y="2025918"/>
                  </a:cubicBezTo>
                  <a:cubicBezTo>
                    <a:pt x="7004727" y="2020394"/>
                    <a:pt x="7004610" y="2021334"/>
                    <a:pt x="7003668" y="2025918"/>
                  </a:cubicBezTo>
                  <a:cubicBezTo>
                    <a:pt x="7003314" y="2028269"/>
                    <a:pt x="7002608" y="2031443"/>
                    <a:pt x="7001666" y="2036615"/>
                  </a:cubicBezTo>
                  <a:cubicBezTo>
                    <a:pt x="7001312" y="2038731"/>
                    <a:pt x="7000959" y="2040494"/>
                    <a:pt x="7000606" y="2042257"/>
                  </a:cubicBezTo>
                  <a:close/>
                  <a:moveTo>
                    <a:pt x="6996955" y="2061653"/>
                  </a:moveTo>
                  <a:cubicBezTo>
                    <a:pt x="6996013" y="2066355"/>
                    <a:pt x="6996131" y="2065532"/>
                    <a:pt x="6996955" y="2061653"/>
                  </a:cubicBezTo>
                  <a:close/>
                  <a:moveTo>
                    <a:pt x="7017564" y="3326228"/>
                  </a:moveTo>
                  <a:cubicBezTo>
                    <a:pt x="7017093" y="3336220"/>
                    <a:pt x="7016622" y="3346094"/>
                    <a:pt x="7016268" y="3356085"/>
                  </a:cubicBezTo>
                  <a:cubicBezTo>
                    <a:pt x="7006141" y="3355615"/>
                    <a:pt x="6996248" y="3355145"/>
                    <a:pt x="6986238" y="3354675"/>
                  </a:cubicBezTo>
                  <a:cubicBezTo>
                    <a:pt x="6986709" y="3344801"/>
                    <a:pt x="6987180" y="3334809"/>
                    <a:pt x="6987534" y="3324818"/>
                  </a:cubicBezTo>
                  <a:cubicBezTo>
                    <a:pt x="6997544" y="3325288"/>
                    <a:pt x="7007554" y="3325758"/>
                    <a:pt x="7017564" y="3326228"/>
                  </a:cubicBezTo>
                  <a:close/>
                  <a:moveTo>
                    <a:pt x="6945139" y="2840757"/>
                  </a:moveTo>
                  <a:cubicBezTo>
                    <a:pt x="6960095" y="2830648"/>
                    <a:pt x="6989654" y="2827827"/>
                    <a:pt x="6977995" y="2847928"/>
                  </a:cubicBezTo>
                  <a:cubicBezTo>
                    <a:pt x="7002961" y="2849221"/>
                    <a:pt x="7026396" y="2835703"/>
                    <a:pt x="7050656" y="2829590"/>
                  </a:cubicBezTo>
                  <a:cubicBezTo>
                    <a:pt x="7063727" y="2877902"/>
                    <a:pt x="6944550" y="2890480"/>
                    <a:pt x="6945139" y="2840757"/>
                  </a:cubicBezTo>
                  <a:close/>
                  <a:moveTo>
                    <a:pt x="7108596" y="1822326"/>
                  </a:moveTo>
                  <a:lnTo>
                    <a:pt x="7127438" y="1845953"/>
                  </a:lnTo>
                  <a:cubicBezTo>
                    <a:pt x="7085985" y="1878749"/>
                    <a:pt x="7072089" y="1937405"/>
                    <a:pt x="7064670" y="1984659"/>
                  </a:cubicBezTo>
                  <a:cubicBezTo>
                    <a:pt x="7054071" y="2052719"/>
                    <a:pt x="7050773" y="2122072"/>
                    <a:pt x="7055013" y="2190837"/>
                  </a:cubicBezTo>
                  <a:lnTo>
                    <a:pt x="7024865" y="2192601"/>
                  </a:lnTo>
                  <a:cubicBezTo>
                    <a:pt x="7020508" y="2121720"/>
                    <a:pt x="7023923" y="2050251"/>
                    <a:pt x="7034875" y="1980075"/>
                  </a:cubicBezTo>
                  <a:cubicBezTo>
                    <a:pt x="7043119" y="1927296"/>
                    <a:pt x="7058899" y="1861704"/>
                    <a:pt x="7108596" y="1822326"/>
                  </a:cubicBezTo>
                  <a:close/>
                  <a:moveTo>
                    <a:pt x="7123198" y="982802"/>
                  </a:moveTo>
                  <a:cubicBezTo>
                    <a:pt x="7132266" y="987151"/>
                    <a:pt x="7141216" y="991618"/>
                    <a:pt x="7150284" y="995967"/>
                  </a:cubicBezTo>
                  <a:cubicBezTo>
                    <a:pt x="7145809" y="1004901"/>
                    <a:pt x="7141452" y="1013952"/>
                    <a:pt x="7136977" y="1022886"/>
                  </a:cubicBezTo>
                  <a:cubicBezTo>
                    <a:pt x="7128027" y="1018536"/>
                    <a:pt x="7119077" y="1014070"/>
                    <a:pt x="7110127" y="1009720"/>
                  </a:cubicBezTo>
                  <a:cubicBezTo>
                    <a:pt x="7114484" y="1000787"/>
                    <a:pt x="7118841" y="991736"/>
                    <a:pt x="7123198" y="982802"/>
                  </a:cubicBezTo>
                  <a:close/>
                  <a:moveTo>
                    <a:pt x="7237194" y="2466956"/>
                  </a:moveTo>
                  <a:cubicBezTo>
                    <a:pt x="7289129" y="2433103"/>
                    <a:pt x="7198685" y="2515504"/>
                    <a:pt x="7237194" y="2466956"/>
                  </a:cubicBezTo>
                  <a:close/>
                  <a:moveTo>
                    <a:pt x="7265105" y="2513153"/>
                  </a:moveTo>
                  <a:cubicBezTo>
                    <a:pt x="7277352" y="2510919"/>
                    <a:pt x="7280767" y="2498929"/>
                    <a:pt x="7295723" y="2499635"/>
                  </a:cubicBezTo>
                  <a:cubicBezTo>
                    <a:pt x="7299139" y="2487057"/>
                    <a:pt x="7290542" y="2485294"/>
                    <a:pt x="7281474" y="2484001"/>
                  </a:cubicBezTo>
                  <a:cubicBezTo>
                    <a:pt x="7239432" y="2464723"/>
                    <a:pt x="7306440" y="2467779"/>
                    <a:pt x="7311386" y="2485294"/>
                  </a:cubicBezTo>
                  <a:cubicBezTo>
                    <a:pt x="7296666" y="2510802"/>
                    <a:pt x="7275232" y="2541364"/>
                    <a:pt x="7250149" y="2512447"/>
                  </a:cubicBezTo>
                  <a:cubicBezTo>
                    <a:pt x="7253681" y="2495638"/>
                    <a:pt x="7265458" y="2504924"/>
                    <a:pt x="7265105" y="2513153"/>
                  </a:cubicBezTo>
                  <a:close/>
                  <a:moveTo>
                    <a:pt x="7368620" y="2547947"/>
                  </a:moveTo>
                  <a:cubicBezTo>
                    <a:pt x="7354370" y="2575805"/>
                    <a:pt x="7360494" y="2531372"/>
                    <a:pt x="7339296" y="2531608"/>
                  </a:cubicBezTo>
                  <a:cubicBezTo>
                    <a:pt x="7293957" y="2510096"/>
                    <a:pt x="7383222" y="2513858"/>
                    <a:pt x="7368620" y="2547947"/>
                  </a:cubicBezTo>
                  <a:close/>
                  <a:moveTo>
                    <a:pt x="7356372" y="2487410"/>
                  </a:moveTo>
                  <a:cubicBezTo>
                    <a:pt x="7380514" y="2438863"/>
                    <a:pt x="7390995" y="2547476"/>
                    <a:pt x="7356372" y="2487410"/>
                  </a:cubicBezTo>
                  <a:close/>
                  <a:moveTo>
                    <a:pt x="7422438" y="2355521"/>
                  </a:moveTo>
                  <a:cubicBezTo>
                    <a:pt x="7419258" y="2372918"/>
                    <a:pt x="7394528" y="2366924"/>
                    <a:pt x="7376863" y="2368452"/>
                  </a:cubicBezTo>
                  <a:cubicBezTo>
                    <a:pt x="7380043" y="2351055"/>
                    <a:pt x="7404773" y="2357050"/>
                    <a:pt x="7422438" y="2355521"/>
                  </a:cubicBezTo>
                  <a:close/>
                  <a:moveTo>
                    <a:pt x="7411368" y="2924569"/>
                  </a:moveTo>
                  <a:cubicBezTo>
                    <a:pt x="7435510" y="2876022"/>
                    <a:pt x="7445991" y="2984635"/>
                    <a:pt x="7411368" y="2924569"/>
                  </a:cubicBezTo>
                  <a:close/>
                  <a:moveTo>
                    <a:pt x="7450584" y="3705672"/>
                  </a:moveTo>
                  <a:cubicBezTo>
                    <a:pt x="7400534" y="3731650"/>
                    <a:pt x="7526306" y="3666528"/>
                    <a:pt x="7450584" y="3705672"/>
                  </a:cubicBezTo>
                  <a:close/>
                  <a:moveTo>
                    <a:pt x="7446933" y="2476595"/>
                  </a:moveTo>
                  <a:cubicBezTo>
                    <a:pt x="7486973" y="2419937"/>
                    <a:pt x="7466600" y="2527141"/>
                    <a:pt x="7446933" y="2476595"/>
                  </a:cubicBezTo>
                  <a:close/>
                  <a:moveTo>
                    <a:pt x="7467424" y="2357637"/>
                  </a:moveTo>
                  <a:cubicBezTo>
                    <a:pt x="7437865" y="2335186"/>
                    <a:pt x="7484500" y="2306739"/>
                    <a:pt x="7456590" y="2267243"/>
                  </a:cubicBezTo>
                  <a:cubicBezTo>
                    <a:pt x="7526424" y="2284170"/>
                    <a:pt x="7478141" y="2315438"/>
                    <a:pt x="7467424" y="2357637"/>
                  </a:cubicBezTo>
                  <a:close/>
                  <a:moveTo>
                    <a:pt x="7458356" y="2881781"/>
                  </a:moveTo>
                  <a:cubicBezTo>
                    <a:pt x="7458827" y="2871790"/>
                    <a:pt x="7459298" y="2861798"/>
                    <a:pt x="7459769" y="2851807"/>
                  </a:cubicBezTo>
                  <a:cubicBezTo>
                    <a:pt x="7469779" y="2852277"/>
                    <a:pt x="7479789" y="2852747"/>
                    <a:pt x="7489799" y="2853217"/>
                  </a:cubicBezTo>
                  <a:cubicBezTo>
                    <a:pt x="7489328" y="2863209"/>
                    <a:pt x="7488857" y="2873083"/>
                    <a:pt x="7488386" y="2883074"/>
                  </a:cubicBezTo>
                  <a:cubicBezTo>
                    <a:pt x="7478376" y="2882604"/>
                    <a:pt x="7468366" y="2882134"/>
                    <a:pt x="7458356" y="2881781"/>
                  </a:cubicBezTo>
                  <a:close/>
                  <a:moveTo>
                    <a:pt x="7457061" y="2911638"/>
                  </a:moveTo>
                  <a:cubicBezTo>
                    <a:pt x="7481085" y="2863091"/>
                    <a:pt x="7491566" y="2971705"/>
                    <a:pt x="7457061" y="2911638"/>
                  </a:cubicBezTo>
                  <a:close/>
                  <a:moveTo>
                    <a:pt x="7467660" y="3661591"/>
                  </a:moveTo>
                  <a:cubicBezTo>
                    <a:pt x="7470015" y="3657477"/>
                    <a:pt x="7501105" y="3635378"/>
                    <a:pt x="7513352" y="3648544"/>
                  </a:cubicBezTo>
                  <a:cubicBezTo>
                    <a:pt x="7523244" y="3659358"/>
                    <a:pt x="7452232" y="3687099"/>
                    <a:pt x="7467660" y="3661591"/>
                  </a:cubicBezTo>
                  <a:close/>
                  <a:moveTo>
                    <a:pt x="7510644" y="3378655"/>
                  </a:moveTo>
                  <a:cubicBezTo>
                    <a:pt x="7542087" y="3384767"/>
                    <a:pt x="7492508" y="3429905"/>
                    <a:pt x="7463656" y="3421559"/>
                  </a:cubicBezTo>
                  <a:cubicBezTo>
                    <a:pt x="7442811" y="3367252"/>
                    <a:pt x="7515001" y="3414859"/>
                    <a:pt x="7510644" y="3378655"/>
                  </a:cubicBezTo>
                  <a:close/>
                  <a:moveTo>
                    <a:pt x="7573412" y="3321644"/>
                  </a:moveTo>
                  <a:cubicBezTo>
                    <a:pt x="7567759" y="3341745"/>
                    <a:pt x="7535256" y="3332341"/>
                    <a:pt x="7512763" y="3333869"/>
                  </a:cubicBezTo>
                  <a:cubicBezTo>
                    <a:pt x="7518298" y="3313768"/>
                    <a:pt x="7550801" y="3323172"/>
                    <a:pt x="7573412" y="3321644"/>
                  </a:cubicBezTo>
                  <a:close/>
                  <a:moveTo>
                    <a:pt x="7582480" y="2467779"/>
                  </a:moveTo>
                  <a:cubicBezTo>
                    <a:pt x="7543971" y="2515151"/>
                    <a:pt x="7512763" y="2422876"/>
                    <a:pt x="7582480" y="2467779"/>
                  </a:cubicBezTo>
                  <a:close/>
                  <a:moveTo>
                    <a:pt x="7601204" y="1200030"/>
                  </a:moveTo>
                  <a:cubicBezTo>
                    <a:pt x="7617927" y="1215546"/>
                    <a:pt x="7594021" y="1211197"/>
                    <a:pt x="7588015" y="1226948"/>
                  </a:cubicBezTo>
                  <a:cubicBezTo>
                    <a:pt x="7572705" y="1215311"/>
                    <a:pt x="7587544" y="1193565"/>
                    <a:pt x="7601204" y="1200030"/>
                  </a:cubicBezTo>
                  <a:close/>
                  <a:moveTo>
                    <a:pt x="7615218" y="2681598"/>
                  </a:moveTo>
                  <a:cubicBezTo>
                    <a:pt x="7614394" y="2685712"/>
                    <a:pt x="7613805" y="2689004"/>
                    <a:pt x="7613452" y="2690884"/>
                  </a:cubicBezTo>
                  <a:cubicBezTo>
                    <a:pt x="7612981" y="2693235"/>
                    <a:pt x="7613099" y="2693000"/>
                    <a:pt x="7613452" y="2690884"/>
                  </a:cubicBezTo>
                  <a:cubicBezTo>
                    <a:pt x="7613805" y="2689239"/>
                    <a:pt x="7614276" y="2686300"/>
                    <a:pt x="7615218" y="2681598"/>
                  </a:cubicBezTo>
                  <a:close/>
                  <a:moveTo>
                    <a:pt x="7620989" y="2651506"/>
                  </a:moveTo>
                  <a:cubicBezTo>
                    <a:pt x="7620636" y="2652917"/>
                    <a:pt x="7620165" y="2655503"/>
                    <a:pt x="7619693" y="2658324"/>
                  </a:cubicBezTo>
                  <a:cubicBezTo>
                    <a:pt x="7619340" y="2660087"/>
                    <a:pt x="7618987" y="2661733"/>
                    <a:pt x="7618516" y="2664319"/>
                  </a:cubicBezTo>
                  <a:cubicBezTo>
                    <a:pt x="7617103" y="2671724"/>
                    <a:pt x="7616161" y="2676896"/>
                    <a:pt x="7615336" y="2681245"/>
                  </a:cubicBezTo>
                  <a:cubicBezTo>
                    <a:pt x="7616632" y="2673958"/>
                    <a:pt x="7618398" y="2664906"/>
                    <a:pt x="7619693" y="2658324"/>
                  </a:cubicBezTo>
                  <a:cubicBezTo>
                    <a:pt x="7620282" y="2655150"/>
                    <a:pt x="7620753" y="2652799"/>
                    <a:pt x="7620989" y="2651506"/>
                  </a:cubicBezTo>
                  <a:close/>
                  <a:moveTo>
                    <a:pt x="7670332" y="2317671"/>
                  </a:moveTo>
                  <a:cubicBezTo>
                    <a:pt x="7709548" y="2260543"/>
                    <a:pt x="7746526" y="2368452"/>
                    <a:pt x="7670332" y="2317671"/>
                  </a:cubicBezTo>
                  <a:close/>
                  <a:moveTo>
                    <a:pt x="7687526" y="2142878"/>
                  </a:moveTo>
                  <a:cubicBezTo>
                    <a:pt x="7697536" y="2143348"/>
                    <a:pt x="7707428" y="2143701"/>
                    <a:pt x="7717438" y="2144289"/>
                  </a:cubicBezTo>
                  <a:cubicBezTo>
                    <a:pt x="7716967" y="2154163"/>
                    <a:pt x="7716614" y="2164154"/>
                    <a:pt x="7716025" y="2174146"/>
                  </a:cubicBezTo>
                  <a:cubicBezTo>
                    <a:pt x="7706133" y="2173675"/>
                    <a:pt x="7696123" y="2173205"/>
                    <a:pt x="7686113" y="2172735"/>
                  </a:cubicBezTo>
                  <a:cubicBezTo>
                    <a:pt x="7686584" y="2162861"/>
                    <a:pt x="7687055" y="2152870"/>
                    <a:pt x="7687526" y="2142878"/>
                  </a:cubicBezTo>
                  <a:close/>
                  <a:moveTo>
                    <a:pt x="7786212" y="2282289"/>
                  </a:moveTo>
                  <a:cubicBezTo>
                    <a:pt x="7772198" y="2303565"/>
                    <a:pt x="7761600" y="2328603"/>
                    <a:pt x="7724268" y="2324371"/>
                  </a:cubicBezTo>
                  <a:cubicBezTo>
                    <a:pt x="7738282" y="2303095"/>
                    <a:pt x="7748881" y="2277940"/>
                    <a:pt x="7786212" y="2282289"/>
                  </a:cubicBezTo>
                  <a:close/>
                  <a:moveTo>
                    <a:pt x="7761482" y="1962090"/>
                  </a:moveTo>
                  <a:cubicBezTo>
                    <a:pt x="7765250" y="2018278"/>
                    <a:pt x="7755594" y="1877221"/>
                    <a:pt x="7761482" y="1962090"/>
                  </a:cubicBezTo>
                  <a:close/>
                  <a:moveTo>
                    <a:pt x="7797165" y="4006358"/>
                  </a:moveTo>
                  <a:cubicBezTo>
                    <a:pt x="7752414" y="3954872"/>
                    <a:pt x="7838264" y="3915024"/>
                    <a:pt x="7797165" y="4006358"/>
                  </a:cubicBezTo>
                  <a:close/>
                  <a:moveTo>
                    <a:pt x="7774789" y="3840381"/>
                  </a:moveTo>
                  <a:cubicBezTo>
                    <a:pt x="7784093" y="3826275"/>
                    <a:pt x="7788921" y="3819105"/>
                    <a:pt x="7790688" y="3816401"/>
                  </a:cubicBezTo>
                  <a:cubicBezTo>
                    <a:pt x="7786919" y="3822161"/>
                    <a:pt x="7771610" y="3845200"/>
                    <a:pt x="7768666" y="3849667"/>
                  </a:cubicBezTo>
                  <a:cubicBezTo>
                    <a:pt x="7769490" y="3848374"/>
                    <a:pt x="7771256" y="3845553"/>
                    <a:pt x="7774789" y="3840381"/>
                  </a:cubicBezTo>
                  <a:close/>
                  <a:moveTo>
                    <a:pt x="7717791" y="3118404"/>
                  </a:moveTo>
                  <a:cubicBezTo>
                    <a:pt x="7667741" y="3144382"/>
                    <a:pt x="7793514" y="3079144"/>
                    <a:pt x="7717791" y="3118404"/>
                  </a:cubicBezTo>
                  <a:close/>
                  <a:moveTo>
                    <a:pt x="7764779" y="2397368"/>
                  </a:moveTo>
                  <a:cubicBezTo>
                    <a:pt x="7777969" y="2409593"/>
                    <a:pt x="7787390" y="2437805"/>
                    <a:pt x="7765015" y="2430869"/>
                  </a:cubicBezTo>
                  <a:cubicBezTo>
                    <a:pt x="7769372" y="2455437"/>
                    <a:pt x="7787743" y="2475302"/>
                    <a:pt x="7799167" y="2497519"/>
                  </a:cubicBezTo>
                  <a:cubicBezTo>
                    <a:pt x="7754887" y="2520911"/>
                    <a:pt x="7716025" y="2407830"/>
                    <a:pt x="7764779" y="2397368"/>
                  </a:cubicBezTo>
                  <a:close/>
                  <a:moveTo>
                    <a:pt x="7844153" y="2000175"/>
                  </a:moveTo>
                  <a:cubicBezTo>
                    <a:pt x="7841326" y="2028269"/>
                    <a:pt x="7794220" y="2008286"/>
                    <a:pt x="7797165" y="2042963"/>
                  </a:cubicBezTo>
                  <a:cubicBezTo>
                    <a:pt x="7765721" y="2036850"/>
                    <a:pt x="7815300" y="1991712"/>
                    <a:pt x="7844153" y="2000175"/>
                  </a:cubicBezTo>
                  <a:close/>
                  <a:moveTo>
                    <a:pt x="7852985" y="2135473"/>
                  </a:moveTo>
                  <a:cubicBezTo>
                    <a:pt x="7893025" y="2078815"/>
                    <a:pt x="7872652" y="2185900"/>
                    <a:pt x="7852985" y="2135473"/>
                  </a:cubicBezTo>
                  <a:close/>
                  <a:moveTo>
                    <a:pt x="7887019" y="4010355"/>
                  </a:moveTo>
                  <a:cubicBezTo>
                    <a:pt x="7898442" y="3950758"/>
                    <a:pt x="7870414" y="4098280"/>
                    <a:pt x="7887019" y="4010355"/>
                  </a:cubicBezTo>
                  <a:close/>
                  <a:moveTo>
                    <a:pt x="7897147" y="2482120"/>
                  </a:moveTo>
                  <a:cubicBezTo>
                    <a:pt x="7949081" y="2448266"/>
                    <a:pt x="7858638" y="2530667"/>
                    <a:pt x="7897147" y="2482120"/>
                  </a:cubicBezTo>
                  <a:close/>
                  <a:moveTo>
                    <a:pt x="5488981" y="3915729"/>
                  </a:moveTo>
                  <a:cubicBezTo>
                    <a:pt x="5501228" y="3889633"/>
                    <a:pt x="5516302" y="3914906"/>
                    <a:pt x="5533967" y="3917845"/>
                  </a:cubicBezTo>
                  <a:cubicBezTo>
                    <a:pt x="5521719" y="3943940"/>
                    <a:pt x="5506645" y="3918668"/>
                    <a:pt x="5488981" y="3915729"/>
                  </a:cubicBezTo>
                  <a:close/>
                  <a:moveTo>
                    <a:pt x="5443995" y="3913731"/>
                  </a:moveTo>
                  <a:cubicBezTo>
                    <a:pt x="5366624" y="3870473"/>
                    <a:pt x="5499815" y="3944763"/>
                    <a:pt x="5443995" y="3913731"/>
                  </a:cubicBezTo>
                  <a:close/>
                  <a:moveTo>
                    <a:pt x="5364975" y="3933244"/>
                  </a:moveTo>
                  <a:cubicBezTo>
                    <a:pt x="5383817" y="3920548"/>
                    <a:pt x="5374278" y="3942765"/>
                    <a:pt x="5388292" y="3952169"/>
                  </a:cubicBezTo>
                  <a:cubicBezTo>
                    <a:pt x="5373572" y="3964394"/>
                    <a:pt x="5355554" y="3945116"/>
                    <a:pt x="5364975" y="3933244"/>
                  </a:cubicBezTo>
                  <a:close/>
                  <a:moveTo>
                    <a:pt x="5365681" y="4646404"/>
                  </a:moveTo>
                  <a:cubicBezTo>
                    <a:pt x="5299851" y="4668503"/>
                    <a:pt x="5379931" y="4594213"/>
                    <a:pt x="5365681" y="4646404"/>
                  </a:cubicBezTo>
                  <a:close/>
                  <a:moveTo>
                    <a:pt x="5299027" y="2300862"/>
                  </a:moveTo>
                  <a:cubicBezTo>
                    <a:pt x="5305386" y="2293104"/>
                    <a:pt x="5311628" y="2285346"/>
                    <a:pt x="5317869" y="2277587"/>
                  </a:cubicBezTo>
                  <a:cubicBezTo>
                    <a:pt x="5325641" y="2283817"/>
                    <a:pt x="5333414" y="2290165"/>
                    <a:pt x="5341304" y="2296395"/>
                  </a:cubicBezTo>
                  <a:cubicBezTo>
                    <a:pt x="5334945" y="2304153"/>
                    <a:pt x="5328703" y="2311911"/>
                    <a:pt x="5322344" y="2319669"/>
                  </a:cubicBezTo>
                  <a:cubicBezTo>
                    <a:pt x="5314572" y="2313439"/>
                    <a:pt x="5306799" y="2307092"/>
                    <a:pt x="5299027" y="2300862"/>
                  </a:cubicBezTo>
                  <a:close/>
                  <a:moveTo>
                    <a:pt x="5216945" y="2330836"/>
                  </a:moveTo>
                  <a:cubicBezTo>
                    <a:pt x="5262637" y="2288872"/>
                    <a:pt x="5267819" y="2333422"/>
                    <a:pt x="5305739" y="2363985"/>
                  </a:cubicBezTo>
                  <a:cubicBezTo>
                    <a:pt x="5278300" y="2373741"/>
                    <a:pt x="5246033" y="2336596"/>
                    <a:pt x="5216945" y="2330836"/>
                  </a:cubicBezTo>
                  <a:close/>
                  <a:moveTo>
                    <a:pt x="5224717" y="4113444"/>
                  </a:moveTo>
                  <a:cubicBezTo>
                    <a:pt x="5227897" y="4096047"/>
                    <a:pt x="5252628" y="4102159"/>
                    <a:pt x="5270292" y="4100631"/>
                  </a:cubicBezTo>
                  <a:cubicBezTo>
                    <a:pt x="5267113" y="4118028"/>
                    <a:pt x="5242382" y="4111916"/>
                    <a:pt x="5224717" y="4113444"/>
                  </a:cubicBezTo>
                  <a:close/>
                  <a:moveTo>
                    <a:pt x="5183853" y="3228429"/>
                  </a:moveTo>
                  <a:cubicBezTo>
                    <a:pt x="5201047" y="3189873"/>
                    <a:pt x="5226013" y="3223727"/>
                    <a:pt x="5244855" y="3200805"/>
                  </a:cubicBezTo>
                  <a:cubicBezTo>
                    <a:pt x="5264875" y="3207388"/>
                    <a:pt x="5203166" y="3262635"/>
                    <a:pt x="5183853" y="3228429"/>
                  </a:cubicBezTo>
                  <a:close/>
                  <a:moveTo>
                    <a:pt x="5176905" y="2356344"/>
                  </a:moveTo>
                  <a:cubicBezTo>
                    <a:pt x="5115079" y="2352818"/>
                    <a:pt x="5236729" y="2340005"/>
                    <a:pt x="5176905" y="2356344"/>
                  </a:cubicBezTo>
                  <a:close/>
                  <a:moveTo>
                    <a:pt x="5117552" y="2500928"/>
                  </a:moveTo>
                  <a:cubicBezTo>
                    <a:pt x="5088111" y="2458375"/>
                    <a:pt x="5149230" y="2488468"/>
                    <a:pt x="5157474" y="2475420"/>
                  </a:cubicBezTo>
                  <a:cubicBezTo>
                    <a:pt x="5185973" y="2509274"/>
                    <a:pt x="5124853" y="2479181"/>
                    <a:pt x="5117552" y="2500928"/>
                  </a:cubicBezTo>
                  <a:close/>
                  <a:moveTo>
                    <a:pt x="5108130" y="5035486"/>
                  </a:moveTo>
                  <a:cubicBezTo>
                    <a:pt x="5142871" y="4995285"/>
                    <a:pt x="5126737" y="5091439"/>
                    <a:pt x="5152645" y="5052178"/>
                  </a:cubicBezTo>
                  <a:cubicBezTo>
                    <a:pt x="5165246" y="5106132"/>
                    <a:pt x="5119907" y="5062170"/>
                    <a:pt x="5108130" y="5035486"/>
                  </a:cubicBezTo>
                  <a:close/>
                  <a:moveTo>
                    <a:pt x="5144402" y="3158136"/>
                  </a:moveTo>
                  <a:cubicBezTo>
                    <a:pt x="5170781" y="3171771"/>
                    <a:pt x="5118376" y="3224902"/>
                    <a:pt x="5104362" y="3183643"/>
                  </a:cubicBezTo>
                  <a:cubicBezTo>
                    <a:pt x="5118140" y="3179177"/>
                    <a:pt x="5131919" y="3174592"/>
                    <a:pt x="5144402" y="3158136"/>
                  </a:cubicBezTo>
                  <a:close/>
                  <a:moveTo>
                    <a:pt x="5081162" y="3164836"/>
                  </a:moveTo>
                  <a:cubicBezTo>
                    <a:pt x="5015214" y="3186700"/>
                    <a:pt x="5095412" y="3112527"/>
                    <a:pt x="5081162" y="3164836"/>
                  </a:cubicBezTo>
                  <a:close/>
                  <a:moveTo>
                    <a:pt x="5024871" y="2329779"/>
                  </a:moveTo>
                  <a:cubicBezTo>
                    <a:pt x="4959041" y="2351642"/>
                    <a:pt x="5039121" y="2277470"/>
                    <a:pt x="5024871" y="2329779"/>
                  </a:cubicBezTo>
                  <a:close/>
                  <a:moveTo>
                    <a:pt x="4989659" y="4015409"/>
                  </a:moveTo>
                  <a:cubicBezTo>
                    <a:pt x="4981887" y="4009179"/>
                    <a:pt x="4974115" y="4002832"/>
                    <a:pt x="4966342" y="3996602"/>
                  </a:cubicBezTo>
                  <a:cubicBezTo>
                    <a:pt x="4972701" y="3988843"/>
                    <a:pt x="4978943" y="3981085"/>
                    <a:pt x="4985184" y="3973327"/>
                  </a:cubicBezTo>
                  <a:cubicBezTo>
                    <a:pt x="4992957" y="3979557"/>
                    <a:pt x="5000847" y="3985787"/>
                    <a:pt x="5008620" y="3992135"/>
                  </a:cubicBezTo>
                  <a:cubicBezTo>
                    <a:pt x="5002260" y="3999893"/>
                    <a:pt x="4996019" y="4007651"/>
                    <a:pt x="4989659" y="4015409"/>
                  </a:cubicBezTo>
                  <a:close/>
                  <a:moveTo>
                    <a:pt x="4944791" y="4499235"/>
                  </a:moveTo>
                  <a:cubicBezTo>
                    <a:pt x="4937136" y="4492887"/>
                    <a:pt x="4929364" y="4486657"/>
                    <a:pt x="4921474" y="4480310"/>
                  </a:cubicBezTo>
                  <a:cubicBezTo>
                    <a:pt x="4927833" y="4472551"/>
                    <a:pt x="4934075" y="4464793"/>
                    <a:pt x="4940434" y="4457035"/>
                  </a:cubicBezTo>
                  <a:cubicBezTo>
                    <a:pt x="4948206" y="4463265"/>
                    <a:pt x="4955979" y="4469613"/>
                    <a:pt x="4963751" y="4475843"/>
                  </a:cubicBezTo>
                  <a:cubicBezTo>
                    <a:pt x="4957392" y="4483601"/>
                    <a:pt x="4951150" y="4491477"/>
                    <a:pt x="4944791" y="4499235"/>
                  </a:cubicBezTo>
                  <a:close/>
                  <a:moveTo>
                    <a:pt x="4935134" y="3297194"/>
                  </a:moveTo>
                  <a:cubicBezTo>
                    <a:pt x="4873190" y="3293785"/>
                    <a:pt x="4994959" y="3280973"/>
                    <a:pt x="4935134" y="3297194"/>
                  </a:cubicBezTo>
                  <a:close/>
                  <a:moveTo>
                    <a:pt x="4938314" y="2722034"/>
                  </a:moveTo>
                  <a:cubicBezTo>
                    <a:pt x="4925360" y="2734142"/>
                    <a:pt x="4909109" y="2714746"/>
                    <a:pt x="4893917" y="2705460"/>
                  </a:cubicBezTo>
                  <a:cubicBezTo>
                    <a:pt x="4906871" y="2693353"/>
                    <a:pt x="4923123" y="2712748"/>
                    <a:pt x="4938314" y="2722034"/>
                  </a:cubicBezTo>
                  <a:close/>
                  <a:moveTo>
                    <a:pt x="4858941" y="2677249"/>
                  </a:moveTo>
                  <a:cubicBezTo>
                    <a:pt x="4857528" y="2677484"/>
                    <a:pt x="4850344" y="2689356"/>
                    <a:pt x="4849402" y="2688886"/>
                  </a:cubicBezTo>
                  <a:cubicBezTo>
                    <a:pt x="4785456" y="2653504"/>
                    <a:pt x="4965518" y="2658794"/>
                    <a:pt x="4858941" y="2677249"/>
                  </a:cubicBezTo>
                  <a:close/>
                  <a:moveTo>
                    <a:pt x="4837154" y="4489243"/>
                  </a:moveTo>
                  <a:cubicBezTo>
                    <a:pt x="4850109" y="4477136"/>
                    <a:pt x="4866360" y="4496649"/>
                    <a:pt x="4881552" y="4505817"/>
                  </a:cubicBezTo>
                  <a:cubicBezTo>
                    <a:pt x="4868598" y="4517925"/>
                    <a:pt x="4852346" y="4498529"/>
                    <a:pt x="4837154" y="4489243"/>
                  </a:cubicBezTo>
                  <a:close/>
                  <a:moveTo>
                    <a:pt x="4835506" y="4372283"/>
                  </a:moveTo>
                  <a:cubicBezTo>
                    <a:pt x="4901101" y="4311394"/>
                    <a:pt x="4790991" y="4413660"/>
                    <a:pt x="4835506" y="4372283"/>
                  </a:cubicBezTo>
                  <a:close/>
                  <a:moveTo>
                    <a:pt x="4843043" y="3434725"/>
                  </a:moveTo>
                  <a:cubicBezTo>
                    <a:pt x="4898745" y="3443423"/>
                    <a:pt x="4758723" y="3421559"/>
                    <a:pt x="4843043" y="3434725"/>
                  </a:cubicBezTo>
                  <a:close/>
                  <a:moveTo>
                    <a:pt x="4841158" y="2508686"/>
                  </a:moveTo>
                  <a:cubicBezTo>
                    <a:pt x="4775328" y="2530667"/>
                    <a:pt x="4855408" y="2456495"/>
                    <a:pt x="4841158" y="2508686"/>
                  </a:cubicBezTo>
                  <a:close/>
                  <a:moveTo>
                    <a:pt x="4766731" y="2410181"/>
                  </a:moveTo>
                  <a:cubicBezTo>
                    <a:pt x="4779685" y="2397956"/>
                    <a:pt x="4795819" y="2417469"/>
                    <a:pt x="4811128" y="2426755"/>
                  </a:cubicBezTo>
                  <a:cubicBezTo>
                    <a:pt x="4798174" y="2438863"/>
                    <a:pt x="4781923" y="2419350"/>
                    <a:pt x="4766731" y="2410181"/>
                  </a:cubicBezTo>
                  <a:close/>
                  <a:moveTo>
                    <a:pt x="4803003" y="3460233"/>
                  </a:moveTo>
                  <a:cubicBezTo>
                    <a:pt x="4798763" y="3461996"/>
                    <a:pt x="4760490" y="3461408"/>
                    <a:pt x="4758606" y="3443541"/>
                  </a:cubicBezTo>
                  <a:cubicBezTo>
                    <a:pt x="4757075" y="3429082"/>
                    <a:pt x="4830560" y="3448595"/>
                    <a:pt x="4803003" y="3460233"/>
                  </a:cubicBezTo>
                  <a:close/>
                  <a:moveTo>
                    <a:pt x="4776152" y="4516984"/>
                  </a:moveTo>
                  <a:cubicBezTo>
                    <a:pt x="4862709" y="4499587"/>
                    <a:pt x="4731284" y="4525918"/>
                    <a:pt x="4776152" y="4516984"/>
                  </a:cubicBezTo>
                  <a:close/>
                  <a:moveTo>
                    <a:pt x="4758959" y="4657219"/>
                  </a:moveTo>
                  <a:cubicBezTo>
                    <a:pt x="4751186" y="4650871"/>
                    <a:pt x="4743414" y="4644641"/>
                    <a:pt x="4735524" y="4638293"/>
                  </a:cubicBezTo>
                  <a:cubicBezTo>
                    <a:pt x="4741883" y="4630535"/>
                    <a:pt x="4748124" y="4622777"/>
                    <a:pt x="4754484" y="4615019"/>
                  </a:cubicBezTo>
                  <a:cubicBezTo>
                    <a:pt x="4762256" y="4621249"/>
                    <a:pt x="4770029" y="4627597"/>
                    <a:pt x="4777801" y="4633827"/>
                  </a:cubicBezTo>
                  <a:cubicBezTo>
                    <a:pt x="4771442" y="4641585"/>
                    <a:pt x="4765200" y="4649343"/>
                    <a:pt x="4758959" y="4657219"/>
                  </a:cubicBezTo>
                  <a:close/>
                  <a:moveTo>
                    <a:pt x="4742354" y="2987574"/>
                  </a:moveTo>
                  <a:cubicBezTo>
                    <a:pt x="4747771" y="3055399"/>
                    <a:pt x="4654973" y="3036709"/>
                    <a:pt x="4742354" y="2987574"/>
                  </a:cubicBezTo>
                  <a:close/>
                  <a:moveTo>
                    <a:pt x="4672402" y="2931034"/>
                  </a:moveTo>
                  <a:cubicBezTo>
                    <a:pt x="4627887" y="2972293"/>
                    <a:pt x="4738115" y="2870144"/>
                    <a:pt x="4672402" y="2931034"/>
                  </a:cubicBezTo>
                  <a:close/>
                  <a:moveTo>
                    <a:pt x="4666278" y="4890433"/>
                  </a:moveTo>
                  <a:cubicBezTo>
                    <a:pt x="4658035" y="4880324"/>
                    <a:pt x="4651558" y="4886083"/>
                    <a:pt x="4645081" y="4892666"/>
                  </a:cubicBezTo>
                  <a:cubicBezTo>
                    <a:pt x="4618819" y="4879031"/>
                    <a:pt x="4671107" y="4825899"/>
                    <a:pt x="4685120" y="4867158"/>
                  </a:cubicBezTo>
                  <a:cubicBezTo>
                    <a:pt x="4678761" y="4874916"/>
                    <a:pt x="4672520" y="4882675"/>
                    <a:pt x="4666278" y="4890433"/>
                  </a:cubicBezTo>
                  <a:close/>
                  <a:moveTo>
                    <a:pt x="4638486" y="4829543"/>
                  </a:moveTo>
                  <a:cubicBezTo>
                    <a:pt x="4652264" y="4854816"/>
                    <a:pt x="4623059" y="4851995"/>
                    <a:pt x="4610222" y="4864455"/>
                  </a:cubicBezTo>
                  <a:cubicBezTo>
                    <a:pt x="4596326" y="4839064"/>
                    <a:pt x="4625649" y="4841886"/>
                    <a:pt x="4638486" y="4829543"/>
                  </a:cubicBezTo>
                  <a:close/>
                  <a:moveTo>
                    <a:pt x="4604923" y="4109095"/>
                  </a:moveTo>
                  <a:cubicBezTo>
                    <a:pt x="4612813" y="4115442"/>
                    <a:pt x="4620586" y="4121672"/>
                    <a:pt x="4628358" y="4128020"/>
                  </a:cubicBezTo>
                  <a:cubicBezTo>
                    <a:pt x="4621999" y="4135660"/>
                    <a:pt x="4615757" y="4143536"/>
                    <a:pt x="4609398" y="4151294"/>
                  </a:cubicBezTo>
                  <a:cubicBezTo>
                    <a:pt x="4601743" y="4144947"/>
                    <a:pt x="4593971" y="4138717"/>
                    <a:pt x="4586081" y="4132369"/>
                  </a:cubicBezTo>
                  <a:cubicBezTo>
                    <a:pt x="4592440" y="4124611"/>
                    <a:pt x="4598681" y="4116853"/>
                    <a:pt x="4604923" y="4109095"/>
                  </a:cubicBezTo>
                  <a:close/>
                  <a:moveTo>
                    <a:pt x="4516011" y="3671465"/>
                  </a:moveTo>
                  <a:cubicBezTo>
                    <a:pt x="4532498" y="3658535"/>
                    <a:pt x="4553107" y="3685336"/>
                    <a:pt x="4572067" y="3697443"/>
                  </a:cubicBezTo>
                  <a:cubicBezTo>
                    <a:pt x="4555697" y="3710374"/>
                    <a:pt x="4535089" y="3683455"/>
                    <a:pt x="4516011" y="3671465"/>
                  </a:cubicBezTo>
                  <a:close/>
                  <a:moveTo>
                    <a:pt x="4499641" y="4524743"/>
                  </a:moveTo>
                  <a:cubicBezTo>
                    <a:pt x="4485156" y="4454684"/>
                    <a:pt x="4566767" y="4514163"/>
                    <a:pt x="4499641" y="4524743"/>
                  </a:cubicBezTo>
                  <a:close/>
                  <a:moveTo>
                    <a:pt x="4493635" y="2651859"/>
                  </a:moveTo>
                  <a:cubicBezTo>
                    <a:pt x="4547572" y="2647862"/>
                    <a:pt x="4533911" y="2740019"/>
                    <a:pt x="4493635" y="2651859"/>
                  </a:cubicBezTo>
                  <a:close/>
                  <a:moveTo>
                    <a:pt x="4488572" y="2301097"/>
                  </a:moveTo>
                  <a:cubicBezTo>
                    <a:pt x="4546394" y="2285816"/>
                    <a:pt x="4502468" y="2380089"/>
                    <a:pt x="4488572" y="2301097"/>
                  </a:cubicBezTo>
                  <a:close/>
                  <a:moveTo>
                    <a:pt x="4457482" y="4529209"/>
                  </a:moveTo>
                  <a:cubicBezTo>
                    <a:pt x="4409198" y="4554012"/>
                    <a:pt x="4465136" y="4460327"/>
                    <a:pt x="4457482" y="4529209"/>
                  </a:cubicBezTo>
                  <a:close/>
                  <a:moveTo>
                    <a:pt x="4428158" y="3041999"/>
                  </a:moveTo>
                  <a:cubicBezTo>
                    <a:pt x="4456893" y="3016726"/>
                    <a:pt x="4437580" y="3081612"/>
                    <a:pt x="4423212" y="3095718"/>
                  </a:cubicBezTo>
                  <a:cubicBezTo>
                    <a:pt x="4419208" y="3078321"/>
                    <a:pt x="4422741" y="3060218"/>
                    <a:pt x="4428158" y="3041999"/>
                  </a:cubicBezTo>
                  <a:close/>
                  <a:moveTo>
                    <a:pt x="4390945" y="2992629"/>
                  </a:moveTo>
                  <a:cubicBezTo>
                    <a:pt x="4376342" y="2976407"/>
                    <a:pt x="4415087" y="2954543"/>
                    <a:pt x="4396009" y="2938792"/>
                  </a:cubicBezTo>
                  <a:cubicBezTo>
                    <a:pt x="4439464" y="2912109"/>
                    <a:pt x="4420150" y="2976995"/>
                    <a:pt x="4390945" y="2992629"/>
                  </a:cubicBezTo>
                  <a:close/>
                  <a:moveTo>
                    <a:pt x="4366568" y="3165541"/>
                  </a:moveTo>
                  <a:cubicBezTo>
                    <a:pt x="4341366" y="3137330"/>
                    <a:pt x="4402486" y="3119815"/>
                    <a:pt x="4418266" y="3149437"/>
                  </a:cubicBezTo>
                  <a:cubicBezTo>
                    <a:pt x="4401779" y="3161427"/>
                    <a:pt x="4382819" y="3151200"/>
                    <a:pt x="4366568" y="3165541"/>
                  </a:cubicBezTo>
                  <a:close/>
                  <a:moveTo>
                    <a:pt x="4410729" y="4086996"/>
                  </a:moveTo>
                  <a:cubicBezTo>
                    <a:pt x="4362446" y="4111916"/>
                    <a:pt x="4418502" y="4018113"/>
                    <a:pt x="4410729" y="4086996"/>
                  </a:cubicBezTo>
                  <a:close/>
                  <a:moveTo>
                    <a:pt x="4373045" y="4538143"/>
                  </a:moveTo>
                  <a:cubicBezTo>
                    <a:pt x="4357264" y="4475608"/>
                    <a:pt x="4455833" y="4558361"/>
                    <a:pt x="4373045" y="4538143"/>
                  </a:cubicBezTo>
                  <a:close/>
                  <a:moveTo>
                    <a:pt x="4366332" y="4070421"/>
                  </a:moveTo>
                  <a:cubicBezTo>
                    <a:pt x="4318049" y="4095224"/>
                    <a:pt x="4374105" y="4001539"/>
                    <a:pt x="4366332" y="4070421"/>
                  </a:cubicBezTo>
                  <a:close/>
                  <a:moveTo>
                    <a:pt x="4328530" y="4116970"/>
                  </a:moveTo>
                  <a:cubicBezTo>
                    <a:pt x="4320757" y="4110740"/>
                    <a:pt x="4312985" y="4104393"/>
                    <a:pt x="4305212" y="4098163"/>
                  </a:cubicBezTo>
                  <a:cubicBezTo>
                    <a:pt x="4311454" y="4090405"/>
                    <a:pt x="4317813" y="4082646"/>
                    <a:pt x="4324055" y="4074888"/>
                  </a:cubicBezTo>
                  <a:cubicBezTo>
                    <a:pt x="4331827" y="4081118"/>
                    <a:pt x="4339600" y="4087466"/>
                    <a:pt x="4347372" y="4093696"/>
                  </a:cubicBezTo>
                  <a:cubicBezTo>
                    <a:pt x="4341130" y="4101454"/>
                    <a:pt x="4334771" y="4109212"/>
                    <a:pt x="4328530" y="4116970"/>
                  </a:cubicBezTo>
                  <a:close/>
                  <a:moveTo>
                    <a:pt x="4279186" y="4558596"/>
                  </a:moveTo>
                  <a:cubicBezTo>
                    <a:pt x="4217360" y="4555187"/>
                    <a:pt x="4339128" y="4542375"/>
                    <a:pt x="4279186" y="4558596"/>
                  </a:cubicBezTo>
                  <a:close/>
                  <a:moveTo>
                    <a:pt x="4212649" y="4735975"/>
                  </a:moveTo>
                  <a:cubicBezTo>
                    <a:pt x="4229961" y="4731979"/>
                    <a:pt x="4248214" y="4735388"/>
                    <a:pt x="4266468" y="4740912"/>
                  </a:cubicBezTo>
                  <a:cubicBezTo>
                    <a:pt x="4291787" y="4769594"/>
                    <a:pt x="4226781" y="4750316"/>
                    <a:pt x="4212649" y="4735975"/>
                  </a:cubicBezTo>
                  <a:close/>
                  <a:moveTo>
                    <a:pt x="4224897" y="5054059"/>
                  </a:moveTo>
                  <a:cubicBezTo>
                    <a:pt x="4237851" y="5041951"/>
                    <a:pt x="4254220" y="5061347"/>
                    <a:pt x="4269412" y="5070633"/>
                  </a:cubicBezTo>
                  <a:cubicBezTo>
                    <a:pt x="4256458" y="5082740"/>
                    <a:pt x="4240089" y="5063345"/>
                    <a:pt x="4224897" y="5054059"/>
                  </a:cubicBezTo>
                  <a:close/>
                  <a:moveTo>
                    <a:pt x="4213238" y="5044655"/>
                  </a:moveTo>
                  <a:cubicBezTo>
                    <a:pt x="4209470" y="5048181"/>
                    <a:pt x="4207114" y="5050297"/>
                    <a:pt x="4205348" y="5051943"/>
                  </a:cubicBezTo>
                  <a:cubicBezTo>
                    <a:pt x="4202051" y="5054999"/>
                    <a:pt x="4201344" y="5055704"/>
                    <a:pt x="4205348" y="5051943"/>
                  </a:cubicBezTo>
                  <a:cubicBezTo>
                    <a:pt x="4209234" y="5048417"/>
                    <a:pt x="4216065" y="5042069"/>
                    <a:pt x="4222306" y="5036192"/>
                  </a:cubicBezTo>
                  <a:cubicBezTo>
                    <a:pt x="4219715" y="5038543"/>
                    <a:pt x="4216889" y="5041246"/>
                    <a:pt x="4213238" y="5044655"/>
                  </a:cubicBezTo>
                  <a:close/>
                  <a:moveTo>
                    <a:pt x="4217831" y="3372777"/>
                  </a:moveTo>
                  <a:cubicBezTo>
                    <a:pt x="4169547" y="3397580"/>
                    <a:pt x="4225721" y="3304012"/>
                    <a:pt x="4217831" y="3372777"/>
                  </a:cubicBezTo>
                  <a:close/>
                  <a:moveTo>
                    <a:pt x="4193454" y="3141209"/>
                  </a:moveTo>
                  <a:cubicBezTo>
                    <a:pt x="4210530" y="3135449"/>
                    <a:pt x="4229961" y="3150730"/>
                    <a:pt x="4245035" y="3125105"/>
                  </a:cubicBezTo>
                  <a:cubicBezTo>
                    <a:pt x="4270236" y="3153316"/>
                    <a:pt x="4209116" y="3170831"/>
                    <a:pt x="4193454" y="3141209"/>
                  </a:cubicBezTo>
                  <a:close/>
                  <a:moveTo>
                    <a:pt x="4195338" y="4471611"/>
                  </a:moveTo>
                  <a:cubicBezTo>
                    <a:pt x="4147054" y="4496531"/>
                    <a:pt x="4203110" y="4402846"/>
                    <a:pt x="4195338" y="4471611"/>
                  </a:cubicBezTo>
                  <a:close/>
                  <a:moveTo>
                    <a:pt x="4115965" y="4426825"/>
                  </a:moveTo>
                  <a:cubicBezTo>
                    <a:pt x="4050134" y="4448807"/>
                    <a:pt x="4130214" y="4374517"/>
                    <a:pt x="4115965" y="4426825"/>
                  </a:cubicBezTo>
                  <a:close/>
                  <a:moveTo>
                    <a:pt x="4063795" y="4538731"/>
                  </a:moveTo>
                  <a:cubicBezTo>
                    <a:pt x="4076749" y="4526623"/>
                    <a:pt x="4093001" y="4546019"/>
                    <a:pt x="4108192" y="4555422"/>
                  </a:cubicBezTo>
                  <a:cubicBezTo>
                    <a:pt x="4095356" y="4567412"/>
                    <a:pt x="4078987" y="4548017"/>
                    <a:pt x="4063795" y="4538731"/>
                  </a:cubicBezTo>
                  <a:close/>
                  <a:moveTo>
                    <a:pt x="4023284" y="2541717"/>
                  </a:moveTo>
                  <a:cubicBezTo>
                    <a:pt x="4036356" y="2529492"/>
                    <a:pt x="4052607" y="2549005"/>
                    <a:pt x="4067799" y="2558291"/>
                  </a:cubicBezTo>
                  <a:cubicBezTo>
                    <a:pt x="4054845" y="2570398"/>
                    <a:pt x="4038593" y="2550885"/>
                    <a:pt x="4023284" y="2541717"/>
                  </a:cubicBezTo>
                  <a:close/>
                  <a:moveTo>
                    <a:pt x="3999025" y="3118992"/>
                  </a:moveTo>
                  <a:cubicBezTo>
                    <a:pt x="3986895" y="3106180"/>
                    <a:pt x="4006444" y="3089958"/>
                    <a:pt x="4015747" y="3074794"/>
                  </a:cubicBezTo>
                  <a:cubicBezTo>
                    <a:pt x="4027406" y="3084081"/>
                    <a:pt x="4039064" y="3093602"/>
                    <a:pt x="4050723" y="3103006"/>
                  </a:cubicBezTo>
                  <a:cubicBezTo>
                    <a:pt x="4036238" y="3133921"/>
                    <a:pt x="4015040" y="3101595"/>
                    <a:pt x="3999025" y="3118992"/>
                  </a:cubicBezTo>
                  <a:close/>
                  <a:moveTo>
                    <a:pt x="4001615" y="4353711"/>
                  </a:moveTo>
                  <a:cubicBezTo>
                    <a:pt x="4060851" y="4338312"/>
                    <a:pt x="4031056" y="4431057"/>
                    <a:pt x="4001615" y="4353711"/>
                  </a:cubicBezTo>
                  <a:close/>
                  <a:moveTo>
                    <a:pt x="3983951" y="4589746"/>
                  </a:moveTo>
                  <a:cubicBezTo>
                    <a:pt x="3937787" y="4534734"/>
                    <a:pt x="3995138" y="4538143"/>
                    <a:pt x="4028819" y="4510519"/>
                  </a:cubicBezTo>
                  <a:cubicBezTo>
                    <a:pt x="4039300" y="4546019"/>
                    <a:pt x="3984893" y="4541317"/>
                    <a:pt x="3983951" y="4589746"/>
                  </a:cubicBezTo>
                  <a:close/>
                  <a:moveTo>
                    <a:pt x="3969819" y="3750222"/>
                  </a:moveTo>
                  <a:cubicBezTo>
                    <a:pt x="3989957" y="3802766"/>
                    <a:pt x="3939318" y="3670760"/>
                    <a:pt x="3969819" y="3750222"/>
                  </a:cubicBezTo>
                  <a:close/>
                  <a:moveTo>
                    <a:pt x="3966404" y="3516420"/>
                  </a:moveTo>
                  <a:cubicBezTo>
                    <a:pt x="3904577" y="3512894"/>
                    <a:pt x="4026228" y="3500081"/>
                    <a:pt x="3966404" y="3516420"/>
                  </a:cubicBezTo>
                  <a:close/>
                  <a:moveTo>
                    <a:pt x="3991841" y="3151788"/>
                  </a:moveTo>
                  <a:cubicBezTo>
                    <a:pt x="3937434" y="3142854"/>
                    <a:pt x="4093825" y="3149672"/>
                    <a:pt x="3991841" y="3151788"/>
                  </a:cubicBezTo>
                  <a:close/>
                  <a:moveTo>
                    <a:pt x="4031056" y="2413120"/>
                  </a:moveTo>
                  <a:cubicBezTo>
                    <a:pt x="4056140" y="2468014"/>
                    <a:pt x="3985364" y="2436512"/>
                    <a:pt x="3970054" y="2440743"/>
                  </a:cubicBezTo>
                  <a:cubicBezTo>
                    <a:pt x="3945677" y="2392431"/>
                    <a:pt x="4016454" y="2423934"/>
                    <a:pt x="4031056" y="2413120"/>
                  </a:cubicBezTo>
                  <a:close/>
                  <a:moveTo>
                    <a:pt x="4089350" y="4174098"/>
                  </a:moveTo>
                  <a:cubicBezTo>
                    <a:pt x="4154945" y="4113209"/>
                    <a:pt x="4044717" y="4215358"/>
                    <a:pt x="4089350" y="4174098"/>
                  </a:cubicBezTo>
                  <a:close/>
                  <a:moveTo>
                    <a:pt x="4252218" y="3092427"/>
                  </a:moveTo>
                  <a:cubicBezTo>
                    <a:pt x="4167781" y="3072561"/>
                    <a:pt x="4156947" y="3127573"/>
                    <a:pt x="4071803" y="3100772"/>
                  </a:cubicBezTo>
                  <a:cubicBezTo>
                    <a:pt x="4127270" y="3053636"/>
                    <a:pt x="4187801" y="3055164"/>
                    <a:pt x="4252218" y="3092427"/>
                  </a:cubicBezTo>
                  <a:close/>
                  <a:moveTo>
                    <a:pt x="4168252" y="2600961"/>
                  </a:moveTo>
                  <a:cubicBezTo>
                    <a:pt x="4155298" y="2613068"/>
                    <a:pt x="4139046" y="2593555"/>
                    <a:pt x="4123855" y="2584269"/>
                  </a:cubicBezTo>
                  <a:cubicBezTo>
                    <a:pt x="4136809" y="2572161"/>
                    <a:pt x="4153060" y="2591674"/>
                    <a:pt x="4168252" y="2600961"/>
                  </a:cubicBezTo>
                  <a:close/>
                  <a:moveTo>
                    <a:pt x="4254927" y="2613068"/>
                  </a:moveTo>
                  <a:cubicBezTo>
                    <a:pt x="4241973" y="2625175"/>
                    <a:pt x="4225721" y="2605780"/>
                    <a:pt x="4210412" y="2596494"/>
                  </a:cubicBezTo>
                  <a:cubicBezTo>
                    <a:pt x="4223366" y="2584386"/>
                    <a:pt x="4239735" y="2603782"/>
                    <a:pt x="4254927" y="2613068"/>
                  </a:cubicBezTo>
                  <a:close/>
                  <a:moveTo>
                    <a:pt x="4281542" y="2461197"/>
                  </a:moveTo>
                  <a:cubicBezTo>
                    <a:pt x="4295320" y="2486587"/>
                    <a:pt x="4265997" y="2483766"/>
                    <a:pt x="4253160" y="2496108"/>
                  </a:cubicBezTo>
                  <a:cubicBezTo>
                    <a:pt x="4239382" y="2470835"/>
                    <a:pt x="4268705" y="2473657"/>
                    <a:pt x="4281542" y="2461197"/>
                  </a:cubicBezTo>
                  <a:close/>
                  <a:moveTo>
                    <a:pt x="4282719" y="3078556"/>
                  </a:moveTo>
                  <a:cubicBezTo>
                    <a:pt x="4216889" y="3100537"/>
                    <a:pt x="4296969" y="3026247"/>
                    <a:pt x="4282719" y="3078556"/>
                  </a:cubicBezTo>
                  <a:close/>
                  <a:moveTo>
                    <a:pt x="4279069" y="3749634"/>
                  </a:moveTo>
                  <a:cubicBezTo>
                    <a:pt x="4334771" y="3758333"/>
                    <a:pt x="4194749" y="3736352"/>
                    <a:pt x="4279069" y="3749634"/>
                  </a:cubicBezTo>
                  <a:close/>
                  <a:moveTo>
                    <a:pt x="4235378" y="4446103"/>
                  </a:moveTo>
                  <a:cubicBezTo>
                    <a:pt x="4259049" y="4490301"/>
                    <a:pt x="4189450" y="4434466"/>
                    <a:pt x="4221482" y="4415658"/>
                  </a:cubicBezTo>
                  <a:cubicBezTo>
                    <a:pt x="4249510" y="4401553"/>
                    <a:pt x="4218184" y="4433878"/>
                    <a:pt x="4235378" y="4446103"/>
                  </a:cubicBezTo>
                  <a:close/>
                  <a:moveTo>
                    <a:pt x="4251394" y="4497707"/>
                  </a:moveTo>
                  <a:cubicBezTo>
                    <a:pt x="4241266" y="4505817"/>
                    <a:pt x="4247154" y="4512283"/>
                    <a:pt x="4253631" y="4518748"/>
                  </a:cubicBezTo>
                  <a:cubicBezTo>
                    <a:pt x="4276124" y="4559184"/>
                    <a:pt x="4223955" y="4516984"/>
                    <a:pt x="4230314" y="4499940"/>
                  </a:cubicBezTo>
                  <a:cubicBezTo>
                    <a:pt x="4257400" y="4488068"/>
                    <a:pt x="4292847" y="4476078"/>
                    <a:pt x="4295909" y="4514281"/>
                  </a:cubicBezTo>
                  <a:cubicBezTo>
                    <a:pt x="4282955" y="4525683"/>
                    <a:pt x="4278951" y="4511342"/>
                    <a:pt x="4284250" y="4504877"/>
                  </a:cubicBezTo>
                  <a:cubicBezTo>
                    <a:pt x="4272945" y="4499470"/>
                    <a:pt x="4263053" y="4507110"/>
                    <a:pt x="4251394" y="4497707"/>
                  </a:cubicBezTo>
                  <a:close/>
                  <a:moveTo>
                    <a:pt x="4388236" y="3067389"/>
                  </a:moveTo>
                  <a:cubicBezTo>
                    <a:pt x="4361268" y="3079144"/>
                    <a:pt x="4325821" y="3091133"/>
                    <a:pt x="4322759" y="3053048"/>
                  </a:cubicBezTo>
                  <a:cubicBezTo>
                    <a:pt x="4343132" y="3043527"/>
                    <a:pt x="4365154" y="3051520"/>
                    <a:pt x="4388236" y="3067389"/>
                  </a:cubicBezTo>
                  <a:close/>
                  <a:moveTo>
                    <a:pt x="4314280" y="2468367"/>
                  </a:moveTo>
                  <a:cubicBezTo>
                    <a:pt x="4357735" y="2441684"/>
                    <a:pt x="4338422" y="2506570"/>
                    <a:pt x="4309216" y="2522204"/>
                  </a:cubicBezTo>
                  <a:cubicBezTo>
                    <a:pt x="4294613" y="2505982"/>
                    <a:pt x="4333358" y="2484118"/>
                    <a:pt x="4314280" y="2468367"/>
                  </a:cubicBezTo>
                  <a:close/>
                  <a:moveTo>
                    <a:pt x="4530260" y="2392431"/>
                  </a:moveTo>
                  <a:cubicBezTo>
                    <a:pt x="4549103" y="2379736"/>
                    <a:pt x="4539446" y="2401953"/>
                    <a:pt x="4553578" y="2411239"/>
                  </a:cubicBezTo>
                  <a:cubicBezTo>
                    <a:pt x="4538739" y="2423581"/>
                    <a:pt x="4520839" y="2404304"/>
                    <a:pt x="4530260" y="2392431"/>
                  </a:cubicBezTo>
                  <a:close/>
                  <a:moveTo>
                    <a:pt x="4578544" y="2547006"/>
                  </a:moveTo>
                  <a:cubicBezTo>
                    <a:pt x="4581841" y="2545831"/>
                    <a:pt x="4584314" y="2544890"/>
                    <a:pt x="4586081" y="2544303"/>
                  </a:cubicBezTo>
                  <a:cubicBezTo>
                    <a:pt x="4590438" y="2542657"/>
                    <a:pt x="4591733" y="2542187"/>
                    <a:pt x="4586081" y="2544303"/>
                  </a:cubicBezTo>
                  <a:cubicBezTo>
                    <a:pt x="4578779" y="2547006"/>
                    <a:pt x="4562528" y="2552884"/>
                    <a:pt x="4554402" y="2555822"/>
                  </a:cubicBezTo>
                  <a:cubicBezTo>
                    <a:pt x="4547925" y="2558173"/>
                    <a:pt x="4549220" y="2557703"/>
                    <a:pt x="4554402" y="2555822"/>
                  </a:cubicBezTo>
                  <a:cubicBezTo>
                    <a:pt x="4558759" y="2554294"/>
                    <a:pt x="4565943" y="2551591"/>
                    <a:pt x="4578544" y="2547006"/>
                  </a:cubicBezTo>
                  <a:close/>
                  <a:moveTo>
                    <a:pt x="4603510" y="2682774"/>
                  </a:moveTo>
                  <a:cubicBezTo>
                    <a:pt x="4558995" y="2724150"/>
                    <a:pt x="4669222" y="2621884"/>
                    <a:pt x="4603510" y="2682774"/>
                  </a:cubicBezTo>
                  <a:close/>
                  <a:moveTo>
                    <a:pt x="4632362" y="2552061"/>
                  </a:moveTo>
                  <a:cubicBezTo>
                    <a:pt x="4584079" y="2576863"/>
                    <a:pt x="4640134" y="2483178"/>
                    <a:pt x="4632362" y="2552061"/>
                  </a:cubicBezTo>
                  <a:close/>
                  <a:moveTo>
                    <a:pt x="4663687" y="3655832"/>
                  </a:moveTo>
                  <a:cubicBezTo>
                    <a:pt x="4648378" y="3711902"/>
                    <a:pt x="4618466" y="3630911"/>
                    <a:pt x="4600448" y="3662532"/>
                  </a:cubicBezTo>
                  <a:cubicBezTo>
                    <a:pt x="4578779" y="3639022"/>
                    <a:pt x="4645434" y="3631969"/>
                    <a:pt x="4663687" y="3655832"/>
                  </a:cubicBezTo>
                  <a:close/>
                  <a:moveTo>
                    <a:pt x="4661921" y="3134391"/>
                  </a:moveTo>
                  <a:cubicBezTo>
                    <a:pt x="4577130" y="3165306"/>
                    <a:pt x="4712089" y="3116171"/>
                    <a:pt x="4661921" y="3134391"/>
                  </a:cubicBezTo>
                  <a:close/>
                  <a:moveTo>
                    <a:pt x="4640606" y="2327545"/>
                  </a:moveTo>
                  <a:cubicBezTo>
                    <a:pt x="4648378" y="2333893"/>
                    <a:pt x="4656150" y="2340123"/>
                    <a:pt x="4663923" y="2346470"/>
                  </a:cubicBezTo>
                  <a:cubicBezTo>
                    <a:pt x="4657681" y="2354228"/>
                    <a:pt x="4651322" y="2361987"/>
                    <a:pt x="4645081" y="2369745"/>
                  </a:cubicBezTo>
                  <a:cubicBezTo>
                    <a:pt x="4637308" y="2363515"/>
                    <a:pt x="4629536" y="2357167"/>
                    <a:pt x="4621763" y="2350937"/>
                  </a:cubicBezTo>
                  <a:cubicBezTo>
                    <a:pt x="4628122" y="2343061"/>
                    <a:pt x="4634364" y="2335303"/>
                    <a:pt x="4640606" y="2327545"/>
                  </a:cubicBezTo>
                  <a:close/>
                  <a:moveTo>
                    <a:pt x="4662274" y="2229511"/>
                  </a:moveTo>
                  <a:cubicBezTo>
                    <a:pt x="4600330" y="2225984"/>
                    <a:pt x="4722099" y="2213289"/>
                    <a:pt x="4662274" y="2229511"/>
                  </a:cubicBezTo>
                  <a:close/>
                  <a:moveTo>
                    <a:pt x="4787105" y="2308855"/>
                  </a:moveTo>
                  <a:cubicBezTo>
                    <a:pt x="4788047" y="2311441"/>
                    <a:pt x="4788989" y="2313792"/>
                    <a:pt x="4789813" y="2316025"/>
                  </a:cubicBezTo>
                  <a:cubicBezTo>
                    <a:pt x="4789342" y="2314732"/>
                    <a:pt x="4788989" y="2313792"/>
                    <a:pt x="4788282" y="2312029"/>
                  </a:cubicBezTo>
                  <a:cubicBezTo>
                    <a:pt x="4787811" y="2310853"/>
                    <a:pt x="4787576" y="2310031"/>
                    <a:pt x="4787105" y="2308855"/>
                  </a:cubicBezTo>
                  <a:cubicBezTo>
                    <a:pt x="4783689" y="2300039"/>
                    <a:pt x="4779921" y="2290283"/>
                    <a:pt x="4778743" y="2287109"/>
                  </a:cubicBezTo>
                  <a:cubicBezTo>
                    <a:pt x="4779685" y="2289577"/>
                    <a:pt x="4782394" y="2296395"/>
                    <a:pt x="4787105" y="2308855"/>
                  </a:cubicBezTo>
                  <a:close/>
                  <a:moveTo>
                    <a:pt x="4861061" y="2293691"/>
                  </a:moveTo>
                  <a:cubicBezTo>
                    <a:pt x="4835623" y="2307562"/>
                    <a:pt x="4838450" y="2278293"/>
                    <a:pt x="4826085" y="2265480"/>
                  </a:cubicBezTo>
                  <a:cubicBezTo>
                    <a:pt x="4851404" y="2251727"/>
                    <a:pt x="4848578" y="2280996"/>
                    <a:pt x="4861061" y="2293691"/>
                  </a:cubicBezTo>
                  <a:close/>
                  <a:moveTo>
                    <a:pt x="4907107" y="2427225"/>
                  </a:moveTo>
                  <a:cubicBezTo>
                    <a:pt x="4894270" y="2439333"/>
                    <a:pt x="4877901" y="2419937"/>
                    <a:pt x="4862709" y="2410651"/>
                  </a:cubicBezTo>
                  <a:cubicBezTo>
                    <a:pt x="4875663" y="2398544"/>
                    <a:pt x="4891915" y="2417939"/>
                    <a:pt x="4907107" y="2427225"/>
                  </a:cubicBezTo>
                  <a:close/>
                  <a:moveTo>
                    <a:pt x="4948206" y="2209998"/>
                  </a:moveTo>
                  <a:cubicBezTo>
                    <a:pt x="4935252" y="2222223"/>
                    <a:pt x="4919001" y="2202710"/>
                    <a:pt x="4903691" y="2193423"/>
                  </a:cubicBezTo>
                  <a:cubicBezTo>
                    <a:pt x="4916763" y="2181316"/>
                    <a:pt x="4933015" y="2200829"/>
                    <a:pt x="4948206" y="2209998"/>
                  </a:cubicBezTo>
                  <a:close/>
                  <a:moveTo>
                    <a:pt x="4969404" y="2612363"/>
                  </a:moveTo>
                  <a:cubicBezTo>
                    <a:pt x="4963045" y="2620121"/>
                    <a:pt x="4956803" y="2627879"/>
                    <a:pt x="4950562" y="2635637"/>
                  </a:cubicBezTo>
                  <a:cubicBezTo>
                    <a:pt x="4942671" y="2629407"/>
                    <a:pt x="4934899" y="2623059"/>
                    <a:pt x="4927244" y="2616829"/>
                  </a:cubicBezTo>
                  <a:cubicBezTo>
                    <a:pt x="4933486" y="2609071"/>
                    <a:pt x="4939727" y="2601313"/>
                    <a:pt x="4946087" y="2593437"/>
                  </a:cubicBezTo>
                  <a:cubicBezTo>
                    <a:pt x="4953859" y="2599785"/>
                    <a:pt x="4961631" y="2606015"/>
                    <a:pt x="4969404" y="2612363"/>
                  </a:cubicBezTo>
                  <a:close/>
                  <a:moveTo>
                    <a:pt x="4987069" y="2376327"/>
                  </a:moveTo>
                  <a:cubicBezTo>
                    <a:pt x="4921238" y="2398191"/>
                    <a:pt x="5001318" y="2324019"/>
                    <a:pt x="4987069" y="2376327"/>
                  </a:cubicBezTo>
                  <a:close/>
                  <a:moveTo>
                    <a:pt x="4980945" y="2217286"/>
                  </a:moveTo>
                  <a:cubicBezTo>
                    <a:pt x="4988717" y="2223516"/>
                    <a:pt x="4996490" y="2229746"/>
                    <a:pt x="5004262" y="2236093"/>
                  </a:cubicBezTo>
                  <a:cubicBezTo>
                    <a:pt x="4998374" y="2247730"/>
                    <a:pt x="4990837" y="2243381"/>
                    <a:pt x="4983182" y="2238327"/>
                  </a:cubicBezTo>
                  <a:cubicBezTo>
                    <a:pt x="4974232" y="2249846"/>
                    <a:pt x="4990130" y="2258897"/>
                    <a:pt x="4997079" y="2268771"/>
                  </a:cubicBezTo>
                  <a:cubicBezTo>
                    <a:pt x="4961160" y="2297453"/>
                    <a:pt x="4981180" y="2237504"/>
                    <a:pt x="4950326" y="2231039"/>
                  </a:cubicBezTo>
                  <a:cubicBezTo>
                    <a:pt x="4960218" y="2223516"/>
                    <a:pt x="4971524" y="2228923"/>
                    <a:pt x="4980945" y="2217286"/>
                  </a:cubicBezTo>
                  <a:close/>
                  <a:moveTo>
                    <a:pt x="5123675" y="2659969"/>
                  </a:moveTo>
                  <a:cubicBezTo>
                    <a:pt x="5119436" y="2661733"/>
                    <a:pt x="5081162" y="2661262"/>
                    <a:pt x="5079278" y="2643395"/>
                  </a:cubicBezTo>
                  <a:cubicBezTo>
                    <a:pt x="5077747" y="2628819"/>
                    <a:pt x="5151232" y="2648450"/>
                    <a:pt x="5123675" y="2659969"/>
                  </a:cubicBezTo>
                  <a:close/>
                  <a:moveTo>
                    <a:pt x="5088111" y="2323078"/>
                  </a:moveTo>
                  <a:cubicBezTo>
                    <a:pt x="5095883" y="2329308"/>
                    <a:pt x="5103655" y="2335656"/>
                    <a:pt x="5111428" y="2341886"/>
                  </a:cubicBezTo>
                  <a:cubicBezTo>
                    <a:pt x="5097649" y="2346235"/>
                    <a:pt x="5083989" y="2350937"/>
                    <a:pt x="5071506" y="2367394"/>
                  </a:cubicBezTo>
                  <a:cubicBezTo>
                    <a:pt x="5052546" y="2341298"/>
                    <a:pt x="5061496" y="2329308"/>
                    <a:pt x="5088111" y="2323078"/>
                  </a:cubicBezTo>
                  <a:close/>
                  <a:moveTo>
                    <a:pt x="5439755" y="3126985"/>
                  </a:moveTo>
                  <a:cubicBezTo>
                    <a:pt x="5447528" y="3133215"/>
                    <a:pt x="5455300" y="3139563"/>
                    <a:pt x="5463073" y="3145793"/>
                  </a:cubicBezTo>
                  <a:cubicBezTo>
                    <a:pt x="5456713" y="3153669"/>
                    <a:pt x="5450472" y="3161427"/>
                    <a:pt x="5444113" y="3169067"/>
                  </a:cubicBezTo>
                  <a:cubicBezTo>
                    <a:pt x="5436340" y="3162837"/>
                    <a:pt x="5428568" y="3156607"/>
                    <a:pt x="5420795" y="3150260"/>
                  </a:cubicBezTo>
                  <a:cubicBezTo>
                    <a:pt x="5427154" y="3142502"/>
                    <a:pt x="5433396" y="3134744"/>
                    <a:pt x="5439755" y="3126985"/>
                  </a:cubicBezTo>
                  <a:close/>
                  <a:moveTo>
                    <a:pt x="3895863" y="3151200"/>
                  </a:moveTo>
                  <a:cubicBezTo>
                    <a:pt x="3875607" y="3128396"/>
                    <a:pt x="3857354" y="3124164"/>
                    <a:pt x="3841927" y="3146263"/>
                  </a:cubicBezTo>
                  <a:cubicBezTo>
                    <a:pt x="3837569" y="3132510"/>
                    <a:pt x="3832859" y="3118757"/>
                    <a:pt x="3816490" y="3106297"/>
                  </a:cubicBezTo>
                  <a:cubicBezTo>
                    <a:pt x="3850641" y="3093249"/>
                    <a:pt x="3887973" y="3110059"/>
                    <a:pt x="3924126" y="3116289"/>
                  </a:cubicBezTo>
                  <a:cubicBezTo>
                    <a:pt x="3914705" y="3127926"/>
                    <a:pt x="3905284" y="3139563"/>
                    <a:pt x="3895863" y="3151200"/>
                  </a:cubicBezTo>
                  <a:close/>
                  <a:moveTo>
                    <a:pt x="3902340" y="2405362"/>
                  </a:moveTo>
                  <a:cubicBezTo>
                    <a:pt x="3816490" y="2406655"/>
                    <a:pt x="3884086" y="2337419"/>
                    <a:pt x="3902340" y="2405362"/>
                  </a:cubicBezTo>
                  <a:close/>
                  <a:moveTo>
                    <a:pt x="3888561" y="2779398"/>
                  </a:moveTo>
                  <a:cubicBezTo>
                    <a:pt x="3851466" y="2854746"/>
                    <a:pt x="3815430" y="2716980"/>
                    <a:pt x="3888561" y="2779398"/>
                  </a:cubicBezTo>
                  <a:close/>
                  <a:moveTo>
                    <a:pt x="3828619" y="3019900"/>
                  </a:moveTo>
                  <a:cubicBezTo>
                    <a:pt x="3812839" y="2957364"/>
                    <a:pt x="3911408" y="3040235"/>
                    <a:pt x="3828619" y="3019900"/>
                  </a:cubicBezTo>
                  <a:close/>
                  <a:moveTo>
                    <a:pt x="3866304" y="2568870"/>
                  </a:moveTo>
                  <a:cubicBezTo>
                    <a:pt x="3853350" y="2580977"/>
                    <a:pt x="3836981" y="2561465"/>
                    <a:pt x="3821789" y="2552178"/>
                  </a:cubicBezTo>
                  <a:cubicBezTo>
                    <a:pt x="3834743" y="2540071"/>
                    <a:pt x="3851112" y="2559584"/>
                    <a:pt x="3866304" y="2568870"/>
                  </a:cubicBezTo>
                  <a:close/>
                  <a:moveTo>
                    <a:pt x="3851348" y="2215757"/>
                  </a:moveTo>
                  <a:cubicBezTo>
                    <a:pt x="3800709" y="2235270"/>
                    <a:pt x="3866422" y="2148050"/>
                    <a:pt x="3851348" y="2215757"/>
                  </a:cubicBezTo>
                  <a:close/>
                  <a:moveTo>
                    <a:pt x="3831210" y="2136060"/>
                  </a:moveTo>
                  <a:cubicBezTo>
                    <a:pt x="3894685" y="2169326"/>
                    <a:pt x="3807893" y="2207059"/>
                    <a:pt x="3831210" y="2136060"/>
                  </a:cubicBezTo>
                  <a:close/>
                  <a:moveTo>
                    <a:pt x="3872781" y="2088689"/>
                  </a:moveTo>
                  <a:cubicBezTo>
                    <a:pt x="3893154" y="2106438"/>
                    <a:pt x="3882084" y="2123953"/>
                    <a:pt x="3904577" y="2141703"/>
                  </a:cubicBezTo>
                  <a:cubicBezTo>
                    <a:pt x="3871603" y="2138529"/>
                    <a:pt x="3860534" y="2078815"/>
                    <a:pt x="3809070" y="2152047"/>
                  </a:cubicBezTo>
                  <a:cubicBezTo>
                    <a:pt x="3795410" y="2093626"/>
                    <a:pt x="3835921" y="2117370"/>
                    <a:pt x="3872781" y="2088689"/>
                  </a:cubicBezTo>
                  <a:close/>
                  <a:moveTo>
                    <a:pt x="3792583" y="3183408"/>
                  </a:moveTo>
                  <a:cubicBezTo>
                    <a:pt x="3758078" y="3165423"/>
                    <a:pt x="3731228" y="3166717"/>
                    <a:pt x="3764791" y="3122519"/>
                  </a:cubicBezTo>
                  <a:cubicBezTo>
                    <a:pt x="3799296" y="3140386"/>
                    <a:pt x="3826146" y="3139093"/>
                    <a:pt x="3792583" y="3183408"/>
                  </a:cubicBezTo>
                  <a:close/>
                  <a:moveTo>
                    <a:pt x="3725811" y="2551708"/>
                  </a:moveTo>
                  <a:cubicBezTo>
                    <a:pt x="3748539" y="2530667"/>
                    <a:pt x="3775861" y="2554412"/>
                    <a:pt x="3798472" y="2533371"/>
                  </a:cubicBezTo>
                  <a:cubicBezTo>
                    <a:pt x="3816490" y="2551356"/>
                    <a:pt x="3748304" y="2584386"/>
                    <a:pt x="3725811" y="2551708"/>
                  </a:cubicBezTo>
                  <a:close/>
                  <a:moveTo>
                    <a:pt x="3768559" y="2451440"/>
                  </a:moveTo>
                  <a:cubicBezTo>
                    <a:pt x="3705791" y="2491641"/>
                    <a:pt x="3698254" y="2420173"/>
                    <a:pt x="3768559" y="2451440"/>
                  </a:cubicBezTo>
                  <a:close/>
                  <a:moveTo>
                    <a:pt x="3785046" y="2002526"/>
                  </a:moveTo>
                  <a:cubicBezTo>
                    <a:pt x="3850759" y="1941637"/>
                    <a:pt x="3740532" y="2043785"/>
                    <a:pt x="3785046" y="2002526"/>
                  </a:cubicBezTo>
                  <a:close/>
                  <a:moveTo>
                    <a:pt x="3727342" y="4382510"/>
                  </a:moveTo>
                  <a:cubicBezTo>
                    <a:pt x="3751366" y="4373694"/>
                    <a:pt x="3774683" y="4359823"/>
                    <a:pt x="3802240" y="4385331"/>
                  </a:cubicBezTo>
                  <a:cubicBezTo>
                    <a:pt x="3778334" y="4394147"/>
                    <a:pt x="3754899" y="4408135"/>
                    <a:pt x="3727342" y="4382510"/>
                  </a:cubicBezTo>
                  <a:close/>
                  <a:moveTo>
                    <a:pt x="3756665" y="4155878"/>
                  </a:moveTo>
                  <a:cubicBezTo>
                    <a:pt x="3694839" y="4152470"/>
                    <a:pt x="3816607" y="4139539"/>
                    <a:pt x="3756665" y="4155878"/>
                  </a:cubicBezTo>
                  <a:close/>
                  <a:moveTo>
                    <a:pt x="3621472" y="2775636"/>
                  </a:moveTo>
                  <a:cubicBezTo>
                    <a:pt x="3535621" y="2776929"/>
                    <a:pt x="3603218" y="2707576"/>
                    <a:pt x="3621472" y="2775636"/>
                  </a:cubicBezTo>
                  <a:close/>
                  <a:moveTo>
                    <a:pt x="3586613" y="3151788"/>
                  </a:moveTo>
                  <a:cubicBezTo>
                    <a:pt x="3605456" y="3139093"/>
                    <a:pt x="3595917" y="3161309"/>
                    <a:pt x="3609931" y="3170713"/>
                  </a:cubicBezTo>
                  <a:cubicBezTo>
                    <a:pt x="3595210" y="3183056"/>
                    <a:pt x="3577192" y="3163778"/>
                    <a:pt x="3586613" y="3151788"/>
                  </a:cubicBezTo>
                  <a:close/>
                  <a:moveTo>
                    <a:pt x="3589793" y="3459645"/>
                  </a:moveTo>
                  <a:cubicBezTo>
                    <a:pt x="3585671" y="3461055"/>
                    <a:pt x="3580725" y="3462819"/>
                    <a:pt x="3575897" y="3464582"/>
                  </a:cubicBezTo>
                  <a:cubicBezTo>
                    <a:pt x="3571422" y="3466227"/>
                    <a:pt x="3567064" y="3467873"/>
                    <a:pt x="3563885" y="3469049"/>
                  </a:cubicBezTo>
                  <a:cubicBezTo>
                    <a:pt x="3566593" y="3467991"/>
                    <a:pt x="3570597" y="3466580"/>
                    <a:pt x="3575897" y="3464582"/>
                  </a:cubicBezTo>
                  <a:cubicBezTo>
                    <a:pt x="3579312" y="3463406"/>
                    <a:pt x="3582727" y="3462113"/>
                    <a:pt x="3587202" y="3460468"/>
                  </a:cubicBezTo>
                  <a:cubicBezTo>
                    <a:pt x="3588262" y="3460115"/>
                    <a:pt x="3588851" y="3459880"/>
                    <a:pt x="3589793" y="3459645"/>
                  </a:cubicBezTo>
                  <a:cubicBezTo>
                    <a:pt x="3599096" y="3456118"/>
                    <a:pt x="3603336" y="3454708"/>
                    <a:pt x="3589793" y="3459645"/>
                  </a:cubicBezTo>
                  <a:close/>
                  <a:moveTo>
                    <a:pt x="3586378" y="4461267"/>
                  </a:moveTo>
                  <a:cubicBezTo>
                    <a:pt x="3520547" y="4483248"/>
                    <a:pt x="3600627" y="4408958"/>
                    <a:pt x="3586378" y="4461267"/>
                  </a:cubicBezTo>
                  <a:close/>
                  <a:moveTo>
                    <a:pt x="3513128" y="4575405"/>
                  </a:moveTo>
                  <a:cubicBezTo>
                    <a:pt x="3532206" y="4554482"/>
                    <a:pt x="3558232" y="4598445"/>
                    <a:pt x="3576368" y="4568823"/>
                  </a:cubicBezTo>
                  <a:cubicBezTo>
                    <a:pt x="3598154" y="4592215"/>
                    <a:pt x="3531382" y="4599385"/>
                    <a:pt x="3513128" y="4575405"/>
                  </a:cubicBezTo>
                  <a:close/>
                  <a:moveTo>
                    <a:pt x="3524434" y="2966768"/>
                  </a:moveTo>
                  <a:cubicBezTo>
                    <a:pt x="3534561" y="2958657"/>
                    <a:pt x="3528791" y="2952075"/>
                    <a:pt x="3522196" y="2945727"/>
                  </a:cubicBezTo>
                  <a:cubicBezTo>
                    <a:pt x="3551166" y="2923276"/>
                    <a:pt x="3546691" y="2986986"/>
                    <a:pt x="3515013" y="2978405"/>
                  </a:cubicBezTo>
                  <a:cubicBezTo>
                    <a:pt x="3488869" y="2994039"/>
                    <a:pt x="3507005" y="2951134"/>
                    <a:pt x="3524434" y="2966768"/>
                  </a:cubicBezTo>
                  <a:close/>
                  <a:moveTo>
                    <a:pt x="3500999" y="2543362"/>
                  </a:moveTo>
                  <a:cubicBezTo>
                    <a:pt x="3435168" y="2565461"/>
                    <a:pt x="3515248" y="2491171"/>
                    <a:pt x="3500999" y="2543362"/>
                  </a:cubicBezTo>
                  <a:close/>
                  <a:moveTo>
                    <a:pt x="3502058" y="1802225"/>
                  </a:moveTo>
                  <a:cubicBezTo>
                    <a:pt x="3434344" y="1817036"/>
                    <a:pt x="3521843" y="1751680"/>
                    <a:pt x="3502058" y="1802225"/>
                  </a:cubicBezTo>
                  <a:close/>
                  <a:moveTo>
                    <a:pt x="3531029" y="3029891"/>
                  </a:moveTo>
                  <a:cubicBezTo>
                    <a:pt x="3547516" y="3017079"/>
                    <a:pt x="3568124" y="3043879"/>
                    <a:pt x="3587084" y="3055987"/>
                  </a:cubicBezTo>
                  <a:cubicBezTo>
                    <a:pt x="3570715" y="3068799"/>
                    <a:pt x="3550106" y="3042116"/>
                    <a:pt x="3531029" y="3029891"/>
                  </a:cubicBezTo>
                  <a:close/>
                  <a:moveTo>
                    <a:pt x="3529851" y="2412649"/>
                  </a:moveTo>
                  <a:cubicBezTo>
                    <a:pt x="3582727" y="2383733"/>
                    <a:pt x="3585671" y="2411356"/>
                    <a:pt x="3531971" y="2433690"/>
                  </a:cubicBezTo>
                  <a:cubicBezTo>
                    <a:pt x="3508535" y="2420173"/>
                    <a:pt x="3517015" y="2403363"/>
                    <a:pt x="3529851" y="2412649"/>
                  </a:cubicBezTo>
                  <a:close/>
                  <a:moveTo>
                    <a:pt x="3581314" y="1992065"/>
                  </a:moveTo>
                  <a:cubicBezTo>
                    <a:pt x="3533030" y="2016867"/>
                    <a:pt x="3589086" y="1923182"/>
                    <a:pt x="3581314" y="1992065"/>
                  </a:cubicBezTo>
                  <a:close/>
                  <a:moveTo>
                    <a:pt x="3376757" y="2982285"/>
                  </a:moveTo>
                  <a:cubicBezTo>
                    <a:pt x="3351909" y="2929388"/>
                    <a:pt x="3424569" y="2978758"/>
                    <a:pt x="3439997" y="2975702"/>
                  </a:cubicBezTo>
                  <a:cubicBezTo>
                    <a:pt x="3463667" y="3017314"/>
                    <a:pt x="3390064" y="2959245"/>
                    <a:pt x="3376757" y="2982285"/>
                  </a:cubicBezTo>
                  <a:close/>
                  <a:moveTo>
                    <a:pt x="3370398" y="4132722"/>
                  </a:moveTo>
                  <a:cubicBezTo>
                    <a:pt x="3366040" y="4134485"/>
                    <a:pt x="3327767" y="4134015"/>
                    <a:pt x="3325883" y="4116147"/>
                  </a:cubicBezTo>
                  <a:cubicBezTo>
                    <a:pt x="3324352" y="4101572"/>
                    <a:pt x="3397955" y="4121202"/>
                    <a:pt x="3370398" y="4132722"/>
                  </a:cubicBezTo>
                  <a:close/>
                  <a:moveTo>
                    <a:pt x="3313871" y="2488585"/>
                  </a:moveTo>
                  <a:cubicBezTo>
                    <a:pt x="3347198" y="2425227"/>
                    <a:pt x="3384883" y="2511977"/>
                    <a:pt x="3313871" y="2488585"/>
                  </a:cubicBezTo>
                  <a:close/>
                  <a:moveTo>
                    <a:pt x="3304803" y="1999940"/>
                  </a:moveTo>
                  <a:cubicBezTo>
                    <a:pt x="3323763" y="1987128"/>
                    <a:pt x="3314106" y="2009344"/>
                    <a:pt x="3328120" y="2018748"/>
                  </a:cubicBezTo>
                  <a:cubicBezTo>
                    <a:pt x="3313400" y="2030973"/>
                    <a:pt x="3295500" y="2011695"/>
                    <a:pt x="3304803" y="1999940"/>
                  </a:cubicBezTo>
                  <a:close/>
                  <a:moveTo>
                    <a:pt x="3280308" y="3482214"/>
                  </a:moveTo>
                  <a:cubicBezTo>
                    <a:pt x="3272535" y="3475866"/>
                    <a:pt x="3264763" y="3469636"/>
                    <a:pt x="3256873" y="3463406"/>
                  </a:cubicBezTo>
                  <a:cubicBezTo>
                    <a:pt x="3263232" y="3455531"/>
                    <a:pt x="3269474" y="3447772"/>
                    <a:pt x="3275715" y="3440014"/>
                  </a:cubicBezTo>
                  <a:cubicBezTo>
                    <a:pt x="3283605" y="3446362"/>
                    <a:pt x="3291378" y="3452592"/>
                    <a:pt x="3299150" y="3458940"/>
                  </a:cubicBezTo>
                  <a:cubicBezTo>
                    <a:pt x="3292791" y="3466698"/>
                    <a:pt x="3286549" y="3474456"/>
                    <a:pt x="3280308" y="3482214"/>
                  </a:cubicBezTo>
                  <a:close/>
                  <a:moveTo>
                    <a:pt x="3277953" y="3056575"/>
                  </a:moveTo>
                  <a:cubicBezTo>
                    <a:pt x="3212122" y="3078556"/>
                    <a:pt x="3292202" y="3004383"/>
                    <a:pt x="3277953" y="3056575"/>
                  </a:cubicBezTo>
                  <a:close/>
                  <a:moveTo>
                    <a:pt x="3229434" y="2497519"/>
                  </a:moveTo>
                  <a:cubicBezTo>
                    <a:pt x="3242388" y="2474009"/>
                    <a:pt x="3311633" y="2529492"/>
                    <a:pt x="3266647" y="2546889"/>
                  </a:cubicBezTo>
                  <a:cubicBezTo>
                    <a:pt x="3263585" y="2529374"/>
                    <a:pt x="3250514" y="2513035"/>
                    <a:pt x="3229434" y="2497519"/>
                  </a:cubicBezTo>
                  <a:close/>
                  <a:moveTo>
                    <a:pt x="3204468" y="2161568"/>
                  </a:moveTo>
                  <a:cubicBezTo>
                    <a:pt x="3218128" y="2148873"/>
                    <a:pt x="3223663" y="2152282"/>
                    <a:pt x="3226372" y="2160393"/>
                  </a:cubicBezTo>
                  <a:cubicBezTo>
                    <a:pt x="3241092" y="2158865"/>
                    <a:pt x="3255224" y="2159805"/>
                    <a:pt x="3228256" y="2167328"/>
                  </a:cubicBezTo>
                  <a:cubicBezTo>
                    <a:pt x="3230965" y="2182844"/>
                    <a:pt x="3230140" y="2203062"/>
                    <a:pt x="3246863" y="2182844"/>
                  </a:cubicBezTo>
                  <a:cubicBezTo>
                    <a:pt x="3253575" y="2237856"/>
                    <a:pt x="3213300" y="2189309"/>
                    <a:pt x="3204468" y="2161568"/>
                  </a:cubicBezTo>
                  <a:close/>
                  <a:moveTo>
                    <a:pt x="3180090" y="2534664"/>
                  </a:moveTo>
                  <a:cubicBezTo>
                    <a:pt x="3164310" y="2472129"/>
                    <a:pt x="3262879" y="2554999"/>
                    <a:pt x="3180090" y="2534664"/>
                  </a:cubicBezTo>
                  <a:close/>
                  <a:moveTo>
                    <a:pt x="3175144" y="2588383"/>
                  </a:moveTo>
                  <a:cubicBezTo>
                    <a:pt x="3193987" y="2575688"/>
                    <a:pt x="3184330" y="2597787"/>
                    <a:pt x="3198462" y="2607191"/>
                  </a:cubicBezTo>
                  <a:cubicBezTo>
                    <a:pt x="3183741" y="2619533"/>
                    <a:pt x="3165723" y="2600255"/>
                    <a:pt x="3175144" y="2588383"/>
                  </a:cubicBezTo>
                  <a:close/>
                  <a:moveTo>
                    <a:pt x="3119442" y="2062005"/>
                  </a:moveTo>
                  <a:cubicBezTo>
                    <a:pt x="3134162" y="2032736"/>
                    <a:pt x="3154064" y="2053307"/>
                    <a:pt x="3173260" y="2066942"/>
                  </a:cubicBezTo>
                  <a:cubicBezTo>
                    <a:pt x="3163486" y="2074583"/>
                    <a:pt x="3152180" y="2069176"/>
                    <a:pt x="3142759" y="2080813"/>
                  </a:cubicBezTo>
                  <a:cubicBezTo>
                    <a:pt x="3134987" y="2074465"/>
                    <a:pt x="3127214" y="2068235"/>
                    <a:pt x="3119442" y="2062005"/>
                  </a:cubicBezTo>
                  <a:close/>
                  <a:moveTo>
                    <a:pt x="3062915" y="2536309"/>
                  </a:moveTo>
                  <a:cubicBezTo>
                    <a:pt x="3079402" y="2524437"/>
                    <a:pt x="3098244" y="2534664"/>
                    <a:pt x="3114613" y="2520323"/>
                  </a:cubicBezTo>
                  <a:cubicBezTo>
                    <a:pt x="3139815" y="2548417"/>
                    <a:pt x="3078695" y="2565931"/>
                    <a:pt x="3062915" y="2536309"/>
                  </a:cubicBezTo>
                  <a:close/>
                  <a:moveTo>
                    <a:pt x="3072454" y="2929271"/>
                  </a:moveTo>
                  <a:cubicBezTo>
                    <a:pt x="3159011" y="2948196"/>
                    <a:pt x="3010156" y="2915518"/>
                    <a:pt x="3072454" y="2929271"/>
                  </a:cubicBezTo>
                  <a:close/>
                  <a:moveTo>
                    <a:pt x="3099422" y="1568541"/>
                  </a:moveTo>
                  <a:cubicBezTo>
                    <a:pt x="3106488" y="1575594"/>
                    <a:pt x="3113553" y="1582647"/>
                    <a:pt x="3120619" y="1589700"/>
                  </a:cubicBezTo>
                  <a:cubicBezTo>
                    <a:pt x="3113553" y="1596752"/>
                    <a:pt x="3106488" y="1603805"/>
                    <a:pt x="3099422" y="1610858"/>
                  </a:cubicBezTo>
                  <a:cubicBezTo>
                    <a:pt x="3092356" y="1603805"/>
                    <a:pt x="3085290" y="1596752"/>
                    <a:pt x="3078224" y="1589700"/>
                  </a:cubicBezTo>
                  <a:cubicBezTo>
                    <a:pt x="3085290" y="1582647"/>
                    <a:pt x="3092356" y="1575594"/>
                    <a:pt x="3099422" y="1568541"/>
                  </a:cubicBezTo>
                  <a:close/>
                  <a:moveTo>
                    <a:pt x="3195753" y="1092356"/>
                  </a:moveTo>
                  <a:cubicBezTo>
                    <a:pt x="3202819" y="1099409"/>
                    <a:pt x="3209885" y="1106462"/>
                    <a:pt x="3216951" y="1113515"/>
                  </a:cubicBezTo>
                  <a:cubicBezTo>
                    <a:pt x="3209885" y="1120568"/>
                    <a:pt x="3202819" y="1127620"/>
                    <a:pt x="3195753" y="1134673"/>
                  </a:cubicBezTo>
                  <a:cubicBezTo>
                    <a:pt x="3188687" y="1127620"/>
                    <a:pt x="3181504" y="1120568"/>
                    <a:pt x="3174555" y="1113515"/>
                  </a:cubicBezTo>
                  <a:cubicBezTo>
                    <a:pt x="3181621" y="1106344"/>
                    <a:pt x="3188687" y="1099409"/>
                    <a:pt x="3195753" y="1092356"/>
                  </a:cubicBezTo>
                  <a:close/>
                  <a:moveTo>
                    <a:pt x="3336128" y="2699230"/>
                  </a:moveTo>
                  <a:cubicBezTo>
                    <a:pt x="3294322" y="2733789"/>
                    <a:pt x="3423863" y="2626468"/>
                    <a:pt x="3336128" y="2699230"/>
                  </a:cubicBezTo>
                  <a:close/>
                  <a:moveTo>
                    <a:pt x="3381114" y="2619886"/>
                  </a:moveTo>
                  <a:cubicBezTo>
                    <a:pt x="3315284" y="2641867"/>
                    <a:pt x="3395364" y="2567577"/>
                    <a:pt x="3381114" y="2619886"/>
                  </a:cubicBezTo>
                  <a:close/>
                  <a:moveTo>
                    <a:pt x="3379348" y="2503043"/>
                  </a:moveTo>
                  <a:cubicBezTo>
                    <a:pt x="3454011" y="2470600"/>
                    <a:pt x="3462136" y="2547006"/>
                    <a:pt x="3379348" y="2503043"/>
                  </a:cubicBezTo>
                  <a:close/>
                  <a:moveTo>
                    <a:pt x="3043484" y="2655503"/>
                  </a:moveTo>
                  <a:cubicBezTo>
                    <a:pt x="3008743" y="2648920"/>
                    <a:pt x="3008625" y="2648097"/>
                    <a:pt x="3041364" y="2634462"/>
                  </a:cubicBezTo>
                  <a:cubicBezTo>
                    <a:pt x="3070569" y="2647744"/>
                    <a:pt x="3029234" y="2699700"/>
                    <a:pt x="3043484" y="2655503"/>
                  </a:cubicBezTo>
                  <a:close/>
                  <a:moveTo>
                    <a:pt x="2998615" y="2734730"/>
                  </a:moveTo>
                  <a:cubicBezTo>
                    <a:pt x="3011569" y="2722622"/>
                    <a:pt x="3027821" y="2742135"/>
                    <a:pt x="3043013" y="2751421"/>
                  </a:cubicBezTo>
                  <a:cubicBezTo>
                    <a:pt x="3030058" y="2763411"/>
                    <a:pt x="3013807" y="2744016"/>
                    <a:pt x="2998615" y="2734730"/>
                  </a:cubicBezTo>
                  <a:close/>
                  <a:moveTo>
                    <a:pt x="3035711" y="1610741"/>
                  </a:moveTo>
                  <a:cubicBezTo>
                    <a:pt x="3021579" y="1621437"/>
                    <a:pt x="3007448" y="1600396"/>
                    <a:pt x="2993434" y="1589465"/>
                  </a:cubicBezTo>
                  <a:cubicBezTo>
                    <a:pt x="3007565" y="1578885"/>
                    <a:pt x="3021579" y="1599926"/>
                    <a:pt x="3035711" y="1610741"/>
                  </a:cubicBezTo>
                  <a:close/>
                  <a:moveTo>
                    <a:pt x="3004150" y="1473093"/>
                  </a:moveTo>
                  <a:cubicBezTo>
                    <a:pt x="3075987" y="1419608"/>
                    <a:pt x="2955514" y="1509415"/>
                    <a:pt x="3004150" y="1473093"/>
                  </a:cubicBezTo>
                  <a:close/>
                  <a:moveTo>
                    <a:pt x="2929723" y="1610623"/>
                  </a:moveTo>
                  <a:cubicBezTo>
                    <a:pt x="3017693" y="1602512"/>
                    <a:pt x="2884266" y="1614737"/>
                    <a:pt x="2929723" y="1610623"/>
                  </a:cubicBezTo>
                  <a:close/>
                  <a:moveTo>
                    <a:pt x="2897573" y="1748154"/>
                  </a:moveTo>
                  <a:cubicBezTo>
                    <a:pt x="2890625" y="1741101"/>
                    <a:pt x="2883442" y="1734048"/>
                    <a:pt x="2876494" y="1726995"/>
                  </a:cubicBezTo>
                  <a:cubicBezTo>
                    <a:pt x="2883559" y="1719942"/>
                    <a:pt x="2890625" y="1712889"/>
                    <a:pt x="2897691" y="1705836"/>
                  </a:cubicBezTo>
                  <a:cubicBezTo>
                    <a:pt x="2904757" y="1712889"/>
                    <a:pt x="2911823" y="1719942"/>
                    <a:pt x="2918889" y="1726995"/>
                  </a:cubicBezTo>
                  <a:cubicBezTo>
                    <a:pt x="2911823" y="1734048"/>
                    <a:pt x="2904757" y="1741101"/>
                    <a:pt x="2897573" y="1748154"/>
                  </a:cubicBezTo>
                  <a:close/>
                  <a:moveTo>
                    <a:pt x="2904757" y="2159922"/>
                  </a:moveTo>
                  <a:cubicBezTo>
                    <a:pt x="2905110" y="2159570"/>
                    <a:pt x="2905346" y="2159335"/>
                    <a:pt x="2905699" y="2158982"/>
                  </a:cubicBezTo>
                  <a:cubicBezTo>
                    <a:pt x="2909350" y="2155691"/>
                    <a:pt x="2912176" y="2152987"/>
                    <a:pt x="2914767" y="2150636"/>
                  </a:cubicBezTo>
                  <a:cubicBezTo>
                    <a:pt x="2911470" y="2153692"/>
                    <a:pt x="2907937" y="2156984"/>
                    <a:pt x="2904757" y="2159922"/>
                  </a:cubicBezTo>
                  <a:close/>
                  <a:moveTo>
                    <a:pt x="2900871" y="2163566"/>
                  </a:moveTo>
                  <a:cubicBezTo>
                    <a:pt x="2894394" y="2169561"/>
                    <a:pt x="2891921" y="2171912"/>
                    <a:pt x="2900871" y="2163566"/>
                  </a:cubicBezTo>
                  <a:close/>
                  <a:moveTo>
                    <a:pt x="2900871" y="2617300"/>
                  </a:moveTo>
                  <a:cubicBezTo>
                    <a:pt x="2835040" y="2639281"/>
                    <a:pt x="2915120" y="2564991"/>
                    <a:pt x="2900871" y="2617300"/>
                  </a:cubicBezTo>
                  <a:close/>
                  <a:moveTo>
                    <a:pt x="2831508" y="2562405"/>
                  </a:moveTo>
                  <a:cubicBezTo>
                    <a:pt x="2828799" y="2555235"/>
                    <a:pt x="2825384" y="2546301"/>
                    <a:pt x="2823146" y="2540541"/>
                  </a:cubicBezTo>
                  <a:cubicBezTo>
                    <a:pt x="2824677" y="2544655"/>
                    <a:pt x="2827150" y="2551003"/>
                    <a:pt x="2830919" y="2560759"/>
                  </a:cubicBezTo>
                  <a:cubicBezTo>
                    <a:pt x="2831154" y="2561465"/>
                    <a:pt x="2831272" y="2561817"/>
                    <a:pt x="2831508" y="2562405"/>
                  </a:cubicBezTo>
                  <a:cubicBezTo>
                    <a:pt x="2833274" y="2567107"/>
                    <a:pt x="2834452" y="2570163"/>
                    <a:pt x="2835158" y="2571809"/>
                  </a:cubicBezTo>
                  <a:cubicBezTo>
                    <a:pt x="2834334" y="2569810"/>
                    <a:pt x="2833038" y="2566402"/>
                    <a:pt x="2831508" y="2562405"/>
                  </a:cubicBezTo>
                  <a:close/>
                  <a:moveTo>
                    <a:pt x="2780515" y="1970318"/>
                  </a:moveTo>
                  <a:cubicBezTo>
                    <a:pt x="2773450" y="1959269"/>
                    <a:pt x="2766384" y="1964323"/>
                    <a:pt x="2759318" y="1970201"/>
                  </a:cubicBezTo>
                  <a:cubicBezTo>
                    <a:pt x="2734587" y="1953862"/>
                    <a:pt x="2792292" y="1906608"/>
                    <a:pt x="2801831" y="1949160"/>
                  </a:cubicBezTo>
                  <a:cubicBezTo>
                    <a:pt x="2794765" y="1956213"/>
                    <a:pt x="2787581" y="1963265"/>
                    <a:pt x="2780515" y="1970318"/>
                  </a:cubicBezTo>
                  <a:close/>
                  <a:moveTo>
                    <a:pt x="2727521" y="1938463"/>
                  </a:moveTo>
                  <a:cubicBezTo>
                    <a:pt x="2716452" y="1911780"/>
                    <a:pt x="2745304" y="1917657"/>
                    <a:pt x="2759436" y="1906725"/>
                  </a:cubicBezTo>
                  <a:cubicBezTo>
                    <a:pt x="2770506" y="1933408"/>
                    <a:pt x="2741653" y="1927413"/>
                    <a:pt x="2727521" y="1938463"/>
                  </a:cubicBezTo>
                  <a:close/>
                  <a:moveTo>
                    <a:pt x="2913943" y="3416035"/>
                  </a:moveTo>
                  <a:lnTo>
                    <a:pt x="2911941" y="3446009"/>
                  </a:lnTo>
                  <a:cubicBezTo>
                    <a:pt x="2803244" y="3438721"/>
                    <a:pt x="2702084" y="3371014"/>
                    <a:pt x="2654036" y="3273567"/>
                  </a:cubicBezTo>
                  <a:lnTo>
                    <a:pt x="2681122" y="3260284"/>
                  </a:lnTo>
                  <a:cubicBezTo>
                    <a:pt x="2724460" y="3348327"/>
                    <a:pt x="2815845" y="3409452"/>
                    <a:pt x="2913943" y="3416035"/>
                  </a:cubicBezTo>
                  <a:close/>
                  <a:moveTo>
                    <a:pt x="2719396" y="2817365"/>
                  </a:moveTo>
                  <a:cubicBezTo>
                    <a:pt x="2710446" y="2871790"/>
                    <a:pt x="2717276" y="2715569"/>
                    <a:pt x="2719396" y="2817365"/>
                  </a:cubicBezTo>
                  <a:close/>
                  <a:moveTo>
                    <a:pt x="2777689" y="2864502"/>
                  </a:moveTo>
                  <a:cubicBezTo>
                    <a:pt x="2711859" y="2886483"/>
                    <a:pt x="2791939" y="2812193"/>
                    <a:pt x="2777689" y="2864502"/>
                  </a:cubicBezTo>
                  <a:close/>
                  <a:moveTo>
                    <a:pt x="2765088" y="3451299"/>
                  </a:moveTo>
                  <a:cubicBezTo>
                    <a:pt x="2783931" y="3438486"/>
                    <a:pt x="2774392" y="3460820"/>
                    <a:pt x="2788406" y="3470107"/>
                  </a:cubicBezTo>
                  <a:cubicBezTo>
                    <a:pt x="2773685" y="3482449"/>
                    <a:pt x="2755667" y="3463171"/>
                    <a:pt x="2765088" y="3451299"/>
                  </a:cubicBezTo>
                  <a:close/>
                  <a:moveTo>
                    <a:pt x="2717865" y="3509485"/>
                  </a:moveTo>
                  <a:cubicBezTo>
                    <a:pt x="2710092" y="3503137"/>
                    <a:pt x="2702320" y="3496907"/>
                    <a:pt x="2694547" y="3490677"/>
                  </a:cubicBezTo>
                  <a:cubicBezTo>
                    <a:pt x="2700907" y="3482919"/>
                    <a:pt x="2707148" y="3475161"/>
                    <a:pt x="2713390" y="3467403"/>
                  </a:cubicBezTo>
                  <a:cubicBezTo>
                    <a:pt x="2721162" y="3473633"/>
                    <a:pt x="2728935" y="3479863"/>
                    <a:pt x="2736707" y="3486211"/>
                  </a:cubicBezTo>
                  <a:cubicBezTo>
                    <a:pt x="2730466" y="3493969"/>
                    <a:pt x="2724224" y="3501727"/>
                    <a:pt x="2717865" y="3509485"/>
                  </a:cubicBezTo>
                  <a:close/>
                  <a:moveTo>
                    <a:pt x="2670995" y="3558737"/>
                  </a:moveTo>
                  <a:cubicBezTo>
                    <a:pt x="2628482" y="3526882"/>
                    <a:pt x="2725519" y="3536403"/>
                    <a:pt x="2684537" y="3513364"/>
                  </a:cubicBezTo>
                  <a:cubicBezTo>
                    <a:pt x="2737649" y="3497025"/>
                    <a:pt x="2696785" y="3545102"/>
                    <a:pt x="2670995" y="3558737"/>
                  </a:cubicBezTo>
                  <a:close/>
                  <a:moveTo>
                    <a:pt x="2614939" y="2636813"/>
                  </a:moveTo>
                  <a:cubicBezTo>
                    <a:pt x="2552995" y="2633286"/>
                    <a:pt x="2674763" y="2620473"/>
                    <a:pt x="2614939" y="2636813"/>
                  </a:cubicBezTo>
                  <a:close/>
                  <a:moveTo>
                    <a:pt x="2610699" y="2913519"/>
                  </a:moveTo>
                  <a:cubicBezTo>
                    <a:pt x="2638845" y="2959833"/>
                    <a:pt x="2541454" y="2910581"/>
                    <a:pt x="2610699" y="2913519"/>
                  </a:cubicBezTo>
                  <a:close/>
                  <a:moveTo>
                    <a:pt x="2565242" y="3082788"/>
                  </a:moveTo>
                  <a:cubicBezTo>
                    <a:pt x="2551228" y="3064920"/>
                    <a:pt x="2574074" y="3072914"/>
                    <a:pt x="2582436" y="3058338"/>
                  </a:cubicBezTo>
                  <a:cubicBezTo>
                    <a:pt x="2595861" y="3072091"/>
                    <a:pt x="2577843" y="3091369"/>
                    <a:pt x="2565242" y="3082788"/>
                  </a:cubicBezTo>
                  <a:close/>
                  <a:moveTo>
                    <a:pt x="2532268" y="3991665"/>
                  </a:moveTo>
                  <a:cubicBezTo>
                    <a:pt x="2540394" y="3997424"/>
                    <a:pt x="2548637" y="4003184"/>
                    <a:pt x="2556881" y="4008944"/>
                  </a:cubicBezTo>
                  <a:cubicBezTo>
                    <a:pt x="2547224" y="4017760"/>
                    <a:pt x="2553466" y="4023873"/>
                    <a:pt x="2560531" y="4029750"/>
                  </a:cubicBezTo>
                  <a:cubicBezTo>
                    <a:pt x="2548755" y="4056903"/>
                    <a:pt x="2491993" y="4008474"/>
                    <a:pt x="2532268" y="3991665"/>
                  </a:cubicBezTo>
                  <a:close/>
                  <a:moveTo>
                    <a:pt x="2497881" y="4040799"/>
                  </a:moveTo>
                  <a:cubicBezTo>
                    <a:pt x="2522140" y="4025283"/>
                    <a:pt x="2521434" y="4054553"/>
                    <a:pt x="2534741" y="4066542"/>
                  </a:cubicBezTo>
                  <a:cubicBezTo>
                    <a:pt x="2510364" y="4082059"/>
                    <a:pt x="2511188" y="4052672"/>
                    <a:pt x="2497881" y="4040799"/>
                  </a:cubicBezTo>
                  <a:close/>
                  <a:moveTo>
                    <a:pt x="2528382" y="2874258"/>
                  </a:moveTo>
                  <a:cubicBezTo>
                    <a:pt x="2531090" y="2907172"/>
                    <a:pt x="2474092" y="2928565"/>
                    <a:pt x="2555468" y="2966298"/>
                  </a:cubicBezTo>
                  <a:cubicBezTo>
                    <a:pt x="2500118" y="2989925"/>
                    <a:pt x="2516488" y="2945962"/>
                    <a:pt x="2481629" y="2914812"/>
                  </a:cubicBezTo>
                  <a:cubicBezTo>
                    <a:pt x="2495525" y="2891773"/>
                    <a:pt x="2514839" y="2899414"/>
                    <a:pt x="2528382" y="2874258"/>
                  </a:cubicBezTo>
                  <a:close/>
                  <a:moveTo>
                    <a:pt x="2434052" y="4471258"/>
                  </a:moveTo>
                  <a:cubicBezTo>
                    <a:pt x="2428871" y="4454332"/>
                    <a:pt x="2430991" y="4435994"/>
                    <a:pt x="2435230" y="4417304"/>
                  </a:cubicBezTo>
                  <a:cubicBezTo>
                    <a:pt x="2462080" y="4390151"/>
                    <a:pt x="2447360" y="4456212"/>
                    <a:pt x="2434052" y="4471258"/>
                  </a:cubicBezTo>
                  <a:close/>
                  <a:moveTo>
                    <a:pt x="2441707" y="2612363"/>
                  </a:moveTo>
                  <a:cubicBezTo>
                    <a:pt x="2478567" y="2667492"/>
                    <a:pt x="2365867" y="2543245"/>
                    <a:pt x="2441707" y="2612363"/>
                  </a:cubicBezTo>
                  <a:close/>
                  <a:moveTo>
                    <a:pt x="2424042" y="2848398"/>
                  </a:moveTo>
                  <a:cubicBezTo>
                    <a:pt x="2358212" y="2870379"/>
                    <a:pt x="2438292" y="2796207"/>
                    <a:pt x="2424042" y="2848398"/>
                  </a:cubicBezTo>
                  <a:close/>
                  <a:moveTo>
                    <a:pt x="2436643" y="2261601"/>
                  </a:moveTo>
                  <a:cubicBezTo>
                    <a:pt x="2423689" y="2273708"/>
                    <a:pt x="2407438" y="2254313"/>
                    <a:pt x="2392246" y="2245027"/>
                  </a:cubicBezTo>
                  <a:cubicBezTo>
                    <a:pt x="2405200" y="2232919"/>
                    <a:pt x="2421452" y="2252315"/>
                    <a:pt x="2436643" y="2261601"/>
                  </a:cubicBezTo>
                  <a:close/>
                  <a:moveTo>
                    <a:pt x="2366927" y="3014140"/>
                  </a:moveTo>
                  <a:cubicBezTo>
                    <a:pt x="2359154" y="3007910"/>
                    <a:pt x="2351382" y="3001562"/>
                    <a:pt x="2343609" y="2995332"/>
                  </a:cubicBezTo>
                  <a:cubicBezTo>
                    <a:pt x="2349851" y="2987574"/>
                    <a:pt x="2356210" y="2979816"/>
                    <a:pt x="2362452" y="2972058"/>
                  </a:cubicBezTo>
                  <a:cubicBezTo>
                    <a:pt x="2370224" y="2978288"/>
                    <a:pt x="2377997" y="2984635"/>
                    <a:pt x="2385769" y="2990865"/>
                  </a:cubicBezTo>
                  <a:cubicBezTo>
                    <a:pt x="2379527" y="2998624"/>
                    <a:pt x="2373168" y="3006382"/>
                    <a:pt x="2366927" y="3014140"/>
                  </a:cubicBezTo>
                  <a:close/>
                  <a:moveTo>
                    <a:pt x="2288496" y="2373036"/>
                  </a:moveTo>
                  <a:cubicBezTo>
                    <a:pt x="2301450" y="2360929"/>
                    <a:pt x="2317701" y="2380441"/>
                    <a:pt x="2332893" y="2389728"/>
                  </a:cubicBezTo>
                  <a:cubicBezTo>
                    <a:pt x="2319939" y="2401835"/>
                    <a:pt x="2303687" y="2382322"/>
                    <a:pt x="2288496" y="2373036"/>
                  </a:cubicBezTo>
                  <a:close/>
                  <a:moveTo>
                    <a:pt x="2296268" y="2649037"/>
                  </a:moveTo>
                  <a:cubicBezTo>
                    <a:pt x="2280488" y="2586502"/>
                    <a:pt x="2379056" y="2669256"/>
                    <a:pt x="2296268" y="2649037"/>
                  </a:cubicBezTo>
                  <a:close/>
                  <a:moveTo>
                    <a:pt x="2300036" y="3957458"/>
                  </a:moveTo>
                  <a:cubicBezTo>
                    <a:pt x="2291793" y="3951698"/>
                    <a:pt x="2283667" y="3945939"/>
                    <a:pt x="2275424" y="3940179"/>
                  </a:cubicBezTo>
                  <a:cubicBezTo>
                    <a:pt x="2281194" y="3932068"/>
                    <a:pt x="2286847" y="3923840"/>
                    <a:pt x="2292617" y="3915729"/>
                  </a:cubicBezTo>
                  <a:cubicBezTo>
                    <a:pt x="2300861" y="3921371"/>
                    <a:pt x="2308987" y="3927131"/>
                    <a:pt x="2317230" y="3932891"/>
                  </a:cubicBezTo>
                  <a:cubicBezTo>
                    <a:pt x="2311460" y="3941002"/>
                    <a:pt x="2305689" y="3949230"/>
                    <a:pt x="2300036" y="3957458"/>
                  </a:cubicBezTo>
                  <a:close/>
                  <a:moveTo>
                    <a:pt x="2305100" y="2081753"/>
                  </a:moveTo>
                  <a:cubicBezTo>
                    <a:pt x="2307220" y="2080225"/>
                    <a:pt x="2310046" y="2078109"/>
                    <a:pt x="2313344" y="2075523"/>
                  </a:cubicBezTo>
                  <a:cubicBezTo>
                    <a:pt x="2330655" y="2062711"/>
                    <a:pt x="2356799" y="2043080"/>
                    <a:pt x="2313697" y="2075288"/>
                  </a:cubicBezTo>
                  <a:cubicBezTo>
                    <a:pt x="2313579" y="2075406"/>
                    <a:pt x="2313462" y="2075523"/>
                    <a:pt x="2313344" y="2075523"/>
                  </a:cubicBezTo>
                  <a:cubicBezTo>
                    <a:pt x="2309458" y="2078462"/>
                    <a:pt x="2306867" y="2080343"/>
                    <a:pt x="2305100" y="2081753"/>
                  </a:cubicBezTo>
                  <a:cubicBezTo>
                    <a:pt x="2300625" y="2085045"/>
                    <a:pt x="2301450" y="2084457"/>
                    <a:pt x="2305100" y="2081753"/>
                  </a:cubicBezTo>
                  <a:close/>
                  <a:moveTo>
                    <a:pt x="2324296" y="2085867"/>
                  </a:moveTo>
                  <a:cubicBezTo>
                    <a:pt x="2338428" y="2075288"/>
                    <a:pt x="2352559" y="2096329"/>
                    <a:pt x="2366691" y="2107144"/>
                  </a:cubicBezTo>
                  <a:cubicBezTo>
                    <a:pt x="2352442" y="2117840"/>
                    <a:pt x="2338428" y="2096799"/>
                    <a:pt x="2324296" y="2085867"/>
                  </a:cubicBezTo>
                  <a:close/>
                  <a:moveTo>
                    <a:pt x="2372815" y="2364102"/>
                  </a:moveTo>
                  <a:cubicBezTo>
                    <a:pt x="2409557" y="2444740"/>
                    <a:pt x="2346436" y="2306151"/>
                    <a:pt x="2372815" y="2364102"/>
                  </a:cubicBezTo>
                  <a:close/>
                  <a:moveTo>
                    <a:pt x="2491168" y="2575218"/>
                  </a:moveTo>
                  <a:cubicBezTo>
                    <a:pt x="2510010" y="2562523"/>
                    <a:pt x="2500354" y="2584739"/>
                    <a:pt x="2514486" y="2594143"/>
                  </a:cubicBezTo>
                  <a:cubicBezTo>
                    <a:pt x="2499765" y="2606368"/>
                    <a:pt x="2481747" y="2587090"/>
                    <a:pt x="2491168" y="2575218"/>
                  </a:cubicBezTo>
                  <a:close/>
                  <a:moveTo>
                    <a:pt x="2611523" y="1588877"/>
                  </a:moveTo>
                  <a:cubicBezTo>
                    <a:pt x="2560885" y="1608390"/>
                    <a:pt x="2626597" y="1521287"/>
                    <a:pt x="2611523" y="1588877"/>
                  </a:cubicBezTo>
                  <a:close/>
                  <a:moveTo>
                    <a:pt x="2691486" y="2351877"/>
                  </a:moveTo>
                  <a:cubicBezTo>
                    <a:pt x="2667579" y="2361164"/>
                    <a:pt x="2641907" y="2353288"/>
                    <a:pt x="2614350" y="2328015"/>
                  </a:cubicBezTo>
                  <a:cubicBezTo>
                    <a:pt x="2638256" y="2318847"/>
                    <a:pt x="2663929" y="2326722"/>
                    <a:pt x="2691486" y="2351877"/>
                  </a:cubicBezTo>
                  <a:close/>
                  <a:moveTo>
                    <a:pt x="2653919" y="1588877"/>
                  </a:moveTo>
                  <a:cubicBezTo>
                    <a:pt x="2647088" y="1517643"/>
                    <a:pt x="2721869" y="1585468"/>
                    <a:pt x="2653919" y="1588877"/>
                  </a:cubicBezTo>
                  <a:close/>
                  <a:moveTo>
                    <a:pt x="2264236" y="3329402"/>
                  </a:moveTo>
                  <a:cubicBezTo>
                    <a:pt x="2290733" y="3393466"/>
                    <a:pt x="2211006" y="3318823"/>
                    <a:pt x="2264236" y="3329402"/>
                  </a:cubicBezTo>
                  <a:close/>
                  <a:moveTo>
                    <a:pt x="2247278" y="4633239"/>
                  </a:moveTo>
                  <a:cubicBezTo>
                    <a:pt x="2234206" y="4621249"/>
                    <a:pt x="2252577" y="4603617"/>
                    <a:pt x="2260821" y="4587866"/>
                  </a:cubicBezTo>
                  <a:cubicBezTo>
                    <a:pt x="2273775" y="4599855"/>
                    <a:pt x="2255404" y="4617487"/>
                    <a:pt x="2247278" y="4633239"/>
                  </a:cubicBezTo>
                  <a:close/>
                  <a:moveTo>
                    <a:pt x="2196875" y="4470083"/>
                  </a:moveTo>
                  <a:cubicBezTo>
                    <a:pt x="2183214" y="4444105"/>
                    <a:pt x="2168729" y="4409546"/>
                    <a:pt x="2206649" y="4403904"/>
                  </a:cubicBezTo>
                  <a:cubicBezTo>
                    <a:pt x="2219014" y="4415894"/>
                    <a:pt x="2204883" y="4420948"/>
                    <a:pt x="2198052" y="4416129"/>
                  </a:cubicBezTo>
                  <a:cubicBezTo>
                    <a:pt x="2193460" y="4427766"/>
                    <a:pt x="2201821" y="4436935"/>
                    <a:pt x="2193106" y="4449277"/>
                  </a:cubicBezTo>
                  <a:cubicBezTo>
                    <a:pt x="2202056" y="4458798"/>
                    <a:pt x="2208062" y="4452568"/>
                    <a:pt x="2214068" y="4445633"/>
                  </a:cubicBezTo>
                  <a:cubicBezTo>
                    <a:pt x="2252813" y="4420478"/>
                    <a:pt x="2214422" y="4475373"/>
                    <a:pt x="2196875" y="4470083"/>
                  </a:cubicBezTo>
                  <a:close/>
                  <a:moveTo>
                    <a:pt x="2171084" y="4506875"/>
                  </a:moveTo>
                  <a:cubicBezTo>
                    <a:pt x="2199230" y="4553189"/>
                    <a:pt x="2101721" y="4503937"/>
                    <a:pt x="2171084" y="4506875"/>
                  </a:cubicBezTo>
                  <a:close/>
                  <a:moveTo>
                    <a:pt x="2131751" y="4589041"/>
                  </a:moveTo>
                  <a:cubicBezTo>
                    <a:pt x="2158248" y="4653104"/>
                    <a:pt x="2078521" y="4578579"/>
                    <a:pt x="2131751" y="4589041"/>
                  </a:cubicBezTo>
                  <a:close/>
                  <a:moveTo>
                    <a:pt x="2142821" y="4468907"/>
                  </a:moveTo>
                  <a:cubicBezTo>
                    <a:pt x="2185334" y="4442107"/>
                    <a:pt x="2134342" y="4515456"/>
                    <a:pt x="2113262" y="4484776"/>
                  </a:cubicBezTo>
                  <a:cubicBezTo>
                    <a:pt x="2097246" y="4457858"/>
                    <a:pt x="2131633" y="4486775"/>
                    <a:pt x="2142821" y="4468907"/>
                  </a:cubicBezTo>
                  <a:close/>
                  <a:moveTo>
                    <a:pt x="2121741" y="3741524"/>
                  </a:moveTo>
                  <a:cubicBezTo>
                    <a:pt x="2129985" y="3747283"/>
                    <a:pt x="2138228" y="3753043"/>
                    <a:pt x="2146354" y="3758686"/>
                  </a:cubicBezTo>
                  <a:cubicBezTo>
                    <a:pt x="2140701" y="3766914"/>
                    <a:pt x="2134931" y="3775025"/>
                    <a:pt x="2129160" y="3783253"/>
                  </a:cubicBezTo>
                  <a:cubicBezTo>
                    <a:pt x="2121034" y="3777493"/>
                    <a:pt x="2112791" y="3771851"/>
                    <a:pt x="2104547" y="3766091"/>
                  </a:cubicBezTo>
                  <a:cubicBezTo>
                    <a:pt x="2110318" y="3757980"/>
                    <a:pt x="2116088" y="3749752"/>
                    <a:pt x="2121741" y="3741524"/>
                  </a:cubicBezTo>
                  <a:close/>
                  <a:moveTo>
                    <a:pt x="2032004" y="2570398"/>
                  </a:moveTo>
                  <a:cubicBezTo>
                    <a:pt x="2050493" y="2543597"/>
                    <a:pt x="2077697" y="2598492"/>
                    <a:pt x="2099719" y="2605898"/>
                  </a:cubicBezTo>
                  <a:cubicBezTo>
                    <a:pt x="2081230" y="2632698"/>
                    <a:pt x="2054144" y="2577686"/>
                    <a:pt x="2032004" y="2570398"/>
                  </a:cubicBezTo>
                  <a:close/>
                  <a:moveTo>
                    <a:pt x="2066627" y="4708117"/>
                  </a:moveTo>
                  <a:cubicBezTo>
                    <a:pt x="2047078" y="4650166"/>
                    <a:pt x="2141879" y="4673323"/>
                    <a:pt x="2066627" y="4708117"/>
                  </a:cubicBezTo>
                  <a:close/>
                  <a:moveTo>
                    <a:pt x="2068747" y="2715569"/>
                  </a:moveTo>
                  <a:cubicBezTo>
                    <a:pt x="2050847" y="2776929"/>
                    <a:pt x="2089238" y="2629525"/>
                    <a:pt x="2068747" y="2715569"/>
                  </a:cubicBezTo>
                  <a:close/>
                  <a:moveTo>
                    <a:pt x="2054851" y="2685125"/>
                  </a:moveTo>
                  <a:cubicBezTo>
                    <a:pt x="2038364" y="2697937"/>
                    <a:pt x="2017755" y="2671136"/>
                    <a:pt x="1998795" y="2659029"/>
                  </a:cubicBezTo>
                  <a:cubicBezTo>
                    <a:pt x="2022937" y="2609659"/>
                    <a:pt x="2070396" y="2621296"/>
                    <a:pt x="2073693" y="2661850"/>
                  </a:cubicBezTo>
                  <a:cubicBezTo>
                    <a:pt x="2058619" y="2675486"/>
                    <a:pt x="2007627" y="2644336"/>
                    <a:pt x="2054851" y="2685125"/>
                  </a:cubicBezTo>
                  <a:close/>
                  <a:moveTo>
                    <a:pt x="2027176" y="3876468"/>
                  </a:moveTo>
                  <a:cubicBezTo>
                    <a:pt x="1979481" y="3831918"/>
                    <a:pt x="2024703" y="3874235"/>
                    <a:pt x="2035655" y="3884461"/>
                  </a:cubicBezTo>
                  <a:cubicBezTo>
                    <a:pt x="2034006" y="3882816"/>
                    <a:pt x="2031533" y="3880465"/>
                    <a:pt x="2027176" y="3876468"/>
                  </a:cubicBezTo>
                  <a:close/>
                  <a:moveTo>
                    <a:pt x="2159661" y="2365278"/>
                  </a:moveTo>
                  <a:cubicBezTo>
                    <a:pt x="2184863" y="2393489"/>
                    <a:pt x="2123743" y="2411004"/>
                    <a:pt x="2108080" y="2381382"/>
                  </a:cubicBezTo>
                  <a:cubicBezTo>
                    <a:pt x="2125156" y="2375740"/>
                    <a:pt x="2144587" y="2391021"/>
                    <a:pt x="2159661" y="2365278"/>
                  </a:cubicBezTo>
                  <a:close/>
                  <a:moveTo>
                    <a:pt x="2143645" y="2718390"/>
                  </a:moveTo>
                  <a:cubicBezTo>
                    <a:pt x="2081701" y="2714864"/>
                    <a:pt x="2203470" y="2702051"/>
                    <a:pt x="2143645" y="2718390"/>
                  </a:cubicBezTo>
                  <a:close/>
                  <a:moveTo>
                    <a:pt x="2143881" y="3866712"/>
                  </a:moveTo>
                  <a:cubicBezTo>
                    <a:pt x="2130927" y="3854604"/>
                    <a:pt x="2149298" y="3837090"/>
                    <a:pt x="2157424" y="3821221"/>
                  </a:cubicBezTo>
                  <a:cubicBezTo>
                    <a:pt x="2170496" y="3833328"/>
                    <a:pt x="2152124" y="3850960"/>
                    <a:pt x="2143881" y="3866712"/>
                  </a:cubicBezTo>
                  <a:close/>
                  <a:moveTo>
                    <a:pt x="2111378" y="2615184"/>
                  </a:moveTo>
                  <a:cubicBezTo>
                    <a:pt x="2120917" y="2604252"/>
                    <a:pt x="2133046" y="2617770"/>
                    <a:pt x="2144234" y="2622472"/>
                  </a:cubicBezTo>
                  <a:cubicBezTo>
                    <a:pt x="2178150" y="2597552"/>
                    <a:pt x="2082408" y="2586385"/>
                    <a:pt x="2116442" y="2561465"/>
                  </a:cubicBezTo>
                  <a:cubicBezTo>
                    <a:pt x="2099955" y="2514211"/>
                    <a:pt x="2137993" y="2596024"/>
                    <a:pt x="2174735" y="2608601"/>
                  </a:cubicBezTo>
                  <a:cubicBezTo>
                    <a:pt x="2156246" y="2635755"/>
                    <a:pt x="2135166" y="2637870"/>
                    <a:pt x="2111378" y="2615184"/>
                  </a:cubicBezTo>
                  <a:close/>
                  <a:moveTo>
                    <a:pt x="2225138" y="4325382"/>
                  </a:moveTo>
                  <a:cubicBezTo>
                    <a:pt x="2163783" y="4345365"/>
                    <a:pt x="2239623" y="4241571"/>
                    <a:pt x="2225138" y="4325382"/>
                  </a:cubicBezTo>
                  <a:close/>
                  <a:moveTo>
                    <a:pt x="2210300" y="4242041"/>
                  </a:moveTo>
                  <a:cubicBezTo>
                    <a:pt x="2238563" y="4288355"/>
                    <a:pt x="2141054" y="4238985"/>
                    <a:pt x="2210300" y="4242041"/>
                  </a:cubicBezTo>
                  <a:close/>
                  <a:moveTo>
                    <a:pt x="2175913" y="3925485"/>
                  </a:moveTo>
                  <a:cubicBezTo>
                    <a:pt x="2152478" y="3840381"/>
                    <a:pt x="2188042" y="3969448"/>
                    <a:pt x="2175913" y="3925485"/>
                  </a:cubicBezTo>
                  <a:close/>
                  <a:moveTo>
                    <a:pt x="2202998" y="4200312"/>
                  </a:moveTo>
                  <a:cubicBezTo>
                    <a:pt x="2133871" y="4219589"/>
                    <a:pt x="2187689" y="4134132"/>
                    <a:pt x="2202998" y="4200312"/>
                  </a:cubicBezTo>
                  <a:close/>
                  <a:moveTo>
                    <a:pt x="2252106" y="4417422"/>
                  </a:moveTo>
                  <a:cubicBezTo>
                    <a:pt x="2252931" y="4479252"/>
                    <a:pt x="2231733" y="4358883"/>
                    <a:pt x="2252106" y="4417422"/>
                  </a:cubicBezTo>
                  <a:close/>
                  <a:moveTo>
                    <a:pt x="2216895" y="2604134"/>
                  </a:moveTo>
                  <a:cubicBezTo>
                    <a:pt x="2208769" y="2656090"/>
                    <a:pt x="2278721" y="2601548"/>
                    <a:pt x="2263529" y="2641867"/>
                  </a:cubicBezTo>
                  <a:cubicBezTo>
                    <a:pt x="2282961" y="2668315"/>
                    <a:pt x="2215953" y="2623295"/>
                    <a:pt x="2179210" y="2650683"/>
                  </a:cubicBezTo>
                  <a:cubicBezTo>
                    <a:pt x="2151535" y="2625528"/>
                    <a:pt x="2207709" y="2608484"/>
                    <a:pt x="2216895" y="2604134"/>
                  </a:cubicBezTo>
                  <a:close/>
                  <a:moveTo>
                    <a:pt x="2214657" y="2583093"/>
                  </a:moveTo>
                  <a:cubicBezTo>
                    <a:pt x="2148827" y="2605075"/>
                    <a:pt x="2228907" y="2530785"/>
                    <a:pt x="2214657" y="2583093"/>
                  </a:cubicBezTo>
                  <a:close/>
                  <a:moveTo>
                    <a:pt x="1881030" y="4633239"/>
                  </a:moveTo>
                  <a:cubicBezTo>
                    <a:pt x="1815671" y="4572114"/>
                    <a:pt x="1925428" y="4674733"/>
                    <a:pt x="1881030" y="4633239"/>
                  </a:cubicBezTo>
                  <a:close/>
                  <a:moveTo>
                    <a:pt x="1886094" y="4965663"/>
                  </a:moveTo>
                  <a:cubicBezTo>
                    <a:pt x="1886919" y="5027611"/>
                    <a:pt x="1865603" y="4907242"/>
                    <a:pt x="1886094" y="4965663"/>
                  </a:cubicBezTo>
                  <a:close/>
                  <a:moveTo>
                    <a:pt x="1804837" y="4141420"/>
                  </a:moveTo>
                  <a:cubicBezTo>
                    <a:pt x="1796593" y="4135778"/>
                    <a:pt x="1788467" y="4130018"/>
                    <a:pt x="1780224" y="4124258"/>
                  </a:cubicBezTo>
                  <a:cubicBezTo>
                    <a:pt x="1785994" y="4116147"/>
                    <a:pt x="1791647" y="4107919"/>
                    <a:pt x="1797418" y="4099691"/>
                  </a:cubicBezTo>
                  <a:cubicBezTo>
                    <a:pt x="1805661" y="4105451"/>
                    <a:pt x="1813905" y="4111210"/>
                    <a:pt x="1822030" y="4116853"/>
                  </a:cubicBezTo>
                  <a:cubicBezTo>
                    <a:pt x="1816260" y="4125081"/>
                    <a:pt x="1810607" y="4133309"/>
                    <a:pt x="1804837" y="4141420"/>
                  </a:cubicBezTo>
                  <a:close/>
                  <a:moveTo>
                    <a:pt x="1790116" y="4423534"/>
                  </a:moveTo>
                  <a:cubicBezTo>
                    <a:pt x="1781873" y="4417774"/>
                    <a:pt x="1773747" y="4412132"/>
                    <a:pt x="1765503" y="4406372"/>
                  </a:cubicBezTo>
                  <a:cubicBezTo>
                    <a:pt x="1771274" y="4398261"/>
                    <a:pt x="1777044" y="4390033"/>
                    <a:pt x="1782697" y="4381805"/>
                  </a:cubicBezTo>
                  <a:cubicBezTo>
                    <a:pt x="1790941" y="4387565"/>
                    <a:pt x="1799184" y="4393324"/>
                    <a:pt x="1807310" y="4398967"/>
                  </a:cubicBezTo>
                  <a:cubicBezTo>
                    <a:pt x="1801657" y="4407195"/>
                    <a:pt x="1795887" y="4415423"/>
                    <a:pt x="1790116" y="4423534"/>
                  </a:cubicBezTo>
                  <a:close/>
                  <a:moveTo>
                    <a:pt x="1758084" y="4364643"/>
                  </a:moveTo>
                  <a:cubicBezTo>
                    <a:pt x="1786348" y="4410957"/>
                    <a:pt x="1688839" y="4361704"/>
                    <a:pt x="1758084" y="4364643"/>
                  </a:cubicBezTo>
                  <a:close/>
                  <a:moveTo>
                    <a:pt x="1735827" y="2777634"/>
                  </a:moveTo>
                  <a:cubicBezTo>
                    <a:pt x="1755140" y="2846517"/>
                    <a:pt x="1669525" y="2792798"/>
                    <a:pt x="1735827" y="2777634"/>
                  </a:cubicBezTo>
                  <a:close/>
                  <a:moveTo>
                    <a:pt x="1681655" y="2593555"/>
                  </a:moveTo>
                  <a:cubicBezTo>
                    <a:pt x="1743010" y="2573572"/>
                    <a:pt x="1667170" y="2677366"/>
                    <a:pt x="1681655" y="2593555"/>
                  </a:cubicBezTo>
                  <a:close/>
                  <a:moveTo>
                    <a:pt x="1642557" y="3772321"/>
                  </a:moveTo>
                  <a:cubicBezTo>
                    <a:pt x="1634314" y="3766561"/>
                    <a:pt x="1626188" y="3760801"/>
                    <a:pt x="1617945" y="3755159"/>
                  </a:cubicBezTo>
                  <a:cubicBezTo>
                    <a:pt x="1623715" y="3746931"/>
                    <a:pt x="1629485" y="3738820"/>
                    <a:pt x="1635138" y="3730592"/>
                  </a:cubicBezTo>
                  <a:cubicBezTo>
                    <a:pt x="1643382" y="3736352"/>
                    <a:pt x="1651507" y="3741994"/>
                    <a:pt x="1659751" y="3747754"/>
                  </a:cubicBezTo>
                  <a:cubicBezTo>
                    <a:pt x="1653980" y="3755982"/>
                    <a:pt x="1648328" y="3764093"/>
                    <a:pt x="1642557" y="3772321"/>
                  </a:cubicBezTo>
                  <a:close/>
                  <a:moveTo>
                    <a:pt x="1551525" y="3379830"/>
                  </a:moveTo>
                  <a:cubicBezTo>
                    <a:pt x="1537511" y="3361963"/>
                    <a:pt x="1560358" y="3369956"/>
                    <a:pt x="1568719" y="3355263"/>
                  </a:cubicBezTo>
                  <a:cubicBezTo>
                    <a:pt x="1582144" y="3369133"/>
                    <a:pt x="1564126" y="3388293"/>
                    <a:pt x="1551525" y="3379830"/>
                  </a:cubicBezTo>
                  <a:close/>
                  <a:moveTo>
                    <a:pt x="1465793" y="4781701"/>
                  </a:moveTo>
                  <a:cubicBezTo>
                    <a:pt x="1516903" y="4757957"/>
                    <a:pt x="1388422" y="4817671"/>
                    <a:pt x="1465793" y="4781701"/>
                  </a:cubicBezTo>
                  <a:close/>
                  <a:moveTo>
                    <a:pt x="1348970" y="4243334"/>
                  </a:moveTo>
                  <a:cubicBezTo>
                    <a:pt x="1334956" y="4227818"/>
                    <a:pt x="1360276" y="4205484"/>
                    <a:pt x="1371110" y="4185736"/>
                  </a:cubicBezTo>
                  <a:cubicBezTo>
                    <a:pt x="1385124" y="4201134"/>
                    <a:pt x="1359687" y="4223468"/>
                    <a:pt x="1348970" y="4243334"/>
                  </a:cubicBezTo>
                  <a:close/>
                  <a:moveTo>
                    <a:pt x="1334250" y="4159875"/>
                  </a:moveTo>
                  <a:cubicBezTo>
                    <a:pt x="1312228" y="4183267"/>
                    <a:pt x="1300569" y="4117205"/>
                    <a:pt x="1323062" y="4097340"/>
                  </a:cubicBezTo>
                  <a:cubicBezTo>
                    <a:pt x="1380178" y="4108859"/>
                    <a:pt x="1301394" y="4144241"/>
                    <a:pt x="1334250" y="4159875"/>
                  </a:cubicBezTo>
                  <a:close/>
                  <a:moveTo>
                    <a:pt x="1232266" y="4801449"/>
                  </a:moveTo>
                  <a:cubicBezTo>
                    <a:pt x="1233090" y="4863279"/>
                    <a:pt x="1211893" y="4743028"/>
                    <a:pt x="1232266" y="4801449"/>
                  </a:cubicBezTo>
                  <a:close/>
                  <a:moveTo>
                    <a:pt x="1104374" y="4017760"/>
                  </a:moveTo>
                  <a:cubicBezTo>
                    <a:pt x="1089889" y="4020229"/>
                    <a:pt x="1104491" y="3945586"/>
                    <a:pt x="1117917" y="3972269"/>
                  </a:cubicBezTo>
                  <a:cubicBezTo>
                    <a:pt x="1120036" y="3976501"/>
                    <a:pt x="1122156" y="4014586"/>
                    <a:pt x="1104374" y="4017760"/>
                  </a:cubicBezTo>
                  <a:close/>
                  <a:moveTo>
                    <a:pt x="1089653" y="3934301"/>
                  </a:moveTo>
                  <a:cubicBezTo>
                    <a:pt x="1094481" y="3878114"/>
                    <a:pt x="1082352" y="4019053"/>
                    <a:pt x="1089653" y="3934301"/>
                  </a:cubicBezTo>
                  <a:close/>
                  <a:moveTo>
                    <a:pt x="1071282" y="4561065"/>
                  </a:moveTo>
                  <a:cubicBezTo>
                    <a:pt x="1099545" y="4607378"/>
                    <a:pt x="1001919" y="4558126"/>
                    <a:pt x="1071282" y="4561065"/>
                  </a:cubicBezTo>
                  <a:close/>
                  <a:moveTo>
                    <a:pt x="945863" y="3852136"/>
                  </a:moveTo>
                  <a:cubicBezTo>
                    <a:pt x="946687" y="3913966"/>
                    <a:pt x="925372" y="3793715"/>
                    <a:pt x="945863" y="3852136"/>
                  </a:cubicBezTo>
                  <a:close/>
                  <a:moveTo>
                    <a:pt x="852593" y="5029609"/>
                  </a:moveTo>
                  <a:cubicBezTo>
                    <a:pt x="868138" y="4993992"/>
                    <a:pt x="865076" y="4967426"/>
                    <a:pt x="911593" y="4997754"/>
                  </a:cubicBezTo>
                  <a:cubicBezTo>
                    <a:pt x="896048" y="5033370"/>
                    <a:pt x="899228" y="5059936"/>
                    <a:pt x="852593" y="5029609"/>
                  </a:cubicBezTo>
                  <a:close/>
                  <a:moveTo>
                    <a:pt x="888276" y="5109306"/>
                  </a:moveTo>
                  <a:cubicBezTo>
                    <a:pt x="830336" y="5063110"/>
                    <a:pt x="918306" y="5047594"/>
                    <a:pt x="888276" y="5109306"/>
                  </a:cubicBezTo>
                  <a:close/>
                  <a:moveTo>
                    <a:pt x="832926" y="4979299"/>
                  </a:moveTo>
                  <a:cubicBezTo>
                    <a:pt x="817499" y="4946268"/>
                    <a:pt x="831631" y="4907947"/>
                    <a:pt x="835400" y="4871390"/>
                  </a:cubicBezTo>
                  <a:cubicBezTo>
                    <a:pt x="847647" y="4879971"/>
                    <a:pt x="860012" y="4888552"/>
                    <a:pt x="872260" y="4897133"/>
                  </a:cubicBezTo>
                  <a:cubicBezTo>
                    <a:pt x="850827" y="4918879"/>
                    <a:pt x="847883" y="4937334"/>
                    <a:pt x="871082" y="4951087"/>
                  </a:cubicBezTo>
                  <a:cubicBezTo>
                    <a:pt x="857657" y="4956494"/>
                    <a:pt x="844232" y="4962019"/>
                    <a:pt x="832926" y="4979299"/>
                  </a:cubicBezTo>
                  <a:close/>
                  <a:moveTo>
                    <a:pt x="787469" y="4783112"/>
                  </a:moveTo>
                  <a:cubicBezTo>
                    <a:pt x="796066" y="4770769"/>
                    <a:pt x="804663" y="4758544"/>
                    <a:pt x="813260" y="4746320"/>
                  </a:cubicBezTo>
                  <a:cubicBezTo>
                    <a:pt x="845292" y="4758544"/>
                    <a:pt x="814320" y="4781936"/>
                    <a:pt x="832926" y="4796512"/>
                  </a:cubicBezTo>
                  <a:cubicBezTo>
                    <a:pt x="820915" y="4809560"/>
                    <a:pt x="803250" y="4791340"/>
                    <a:pt x="787469" y="4783112"/>
                  </a:cubicBezTo>
                  <a:close/>
                  <a:moveTo>
                    <a:pt x="788647" y="4546371"/>
                  </a:moveTo>
                  <a:cubicBezTo>
                    <a:pt x="774633" y="4631828"/>
                    <a:pt x="830453" y="4638764"/>
                    <a:pt x="809609" y="4725396"/>
                  </a:cubicBezTo>
                  <a:cubicBezTo>
                    <a:pt x="758735" y="4673558"/>
                    <a:pt x="755909" y="4613138"/>
                    <a:pt x="788647" y="4546371"/>
                  </a:cubicBezTo>
                  <a:close/>
                  <a:moveTo>
                    <a:pt x="772749" y="4516867"/>
                  </a:moveTo>
                  <a:cubicBezTo>
                    <a:pt x="799246" y="4580930"/>
                    <a:pt x="719402" y="4506405"/>
                    <a:pt x="772749" y="4516867"/>
                  </a:cubicBezTo>
                  <a:close/>
                  <a:moveTo>
                    <a:pt x="745663" y="4973186"/>
                  </a:moveTo>
                  <a:cubicBezTo>
                    <a:pt x="684308" y="4993287"/>
                    <a:pt x="760266" y="4889375"/>
                    <a:pt x="745663" y="4973186"/>
                  </a:cubicBezTo>
                  <a:close/>
                  <a:moveTo>
                    <a:pt x="744368" y="4478899"/>
                  </a:moveTo>
                  <a:cubicBezTo>
                    <a:pt x="733533" y="4459269"/>
                    <a:pt x="739893" y="4436699"/>
                    <a:pt x="754260" y="4412720"/>
                  </a:cubicBezTo>
                  <a:cubicBezTo>
                    <a:pt x="767920" y="4438698"/>
                    <a:pt x="782288" y="4473139"/>
                    <a:pt x="744368" y="4478899"/>
                  </a:cubicBezTo>
                  <a:close/>
                  <a:moveTo>
                    <a:pt x="780050" y="4375927"/>
                  </a:moveTo>
                  <a:cubicBezTo>
                    <a:pt x="762974" y="4381100"/>
                    <a:pt x="744603" y="4378866"/>
                    <a:pt x="725996" y="4374634"/>
                  </a:cubicBezTo>
                  <a:cubicBezTo>
                    <a:pt x="698793" y="4347834"/>
                    <a:pt x="764859" y="4362527"/>
                    <a:pt x="780050" y="4375927"/>
                  </a:cubicBezTo>
                  <a:close/>
                  <a:moveTo>
                    <a:pt x="649685" y="4065602"/>
                  </a:moveTo>
                  <a:cubicBezTo>
                    <a:pt x="717282" y="4055493"/>
                    <a:pt x="704916" y="4149178"/>
                    <a:pt x="649685" y="4065602"/>
                  </a:cubicBezTo>
                  <a:close/>
                  <a:moveTo>
                    <a:pt x="625190" y="4413895"/>
                  </a:moveTo>
                  <a:cubicBezTo>
                    <a:pt x="595396" y="4372519"/>
                    <a:pt x="661579" y="4387212"/>
                    <a:pt x="679244" y="4415188"/>
                  </a:cubicBezTo>
                  <a:cubicBezTo>
                    <a:pt x="664052" y="4430822"/>
                    <a:pt x="639675" y="4393795"/>
                    <a:pt x="625190" y="4413895"/>
                  </a:cubicBezTo>
                  <a:close/>
                  <a:moveTo>
                    <a:pt x="598104" y="4139187"/>
                  </a:moveTo>
                  <a:cubicBezTo>
                    <a:pt x="642501" y="4180681"/>
                    <a:pt x="532745" y="4078062"/>
                    <a:pt x="598104" y="4139187"/>
                  </a:cubicBezTo>
                  <a:close/>
                  <a:moveTo>
                    <a:pt x="802072" y="4135543"/>
                  </a:moveTo>
                  <a:cubicBezTo>
                    <a:pt x="838932" y="4217709"/>
                    <a:pt x="780404" y="4086878"/>
                    <a:pt x="802072" y="4135543"/>
                  </a:cubicBezTo>
                  <a:close/>
                  <a:moveTo>
                    <a:pt x="803250" y="3716016"/>
                  </a:moveTo>
                  <a:cubicBezTo>
                    <a:pt x="829747" y="3779962"/>
                    <a:pt x="750020" y="3705437"/>
                    <a:pt x="803250" y="3716016"/>
                  </a:cubicBezTo>
                  <a:close/>
                  <a:moveTo>
                    <a:pt x="820443" y="3691448"/>
                  </a:moveTo>
                  <a:cubicBezTo>
                    <a:pt x="815144" y="3678048"/>
                    <a:pt x="809491" y="3664765"/>
                    <a:pt x="792180" y="3653481"/>
                  </a:cubicBezTo>
                  <a:cubicBezTo>
                    <a:pt x="803956" y="3626210"/>
                    <a:pt x="860719" y="3674639"/>
                    <a:pt x="820443" y="3691448"/>
                  </a:cubicBezTo>
                  <a:close/>
                  <a:moveTo>
                    <a:pt x="834104" y="4377103"/>
                  </a:moveTo>
                  <a:cubicBezTo>
                    <a:pt x="847176" y="4392737"/>
                    <a:pt x="838226" y="4412132"/>
                    <a:pt x="853771" y="4427413"/>
                  </a:cubicBezTo>
                  <a:cubicBezTo>
                    <a:pt x="827392" y="4454449"/>
                    <a:pt x="805605" y="4394853"/>
                    <a:pt x="834104" y="4377103"/>
                  </a:cubicBezTo>
                  <a:close/>
                  <a:moveTo>
                    <a:pt x="821857" y="4551308"/>
                  </a:moveTo>
                  <a:cubicBezTo>
                    <a:pt x="848236" y="4524272"/>
                    <a:pt x="870022" y="4583751"/>
                    <a:pt x="841523" y="4601501"/>
                  </a:cubicBezTo>
                  <a:cubicBezTo>
                    <a:pt x="834575" y="4584809"/>
                    <a:pt x="848589" y="4564474"/>
                    <a:pt x="821857" y="4551308"/>
                  </a:cubicBezTo>
                  <a:close/>
                  <a:moveTo>
                    <a:pt x="866136" y="4801449"/>
                  </a:moveTo>
                  <a:cubicBezTo>
                    <a:pt x="861072" y="4856344"/>
                    <a:pt x="856950" y="4700123"/>
                    <a:pt x="866136" y="4801449"/>
                  </a:cubicBezTo>
                  <a:close/>
                  <a:moveTo>
                    <a:pt x="859777" y="3609283"/>
                  </a:moveTo>
                  <a:cubicBezTo>
                    <a:pt x="819972" y="3594824"/>
                    <a:pt x="852122" y="3567671"/>
                    <a:pt x="827863" y="3550391"/>
                  </a:cubicBezTo>
                  <a:cubicBezTo>
                    <a:pt x="833044" y="3530056"/>
                    <a:pt x="892515" y="3587654"/>
                    <a:pt x="859777" y="3609283"/>
                  </a:cubicBezTo>
                  <a:close/>
                  <a:moveTo>
                    <a:pt x="1443653" y="4473962"/>
                  </a:moveTo>
                  <a:cubicBezTo>
                    <a:pt x="1448481" y="4417774"/>
                    <a:pt x="1436352" y="4558714"/>
                    <a:pt x="1443653" y="4473962"/>
                  </a:cubicBezTo>
                  <a:close/>
                  <a:moveTo>
                    <a:pt x="1771627" y="4319270"/>
                  </a:moveTo>
                  <a:cubicBezTo>
                    <a:pt x="1799891" y="4365583"/>
                    <a:pt x="1702264" y="4316331"/>
                    <a:pt x="1771627" y="4319270"/>
                  </a:cubicBezTo>
                  <a:close/>
                  <a:moveTo>
                    <a:pt x="501184" y="4930399"/>
                  </a:moveTo>
                  <a:cubicBezTo>
                    <a:pt x="579026" y="4962019"/>
                    <a:pt x="443833" y="5007510"/>
                    <a:pt x="501184" y="4930399"/>
                  </a:cubicBezTo>
                  <a:close/>
                  <a:moveTo>
                    <a:pt x="357276" y="3934419"/>
                  </a:moveTo>
                  <a:cubicBezTo>
                    <a:pt x="344204" y="3922429"/>
                    <a:pt x="362575" y="3904797"/>
                    <a:pt x="370701" y="3888928"/>
                  </a:cubicBezTo>
                  <a:cubicBezTo>
                    <a:pt x="383773" y="3901036"/>
                    <a:pt x="365401" y="3918668"/>
                    <a:pt x="357276" y="3934419"/>
                  </a:cubicBezTo>
                  <a:close/>
                  <a:moveTo>
                    <a:pt x="331485" y="4336667"/>
                  </a:moveTo>
                  <a:cubicBezTo>
                    <a:pt x="323831" y="4283300"/>
                    <a:pt x="416747" y="4290353"/>
                    <a:pt x="331485" y="4336667"/>
                  </a:cubicBezTo>
                  <a:close/>
                  <a:moveTo>
                    <a:pt x="354803" y="4225114"/>
                  </a:moveTo>
                  <a:cubicBezTo>
                    <a:pt x="357394" y="4227465"/>
                    <a:pt x="359396" y="4229346"/>
                    <a:pt x="361044" y="4230874"/>
                  </a:cubicBezTo>
                  <a:cubicBezTo>
                    <a:pt x="353154" y="4223586"/>
                    <a:pt x="337491" y="4208892"/>
                    <a:pt x="334076" y="4205719"/>
                  </a:cubicBezTo>
                  <a:cubicBezTo>
                    <a:pt x="335960" y="4207482"/>
                    <a:pt x="342084" y="4213124"/>
                    <a:pt x="354803" y="4225114"/>
                  </a:cubicBezTo>
                  <a:close/>
                  <a:moveTo>
                    <a:pt x="331485" y="3971211"/>
                  </a:moveTo>
                  <a:cubicBezTo>
                    <a:pt x="331839" y="3972622"/>
                    <a:pt x="344204" y="3978852"/>
                    <a:pt x="343733" y="3979792"/>
                  </a:cubicBezTo>
                  <a:cubicBezTo>
                    <a:pt x="312879" y="4045972"/>
                    <a:pt x="305577" y="3866359"/>
                    <a:pt x="331485" y="3971211"/>
                  </a:cubicBezTo>
                  <a:close/>
                  <a:moveTo>
                    <a:pt x="295920" y="4622542"/>
                  </a:moveTo>
                  <a:cubicBezTo>
                    <a:pt x="282966" y="4610435"/>
                    <a:pt x="301220" y="4592920"/>
                    <a:pt x="309463" y="4577051"/>
                  </a:cubicBezTo>
                  <a:cubicBezTo>
                    <a:pt x="322417" y="4589159"/>
                    <a:pt x="304164" y="4606673"/>
                    <a:pt x="295920" y="4622542"/>
                  </a:cubicBezTo>
                  <a:close/>
                  <a:moveTo>
                    <a:pt x="289797" y="4709645"/>
                  </a:moveTo>
                  <a:cubicBezTo>
                    <a:pt x="276843" y="4697537"/>
                    <a:pt x="295096" y="4680023"/>
                    <a:pt x="303340" y="4664154"/>
                  </a:cubicBezTo>
                  <a:cubicBezTo>
                    <a:pt x="316294" y="4676261"/>
                    <a:pt x="298040" y="4693776"/>
                    <a:pt x="289797" y="4709645"/>
                  </a:cubicBezTo>
                  <a:close/>
                  <a:moveTo>
                    <a:pt x="278727" y="5012565"/>
                  </a:moveTo>
                  <a:cubicBezTo>
                    <a:pt x="265773" y="5000457"/>
                    <a:pt x="284144" y="4982943"/>
                    <a:pt x="292270" y="4967191"/>
                  </a:cubicBezTo>
                  <a:cubicBezTo>
                    <a:pt x="305342" y="4979181"/>
                    <a:pt x="286970" y="4996813"/>
                    <a:pt x="278727" y="5012565"/>
                  </a:cubicBezTo>
                  <a:close/>
                  <a:moveTo>
                    <a:pt x="284968" y="5108248"/>
                  </a:moveTo>
                  <a:cubicBezTo>
                    <a:pt x="262358" y="5087090"/>
                    <a:pt x="284144" y="5058173"/>
                    <a:pt x="261533" y="5037132"/>
                  </a:cubicBezTo>
                  <a:cubicBezTo>
                    <a:pt x="278374" y="5017854"/>
                    <a:pt x="315940" y="5083563"/>
                    <a:pt x="284968" y="5108248"/>
                  </a:cubicBezTo>
                  <a:close/>
                  <a:moveTo>
                    <a:pt x="267657" y="4767243"/>
                  </a:moveTo>
                  <a:cubicBezTo>
                    <a:pt x="280729" y="4779233"/>
                    <a:pt x="262358" y="4796865"/>
                    <a:pt x="254232" y="4812616"/>
                  </a:cubicBezTo>
                  <a:cubicBezTo>
                    <a:pt x="241160" y="4800509"/>
                    <a:pt x="259531" y="4782994"/>
                    <a:pt x="267657" y="4767243"/>
                  </a:cubicBezTo>
                  <a:close/>
                  <a:moveTo>
                    <a:pt x="220904" y="4259438"/>
                  </a:moveTo>
                  <a:cubicBezTo>
                    <a:pt x="223966" y="4266373"/>
                    <a:pt x="226204" y="4271193"/>
                    <a:pt x="227970" y="4275424"/>
                  </a:cubicBezTo>
                  <a:cubicBezTo>
                    <a:pt x="220551" y="4258733"/>
                    <a:pt x="209246" y="4233460"/>
                    <a:pt x="220904" y="4259438"/>
                  </a:cubicBezTo>
                  <a:close/>
                  <a:moveTo>
                    <a:pt x="160727" y="4528034"/>
                  </a:moveTo>
                  <a:cubicBezTo>
                    <a:pt x="130932" y="4486657"/>
                    <a:pt x="197116" y="4501351"/>
                    <a:pt x="214781" y="4529327"/>
                  </a:cubicBezTo>
                  <a:cubicBezTo>
                    <a:pt x="199589" y="4544961"/>
                    <a:pt x="175094" y="4507933"/>
                    <a:pt x="160727" y="4528034"/>
                  </a:cubicBezTo>
                  <a:close/>
                  <a:moveTo>
                    <a:pt x="198883" y="4682609"/>
                  </a:moveTo>
                  <a:cubicBezTo>
                    <a:pt x="199707" y="4744439"/>
                    <a:pt x="178392" y="4624188"/>
                    <a:pt x="198883" y="4682609"/>
                  </a:cubicBezTo>
                  <a:close/>
                  <a:moveTo>
                    <a:pt x="155781" y="4561182"/>
                  </a:moveTo>
                  <a:cubicBezTo>
                    <a:pt x="180158" y="4545666"/>
                    <a:pt x="179451" y="4575053"/>
                    <a:pt x="192641" y="4586925"/>
                  </a:cubicBezTo>
                  <a:cubicBezTo>
                    <a:pt x="168382" y="4602441"/>
                    <a:pt x="169088" y="4573055"/>
                    <a:pt x="155781" y="4561182"/>
                  </a:cubicBezTo>
                  <a:close/>
                  <a:moveTo>
                    <a:pt x="157076" y="4872683"/>
                  </a:moveTo>
                  <a:cubicBezTo>
                    <a:pt x="110441" y="4900424"/>
                    <a:pt x="137056" y="4827662"/>
                    <a:pt x="125162" y="4813909"/>
                  </a:cubicBezTo>
                  <a:cubicBezTo>
                    <a:pt x="178392" y="4785110"/>
                    <a:pt x="151777" y="4857755"/>
                    <a:pt x="157076" y="4872683"/>
                  </a:cubicBezTo>
                  <a:close/>
                  <a:moveTo>
                    <a:pt x="126340" y="4942624"/>
                  </a:moveTo>
                  <a:cubicBezTo>
                    <a:pt x="133641" y="5028081"/>
                    <a:pt x="59685" y="4965546"/>
                    <a:pt x="126340" y="4942624"/>
                  </a:cubicBezTo>
                  <a:close/>
                  <a:moveTo>
                    <a:pt x="110324" y="4730451"/>
                  </a:moveTo>
                  <a:cubicBezTo>
                    <a:pt x="97370" y="4718461"/>
                    <a:pt x="115741" y="4700829"/>
                    <a:pt x="123867" y="4685077"/>
                  </a:cubicBezTo>
                  <a:cubicBezTo>
                    <a:pt x="136938" y="4697067"/>
                    <a:pt x="118567" y="4714699"/>
                    <a:pt x="110324" y="4730451"/>
                  </a:cubicBezTo>
                  <a:close/>
                  <a:moveTo>
                    <a:pt x="84533" y="4584457"/>
                  </a:moveTo>
                  <a:cubicBezTo>
                    <a:pt x="107380" y="4596564"/>
                    <a:pt x="101727" y="4627597"/>
                    <a:pt x="121393" y="4610200"/>
                  </a:cubicBezTo>
                  <a:cubicBezTo>
                    <a:pt x="163082" y="4665447"/>
                    <a:pt x="28242" y="4620426"/>
                    <a:pt x="84533" y="4584457"/>
                  </a:cubicBezTo>
                  <a:close/>
                  <a:moveTo>
                    <a:pt x="222082" y="4205484"/>
                  </a:moveTo>
                  <a:cubicBezTo>
                    <a:pt x="250346" y="4251797"/>
                    <a:pt x="152837" y="4202545"/>
                    <a:pt x="222082" y="4205484"/>
                  </a:cubicBezTo>
                  <a:close/>
                  <a:moveTo>
                    <a:pt x="3577663" y="1092944"/>
                  </a:moveTo>
                  <a:cubicBezTo>
                    <a:pt x="3597801" y="1082365"/>
                    <a:pt x="3585789" y="1103406"/>
                    <a:pt x="3598743" y="1114220"/>
                  </a:cubicBezTo>
                  <a:cubicBezTo>
                    <a:pt x="3582845" y="1124917"/>
                    <a:pt x="3566947" y="1103758"/>
                    <a:pt x="3577663" y="1092944"/>
                  </a:cubicBezTo>
                  <a:close/>
                  <a:moveTo>
                    <a:pt x="3958867" y="1931057"/>
                  </a:moveTo>
                  <a:cubicBezTo>
                    <a:pt x="3942262" y="1942930"/>
                    <a:pt x="3923420" y="1932703"/>
                    <a:pt x="3907168" y="1947044"/>
                  </a:cubicBezTo>
                  <a:cubicBezTo>
                    <a:pt x="3881967" y="1918950"/>
                    <a:pt x="3943086" y="1901435"/>
                    <a:pt x="3958867" y="1931057"/>
                  </a:cubicBezTo>
                  <a:close/>
                  <a:moveTo>
                    <a:pt x="3993843" y="1959269"/>
                  </a:moveTo>
                  <a:cubicBezTo>
                    <a:pt x="4003617" y="1925533"/>
                    <a:pt x="4058378" y="1966792"/>
                    <a:pt x="4028819" y="1987480"/>
                  </a:cubicBezTo>
                  <a:cubicBezTo>
                    <a:pt x="4013392" y="1998295"/>
                    <a:pt x="3990074" y="1971846"/>
                    <a:pt x="3993843" y="1959269"/>
                  </a:cubicBezTo>
                  <a:close/>
                  <a:moveTo>
                    <a:pt x="4048250" y="1868405"/>
                  </a:moveTo>
                  <a:cubicBezTo>
                    <a:pt x="4054492" y="1860647"/>
                    <a:pt x="4060733" y="1852888"/>
                    <a:pt x="4067092" y="1845130"/>
                  </a:cubicBezTo>
                  <a:cubicBezTo>
                    <a:pt x="4089232" y="1860529"/>
                    <a:pt x="4080046" y="1879219"/>
                    <a:pt x="4104306" y="1894383"/>
                  </a:cubicBezTo>
                  <a:cubicBezTo>
                    <a:pt x="4088643" y="1898967"/>
                    <a:pt x="4073216" y="1903786"/>
                    <a:pt x="4085346" y="1917657"/>
                  </a:cubicBezTo>
                  <a:cubicBezTo>
                    <a:pt x="4033883" y="1957623"/>
                    <a:pt x="4087230" y="1851125"/>
                    <a:pt x="4050370" y="1889446"/>
                  </a:cubicBezTo>
                  <a:cubicBezTo>
                    <a:pt x="4038711" y="1883568"/>
                    <a:pt x="4043068" y="1876045"/>
                    <a:pt x="4048250" y="1868405"/>
                  </a:cubicBezTo>
                  <a:close/>
                  <a:moveTo>
                    <a:pt x="4139164" y="1379877"/>
                  </a:moveTo>
                  <a:cubicBezTo>
                    <a:pt x="4067799" y="1386813"/>
                    <a:pt x="4135867" y="1312052"/>
                    <a:pt x="4139164" y="1379877"/>
                  </a:cubicBezTo>
                  <a:close/>
                  <a:moveTo>
                    <a:pt x="4158124" y="1899320"/>
                  </a:moveTo>
                  <a:cubicBezTo>
                    <a:pt x="4143404" y="1911662"/>
                    <a:pt x="4125386" y="1892384"/>
                    <a:pt x="4134807" y="1880512"/>
                  </a:cubicBezTo>
                  <a:cubicBezTo>
                    <a:pt x="4153649" y="1867817"/>
                    <a:pt x="4144110" y="1890033"/>
                    <a:pt x="4158124" y="1899320"/>
                  </a:cubicBezTo>
                  <a:close/>
                  <a:moveTo>
                    <a:pt x="4211472" y="2000175"/>
                  </a:moveTo>
                  <a:cubicBezTo>
                    <a:pt x="4240913" y="2042845"/>
                    <a:pt x="4179793" y="2012753"/>
                    <a:pt x="4171432" y="2025683"/>
                  </a:cubicBezTo>
                  <a:cubicBezTo>
                    <a:pt x="4142933" y="1991947"/>
                    <a:pt x="4204053" y="2022039"/>
                    <a:pt x="4211472" y="2000175"/>
                  </a:cubicBezTo>
                  <a:close/>
                  <a:moveTo>
                    <a:pt x="4330178" y="1358954"/>
                  </a:moveTo>
                  <a:cubicBezTo>
                    <a:pt x="4339128" y="1422782"/>
                    <a:pt x="4250099" y="1330037"/>
                    <a:pt x="4330178" y="1358954"/>
                  </a:cubicBezTo>
                  <a:close/>
                  <a:moveTo>
                    <a:pt x="4089821" y="1959857"/>
                  </a:moveTo>
                  <a:cubicBezTo>
                    <a:pt x="4108663" y="1947044"/>
                    <a:pt x="4099124" y="1969260"/>
                    <a:pt x="4113138" y="1978664"/>
                  </a:cubicBezTo>
                  <a:cubicBezTo>
                    <a:pt x="4098418" y="1990889"/>
                    <a:pt x="4080518" y="1971611"/>
                    <a:pt x="4089821" y="1959857"/>
                  </a:cubicBezTo>
                  <a:close/>
                  <a:moveTo>
                    <a:pt x="4351847" y="1126210"/>
                  </a:moveTo>
                  <a:cubicBezTo>
                    <a:pt x="4360326" y="1119745"/>
                    <a:pt x="4365508" y="1115866"/>
                    <a:pt x="4369276" y="1113162"/>
                  </a:cubicBezTo>
                  <a:cubicBezTo>
                    <a:pt x="4364095" y="1116924"/>
                    <a:pt x="4356558" y="1122566"/>
                    <a:pt x="4350434" y="1127150"/>
                  </a:cubicBezTo>
                  <a:cubicBezTo>
                    <a:pt x="4350905" y="1126798"/>
                    <a:pt x="4351140" y="1126563"/>
                    <a:pt x="4351847" y="1126210"/>
                  </a:cubicBezTo>
                  <a:close/>
                  <a:moveTo>
                    <a:pt x="4374458" y="1109283"/>
                  </a:moveTo>
                  <a:cubicBezTo>
                    <a:pt x="4373987" y="1109636"/>
                    <a:pt x="4373280" y="1110106"/>
                    <a:pt x="4372338" y="1110694"/>
                  </a:cubicBezTo>
                  <a:cubicBezTo>
                    <a:pt x="4373398" y="1110106"/>
                    <a:pt x="4373987" y="1109636"/>
                    <a:pt x="4374458" y="1109283"/>
                  </a:cubicBezTo>
                  <a:cubicBezTo>
                    <a:pt x="4375164" y="1108695"/>
                    <a:pt x="4375282" y="1108578"/>
                    <a:pt x="4374458" y="1109283"/>
                  </a:cubicBezTo>
                  <a:close/>
                  <a:moveTo>
                    <a:pt x="4404841" y="1094472"/>
                  </a:moveTo>
                  <a:cubicBezTo>
                    <a:pt x="4396715" y="1094472"/>
                    <a:pt x="4425450" y="1137730"/>
                    <a:pt x="4426039" y="1136789"/>
                  </a:cubicBezTo>
                  <a:cubicBezTo>
                    <a:pt x="4412142" y="1156655"/>
                    <a:pt x="4353967" y="1094355"/>
                    <a:pt x="4404841" y="1094472"/>
                  </a:cubicBezTo>
                  <a:close/>
                  <a:moveTo>
                    <a:pt x="4552753" y="1475796"/>
                  </a:moveTo>
                  <a:cubicBezTo>
                    <a:pt x="4506707" y="1504007"/>
                    <a:pt x="4460779" y="1470036"/>
                    <a:pt x="4414851" y="1422665"/>
                  </a:cubicBezTo>
                  <a:cubicBezTo>
                    <a:pt x="4458777" y="1379642"/>
                    <a:pt x="4542390" y="1411027"/>
                    <a:pt x="4552753" y="1475796"/>
                  </a:cubicBezTo>
                  <a:close/>
                  <a:moveTo>
                    <a:pt x="4552871" y="1348845"/>
                  </a:moveTo>
                  <a:cubicBezTo>
                    <a:pt x="4498346" y="1363186"/>
                    <a:pt x="4635424" y="1326981"/>
                    <a:pt x="4552871" y="1348845"/>
                  </a:cubicBezTo>
                  <a:close/>
                  <a:moveTo>
                    <a:pt x="4612695" y="1632840"/>
                  </a:moveTo>
                  <a:cubicBezTo>
                    <a:pt x="4616817" y="1631782"/>
                    <a:pt x="4620350" y="1630841"/>
                    <a:pt x="4623059" y="1630136"/>
                  </a:cubicBezTo>
                  <a:cubicBezTo>
                    <a:pt x="4619879" y="1630959"/>
                    <a:pt x="4616346" y="1631899"/>
                    <a:pt x="4612695" y="1632840"/>
                  </a:cubicBezTo>
                  <a:cubicBezTo>
                    <a:pt x="4610458" y="1633427"/>
                    <a:pt x="4608220" y="1634015"/>
                    <a:pt x="4605512" y="1634720"/>
                  </a:cubicBezTo>
                  <a:cubicBezTo>
                    <a:pt x="4599388" y="1636366"/>
                    <a:pt x="4595737" y="1637306"/>
                    <a:pt x="4593853" y="1637894"/>
                  </a:cubicBezTo>
                  <a:cubicBezTo>
                    <a:pt x="4597150" y="1636954"/>
                    <a:pt x="4604923" y="1634838"/>
                    <a:pt x="4612695" y="1632840"/>
                  </a:cubicBezTo>
                  <a:close/>
                  <a:moveTo>
                    <a:pt x="4648378" y="1338383"/>
                  </a:moveTo>
                  <a:cubicBezTo>
                    <a:pt x="4630713" y="1346847"/>
                    <a:pt x="4613049" y="1346494"/>
                    <a:pt x="4595384" y="1327686"/>
                  </a:cubicBezTo>
                  <a:cubicBezTo>
                    <a:pt x="4613049" y="1319340"/>
                    <a:pt x="4630713" y="1319576"/>
                    <a:pt x="4648378" y="1338383"/>
                  </a:cubicBezTo>
                  <a:close/>
                  <a:moveTo>
                    <a:pt x="4658859" y="1391397"/>
                  </a:moveTo>
                  <a:cubicBezTo>
                    <a:pt x="4597739" y="1381288"/>
                    <a:pt x="4720097" y="1381523"/>
                    <a:pt x="4658859" y="1391397"/>
                  </a:cubicBezTo>
                  <a:close/>
                  <a:moveTo>
                    <a:pt x="4700783" y="1709010"/>
                  </a:moveTo>
                  <a:cubicBezTo>
                    <a:pt x="4674051" y="1720060"/>
                    <a:pt x="4679939" y="1691261"/>
                    <a:pt x="4668987" y="1677155"/>
                  </a:cubicBezTo>
                  <a:cubicBezTo>
                    <a:pt x="4695719" y="1666223"/>
                    <a:pt x="4689831" y="1694905"/>
                    <a:pt x="4700783" y="1709010"/>
                  </a:cubicBezTo>
                  <a:close/>
                  <a:moveTo>
                    <a:pt x="4732580" y="1740866"/>
                  </a:moveTo>
                  <a:cubicBezTo>
                    <a:pt x="4760372" y="1824795"/>
                    <a:pt x="4712442" y="1680446"/>
                    <a:pt x="4732580" y="1740866"/>
                  </a:cubicBezTo>
                  <a:close/>
                  <a:moveTo>
                    <a:pt x="4746005" y="1911897"/>
                  </a:moveTo>
                  <a:cubicBezTo>
                    <a:pt x="4780745" y="1918480"/>
                    <a:pt x="4780863" y="1919420"/>
                    <a:pt x="4748242" y="1933056"/>
                  </a:cubicBezTo>
                  <a:cubicBezTo>
                    <a:pt x="4718919" y="1919655"/>
                    <a:pt x="4760372" y="1867699"/>
                    <a:pt x="4746005" y="1911897"/>
                  </a:cubicBezTo>
                  <a:close/>
                  <a:moveTo>
                    <a:pt x="4811600" y="1926356"/>
                  </a:moveTo>
                  <a:cubicBezTo>
                    <a:pt x="4749655" y="1922947"/>
                    <a:pt x="4871424" y="1910016"/>
                    <a:pt x="4811600" y="1926356"/>
                  </a:cubicBezTo>
                  <a:close/>
                  <a:moveTo>
                    <a:pt x="4997785" y="242606"/>
                  </a:moveTo>
                  <a:cubicBezTo>
                    <a:pt x="5012506" y="252480"/>
                    <a:pt x="4997079" y="272698"/>
                    <a:pt x="4991426" y="289507"/>
                  </a:cubicBezTo>
                  <a:cubicBezTo>
                    <a:pt x="4976705" y="279633"/>
                    <a:pt x="4992132" y="259415"/>
                    <a:pt x="4997785" y="242606"/>
                  </a:cubicBezTo>
                  <a:close/>
                  <a:moveTo>
                    <a:pt x="5005087" y="229558"/>
                  </a:moveTo>
                  <a:cubicBezTo>
                    <a:pt x="5004733" y="229440"/>
                    <a:pt x="5004616" y="229323"/>
                    <a:pt x="5004380" y="229205"/>
                  </a:cubicBezTo>
                  <a:cubicBezTo>
                    <a:pt x="5003320" y="228382"/>
                    <a:pt x="5002614" y="228030"/>
                    <a:pt x="5001671" y="227324"/>
                  </a:cubicBezTo>
                  <a:cubicBezTo>
                    <a:pt x="5002731" y="228030"/>
                    <a:pt x="5003909" y="228852"/>
                    <a:pt x="5005087" y="229558"/>
                  </a:cubicBezTo>
                  <a:close/>
                  <a:moveTo>
                    <a:pt x="5027462" y="244839"/>
                  </a:moveTo>
                  <a:cubicBezTo>
                    <a:pt x="5025931" y="243781"/>
                    <a:pt x="5022280" y="241313"/>
                    <a:pt x="5016510" y="237433"/>
                  </a:cubicBezTo>
                  <a:cubicBezTo>
                    <a:pt x="5021456" y="240842"/>
                    <a:pt x="5025695" y="243663"/>
                    <a:pt x="5027462" y="244839"/>
                  </a:cubicBezTo>
                  <a:close/>
                  <a:moveTo>
                    <a:pt x="4987069" y="1720177"/>
                  </a:moveTo>
                  <a:cubicBezTo>
                    <a:pt x="5001318" y="1709480"/>
                    <a:pt x="5015332" y="1730521"/>
                    <a:pt x="5029464" y="1741336"/>
                  </a:cubicBezTo>
                  <a:cubicBezTo>
                    <a:pt x="5015332" y="1752033"/>
                    <a:pt x="5001200" y="1730992"/>
                    <a:pt x="4987069" y="1720177"/>
                  </a:cubicBezTo>
                  <a:close/>
                  <a:moveTo>
                    <a:pt x="5055254" y="1911309"/>
                  </a:moveTo>
                  <a:cubicBezTo>
                    <a:pt x="4970935" y="1898144"/>
                    <a:pt x="5110957" y="1920126"/>
                    <a:pt x="5055254" y="1911309"/>
                  </a:cubicBezTo>
                  <a:close/>
                  <a:moveTo>
                    <a:pt x="5169015" y="799428"/>
                  </a:moveTo>
                  <a:cubicBezTo>
                    <a:pt x="5118376" y="818941"/>
                    <a:pt x="5184206" y="731838"/>
                    <a:pt x="5169015" y="799428"/>
                  </a:cubicBezTo>
                  <a:close/>
                  <a:moveTo>
                    <a:pt x="5159476" y="238256"/>
                  </a:moveTo>
                  <a:cubicBezTo>
                    <a:pt x="5118023" y="182656"/>
                    <a:pt x="5232254" y="182891"/>
                    <a:pt x="5159476" y="238256"/>
                  </a:cubicBezTo>
                  <a:close/>
                  <a:moveTo>
                    <a:pt x="5212352" y="1097999"/>
                  </a:moveTo>
                  <a:cubicBezTo>
                    <a:pt x="5259340" y="1122801"/>
                    <a:pt x="5161949" y="1128443"/>
                    <a:pt x="5205993" y="1144900"/>
                  </a:cubicBezTo>
                  <a:cubicBezTo>
                    <a:pt x="5156061" y="1169232"/>
                    <a:pt x="5189035" y="1115396"/>
                    <a:pt x="5212352" y="1097999"/>
                  </a:cubicBezTo>
                  <a:close/>
                  <a:moveTo>
                    <a:pt x="5282657" y="648850"/>
                  </a:moveTo>
                  <a:cubicBezTo>
                    <a:pt x="5273707" y="644500"/>
                    <a:pt x="5264757" y="640034"/>
                    <a:pt x="5255689" y="635684"/>
                  </a:cubicBezTo>
                  <a:cubicBezTo>
                    <a:pt x="5263815" y="625458"/>
                    <a:pt x="5256632" y="620403"/>
                    <a:pt x="5248859" y="615584"/>
                  </a:cubicBezTo>
                  <a:cubicBezTo>
                    <a:pt x="5256396" y="586902"/>
                    <a:pt x="5319871" y="626045"/>
                    <a:pt x="5282657" y="648850"/>
                  </a:cubicBezTo>
                  <a:close/>
                  <a:moveTo>
                    <a:pt x="5300204" y="174546"/>
                  </a:moveTo>
                  <a:cubicBezTo>
                    <a:pt x="5301735" y="168433"/>
                    <a:pt x="5303620" y="163261"/>
                    <a:pt x="5305739" y="159852"/>
                  </a:cubicBezTo>
                  <a:cubicBezTo>
                    <a:pt x="5309626" y="168080"/>
                    <a:pt x="5311745" y="176897"/>
                    <a:pt x="5312687" y="186065"/>
                  </a:cubicBezTo>
                  <a:cubicBezTo>
                    <a:pt x="5332354" y="185125"/>
                    <a:pt x="5352021" y="177837"/>
                    <a:pt x="5371687" y="175133"/>
                  </a:cubicBezTo>
                  <a:cubicBezTo>
                    <a:pt x="5375927" y="201699"/>
                    <a:pt x="5343071" y="213806"/>
                    <a:pt x="5312923" y="211691"/>
                  </a:cubicBezTo>
                  <a:cubicBezTo>
                    <a:pt x="5312805" y="212278"/>
                    <a:pt x="5312805" y="212866"/>
                    <a:pt x="5312805" y="213336"/>
                  </a:cubicBezTo>
                  <a:cubicBezTo>
                    <a:pt x="5302795" y="227207"/>
                    <a:pt x="5298202" y="221447"/>
                    <a:pt x="5297025" y="209340"/>
                  </a:cubicBezTo>
                  <a:cubicBezTo>
                    <a:pt x="5278065" y="204403"/>
                    <a:pt x="5263462" y="193001"/>
                    <a:pt x="5265582" y="175016"/>
                  </a:cubicBezTo>
                  <a:cubicBezTo>
                    <a:pt x="5277358" y="168786"/>
                    <a:pt x="5296436" y="167375"/>
                    <a:pt x="5300204" y="174546"/>
                  </a:cubicBezTo>
                  <a:close/>
                  <a:moveTo>
                    <a:pt x="5390294" y="1551967"/>
                  </a:moveTo>
                  <a:cubicBezTo>
                    <a:pt x="5406899" y="1567483"/>
                    <a:pt x="5383111" y="1563016"/>
                    <a:pt x="5377105" y="1578885"/>
                  </a:cubicBezTo>
                  <a:cubicBezTo>
                    <a:pt x="5361795" y="1567248"/>
                    <a:pt x="5376634" y="1545502"/>
                    <a:pt x="5390294" y="1551967"/>
                  </a:cubicBezTo>
                  <a:close/>
                  <a:moveTo>
                    <a:pt x="5498755" y="1705131"/>
                  </a:moveTo>
                  <a:cubicBezTo>
                    <a:pt x="5488628" y="1730051"/>
                    <a:pt x="5468372" y="1725467"/>
                    <a:pt x="5458951" y="1752268"/>
                  </a:cubicBezTo>
                  <a:cubicBezTo>
                    <a:pt x="5451061" y="1720177"/>
                    <a:pt x="5504172" y="1690438"/>
                    <a:pt x="5417969" y="1665518"/>
                  </a:cubicBezTo>
                  <a:cubicBezTo>
                    <a:pt x="5468961" y="1633780"/>
                    <a:pt x="5459540" y="1679623"/>
                    <a:pt x="5498755" y="1705131"/>
                  </a:cubicBezTo>
                  <a:close/>
                  <a:moveTo>
                    <a:pt x="5493691" y="185125"/>
                  </a:moveTo>
                  <a:cubicBezTo>
                    <a:pt x="5483328" y="124235"/>
                    <a:pt x="5522897" y="239784"/>
                    <a:pt x="5493691" y="185125"/>
                  </a:cubicBezTo>
                  <a:close/>
                  <a:moveTo>
                    <a:pt x="5540208" y="124588"/>
                  </a:moveTo>
                  <a:cubicBezTo>
                    <a:pt x="5557755" y="148215"/>
                    <a:pt x="5577304" y="180070"/>
                    <a:pt x="5540679" y="191472"/>
                  </a:cubicBezTo>
                  <a:cubicBezTo>
                    <a:pt x="5526665" y="181481"/>
                    <a:pt x="5539855" y="174428"/>
                    <a:pt x="5547274" y="178072"/>
                  </a:cubicBezTo>
                  <a:cubicBezTo>
                    <a:pt x="5550101" y="165965"/>
                    <a:pt x="5540326" y="158089"/>
                    <a:pt x="5547039" y="144571"/>
                  </a:cubicBezTo>
                  <a:cubicBezTo>
                    <a:pt x="5536793" y="136460"/>
                    <a:pt x="5531729" y="143631"/>
                    <a:pt x="5527019" y="151506"/>
                  </a:cubicBezTo>
                  <a:cubicBezTo>
                    <a:pt x="5492514" y="182304"/>
                    <a:pt x="5522073" y="122119"/>
                    <a:pt x="5540208" y="124588"/>
                  </a:cubicBezTo>
                  <a:close/>
                  <a:moveTo>
                    <a:pt x="5559993" y="84269"/>
                  </a:moveTo>
                  <a:cubicBezTo>
                    <a:pt x="5525017" y="42775"/>
                    <a:pt x="5629003" y="76511"/>
                    <a:pt x="5559993" y="84269"/>
                  </a:cubicBezTo>
                  <a:close/>
                  <a:moveTo>
                    <a:pt x="5620524" y="97199"/>
                  </a:moveTo>
                  <a:cubicBezTo>
                    <a:pt x="5640544" y="121297"/>
                    <a:pt x="5602035" y="98022"/>
                    <a:pt x="5593791" y="117417"/>
                  </a:cubicBezTo>
                  <a:cubicBezTo>
                    <a:pt x="5555989" y="150448"/>
                    <a:pt x="5595087" y="70163"/>
                    <a:pt x="5620524" y="97199"/>
                  </a:cubicBezTo>
                  <a:close/>
                  <a:moveTo>
                    <a:pt x="5772911" y="307727"/>
                  </a:moveTo>
                  <a:cubicBezTo>
                    <a:pt x="5814835" y="271287"/>
                    <a:pt x="5838624" y="221447"/>
                    <a:pt x="5836504" y="174546"/>
                  </a:cubicBezTo>
                  <a:lnTo>
                    <a:pt x="5866651" y="173253"/>
                  </a:lnTo>
                  <a:cubicBezTo>
                    <a:pt x="5869125" y="229205"/>
                    <a:pt x="5841568" y="287979"/>
                    <a:pt x="5792695" y="330414"/>
                  </a:cubicBezTo>
                  <a:cubicBezTo>
                    <a:pt x="5754657" y="363327"/>
                    <a:pt x="5704019" y="387777"/>
                    <a:pt x="5637953" y="405056"/>
                  </a:cubicBezTo>
                  <a:lnTo>
                    <a:pt x="5630298" y="375904"/>
                  </a:lnTo>
                  <a:cubicBezTo>
                    <a:pt x="5691771" y="359918"/>
                    <a:pt x="5738524" y="337584"/>
                    <a:pt x="5772911" y="307727"/>
                  </a:cubicBezTo>
                  <a:close/>
                  <a:moveTo>
                    <a:pt x="5949322" y="108014"/>
                  </a:moveTo>
                  <a:cubicBezTo>
                    <a:pt x="5958272" y="112363"/>
                    <a:pt x="5967222" y="116830"/>
                    <a:pt x="5976172" y="121179"/>
                  </a:cubicBezTo>
                  <a:cubicBezTo>
                    <a:pt x="5971815" y="130113"/>
                    <a:pt x="5967340" y="139164"/>
                    <a:pt x="5962983" y="148097"/>
                  </a:cubicBezTo>
                  <a:cubicBezTo>
                    <a:pt x="5954033" y="143748"/>
                    <a:pt x="5945083" y="139281"/>
                    <a:pt x="5936015" y="134932"/>
                  </a:cubicBezTo>
                  <a:cubicBezTo>
                    <a:pt x="5940490" y="125998"/>
                    <a:pt x="5944847" y="116947"/>
                    <a:pt x="5949322" y="108014"/>
                  </a:cubicBezTo>
                  <a:close/>
                  <a:moveTo>
                    <a:pt x="5983592" y="208164"/>
                  </a:moveTo>
                  <a:cubicBezTo>
                    <a:pt x="5948616" y="166787"/>
                    <a:pt x="6052602" y="200406"/>
                    <a:pt x="5983592" y="208164"/>
                  </a:cubicBezTo>
                  <a:close/>
                  <a:moveTo>
                    <a:pt x="5989951" y="161263"/>
                  </a:moveTo>
                  <a:cubicBezTo>
                    <a:pt x="5954975" y="119886"/>
                    <a:pt x="6058961" y="153505"/>
                    <a:pt x="5989951" y="161263"/>
                  </a:cubicBezTo>
                  <a:close/>
                  <a:moveTo>
                    <a:pt x="5992071" y="429153"/>
                  </a:moveTo>
                  <a:cubicBezTo>
                    <a:pt x="5983003" y="424687"/>
                    <a:pt x="5974053" y="420337"/>
                    <a:pt x="5965103" y="415871"/>
                  </a:cubicBezTo>
                  <a:cubicBezTo>
                    <a:pt x="5969460" y="406937"/>
                    <a:pt x="5973817" y="398003"/>
                    <a:pt x="5978292" y="389070"/>
                  </a:cubicBezTo>
                  <a:cubicBezTo>
                    <a:pt x="5987242" y="393419"/>
                    <a:pt x="5996192" y="397768"/>
                    <a:pt x="6005260" y="402235"/>
                  </a:cubicBezTo>
                  <a:cubicBezTo>
                    <a:pt x="6000785" y="411169"/>
                    <a:pt x="5996428" y="420102"/>
                    <a:pt x="5992071" y="429153"/>
                  </a:cubicBezTo>
                  <a:close/>
                  <a:moveTo>
                    <a:pt x="5799408" y="685054"/>
                  </a:moveTo>
                  <a:cubicBezTo>
                    <a:pt x="5812833" y="694105"/>
                    <a:pt x="5819546" y="698690"/>
                    <a:pt x="5822254" y="700453"/>
                  </a:cubicBezTo>
                  <a:cubicBezTo>
                    <a:pt x="5813186" y="694340"/>
                    <a:pt x="5764785" y="661427"/>
                    <a:pt x="5799408" y="685054"/>
                  </a:cubicBezTo>
                  <a:close/>
                  <a:moveTo>
                    <a:pt x="5726865" y="832929"/>
                  </a:moveTo>
                  <a:cubicBezTo>
                    <a:pt x="5717797" y="828462"/>
                    <a:pt x="5708847" y="824113"/>
                    <a:pt x="5699897" y="819646"/>
                  </a:cubicBezTo>
                  <a:cubicBezTo>
                    <a:pt x="5704254" y="810712"/>
                    <a:pt x="5708612" y="801779"/>
                    <a:pt x="5713087" y="792845"/>
                  </a:cubicBezTo>
                  <a:cubicBezTo>
                    <a:pt x="5722037" y="797195"/>
                    <a:pt x="5731105" y="801661"/>
                    <a:pt x="5740055" y="806011"/>
                  </a:cubicBezTo>
                  <a:cubicBezTo>
                    <a:pt x="5735697" y="814944"/>
                    <a:pt x="5731222" y="823995"/>
                    <a:pt x="5726865" y="832929"/>
                  </a:cubicBezTo>
                  <a:close/>
                  <a:moveTo>
                    <a:pt x="5679288" y="759579"/>
                  </a:moveTo>
                  <a:cubicBezTo>
                    <a:pt x="5664568" y="749705"/>
                    <a:pt x="5679995" y="729487"/>
                    <a:pt x="5685647" y="712678"/>
                  </a:cubicBezTo>
                  <a:cubicBezTo>
                    <a:pt x="5700368" y="722552"/>
                    <a:pt x="5684941" y="742770"/>
                    <a:pt x="5679288" y="759579"/>
                  </a:cubicBezTo>
                  <a:close/>
                  <a:moveTo>
                    <a:pt x="5645019" y="659429"/>
                  </a:moveTo>
                  <a:cubicBezTo>
                    <a:pt x="5681290" y="739949"/>
                    <a:pt x="5626176" y="617935"/>
                    <a:pt x="5645019" y="659429"/>
                  </a:cubicBezTo>
                  <a:close/>
                  <a:moveTo>
                    <a:pt x="5649612" y="1261977"/>
                  </a:moveTo>
                  <a:cubicBezTo>
                    <a:pt x="5613576" y="1202851"/>
                    <a:pt x="5703901" y="1264328"/>
                    <a:pt x="5649612" y="1261977"/>
                  </a:cubicBezTo>
                  <a:close/>
                  <a:moveTo>
                    <a:pt x="5575773" y="392126"/>
                  </a:moveTo>
                  <a:cubicBezTo>
                    <a:pt x="5641015" y="362386"/>
                    <a:pt x="5601093" y="455131"/>
                    <a:pt x="5575773" y="392126"/>
                  </a:cubicBezTo>
                  <a:close/>
                  <a:moveTo>
                    <a:pt x="5562113" y="352042"/>
                  </a:moveTo>
                  <a:cubicBezTo>
                    <a:pt x="5527137" y="310666"/>
                    <a:pt x="5631005" y="344284"/>
                    <a:pt x="5562113" y="352042"/>
                  </a:cubicBezTo>
                  <a:close/>
                  <a:moveTo>
                    <a:pt x="5534673" y="271875"/>
                  </a:moveTo>
                  <a:cubicBezTo>
                    <a:pt x="5592142" y="242723"/>
                    <a:pt x="5533260" y="356979"/>
                    <a:pt x="5534673" y="271875"/>
                  </a:cubicBezTo>
                  <a:close/>
                  <a:moveTo>
                    <a:pt x="5531140" y="687053"/>
                  </a:moveTo>
                  <a:cubicBezTo>
                    <a:pt x="5522190" y="682703"/>
                    <a:pt x="5513123" y="678354"/>
                    <a:pt x="5504172" y="673887"/>
                  </a:cubicBezTo>
                  <a:cubicBezTo>
                    <a:pt x="5508647" y="664954"/>
                    <a:pt x="5513005" y="656020"/>
                    <a:pt x="5517480" y="647086"/>
                  </a:cubicBezTo>
                  <a:cubicBezTo>
                    <a:pt x="5526430" y="651436"/>
                    <a:pt x="5535380" y="655785"/>
                    <a:pt x="5544330" y="660252"/>
                  </a:cubicBezTo>
                  <a:cubicBezTo>
                    <a:pt x="5539973" y="669185"/>
                    <a:pt x="5535498" y="678119"/>
                    <a:pt x="5531140" y="687053"/>
                  </a:cubicBezTo>
                  <a:close/>
                  <a:moveTo>
                    <a:pt x="5371452" y="1726172"/>
                  </a:moveTo>
                  <a:cubicBezTo>
                    <a:pt x="5336476" y="1684678"/>
                    <a:pt x="5440462" y="1718414"/>
                    <a:pt x="5371452" y="1726172"/>
                  </a:cubicBezTo>
                  <a:close/>
                  <a:moveTo>
                    <a:pt x="5268643" y="575265"/>
                  </a:moveTo>
                  <a:cubicBezTo>
                    <a:pt x="5290312" y="556222"/>
                    <a:pt x="5294081" y="585374"/>
                    <a:pt x="5309037" y="595013"/>
                  </a:cubicBezTo>
                  <a:cubicBezTo>
                    <a:pt x="5287486" y="614173"/>
                    <a:pt x="5283600" y="585021"/>
                    <a:pt x="5268643" y="575265"/>
                  </a:cubicBezTo>
                  <a:close/>
                  <a:moveTo>
                    <a:pt x="4627416" y="1628960"/>
                  </a:moveTo>
                  <a:cubicBezTo>
                    <a:pt x="4634953" y="1626962"/>
                    <a:pt x="4633186" y="1627432"/>
                    <a:pt x="4627416" y="1628960"/>
                  </a:cubicBezTo>
                  <a:close/>
                  <a:moveTo>
                    <a:pt x="6195568" y="728899"/>
                  </a:moveTo>
                  <a:cubicBezTo>
                    <a:pt x="6204636" y="733249"/>
                    <a:pt x="6213586" y="737598"/>
                    <a:pt x="6222536" y="742065"/>
                  </a:cubicBezTo>
                  <a:cubicBezTo>
                    <a:pt x="6218061" y="750998"/>
                    <a:pt x="6213703" y="759932"/>
                    <a:pt x="6209346" y="768866"/>
                  </a:cubicBezTo>
                  <a:cubicBezTo>
                    <a:pt x="6200396" y="764516"/>
                    <a:pt x="6191328" y="760167"/>
                    <a:pt x="6182378" y="755700"/>
                  </a:cubicBezTo>
                  <a:cubicBezTo>
                    <a:pt x="6186735" y="746767"/>
                    <a:pt x="6191210" y="737833"/>
                    <a:pt x="6195568" y="728899"/>
                  </a:cubicBezTo>
                  <a:close/>
                  <a:moveTo>
                    <a:pt x="6346071" y="1102583"/>
                  </a:moveTo>
                  <a:cubicBezTo>
                    <a:pt x="6362793" y="1118217"/>
                    <a:pt x="6338887" y="1113750"/>
                    <a:pt x="6332881" y="1129501"/>
                  </a:cubicBezTo>
                  <a:cubicBezTo>
                    <a:pt x="6317572" y="1117864"/>
                    <a:pt x="6332410" y="1096118"/>
                    <a:pt x="6346071" y="1102583"/>
                  </a:cubicBezTo>
                  <a:close/>
                  <a:moveTo>
                    <a:pt x="6412961" y="218273"/>
                  </a:moveTo>
                  <a:cubicBezTo>
                    <a:pt x="6429212" y="231321"/>
                    <a:pt x="6407661" y="257417"/>
                    <a:pt x="6400007" y="278693"/>
                  </a:cubicBezTo>
                  <a:cubicBezTo>
                    <a:pt x="6383755" y="265527"/>
                    <a:pt x="6405424" y="239549"/>
                    <a:pt x="6412961" y="218273"/>
                  </a:cubicBezTo>
                  <a:close/>
                  <a:moveTo>
                    <a:pt x="6440400" y="298441"/>
                  </a:moveTo>
                  <a:cubicBezTo>
                    <a:pt x="6458536" y="271992"/>
                    <a:pt x="6480204" y="335468"/>
                    <a:pt x="6461009" y="358507"/>
                  </a:cubicBezTo>
                  <a:cubicBezTo>
                    <a:pt x="6402951" y="355921"/>
                    <a:pt x="6475376" y="308902"/>
                    <a:pt x="6440400" y="298441"/>
                  </a:cubicBezTo>
                  <a:close/>
                  <a:moveTo>
                    <a:pt x="4298029" y="2012400"/>
                  </a:moveTo>
                  <a:cubicBezTo>
                    <a:pt x="4314751" y="2002174"/>
                    <a:pt x="4332298" y="2000528"/>
                    <a:pt x="4351847" y="2017337"/>
                  </a:cubicBezTo>
                  <a:cubicBezTo>
                    <a:pt x="4335242" y="2027564"/>
                    <a:pt x="4317578" y="2029210"/>
                    <a:pt x="4298029" y="2012400"/>
                  </a:cubicBezTo>
                  <a:close/>
                  <a:moveTo>
                    <a:pt x="4234907" y="2423581"/>
                  </a:moveTo>
                  <a:cubicBezTo>
                    <a:pt x="4176849" y="2461314"/>
                    <a:pt x="4231138" y="2330014"/>
                    <a:pt x="4263170" y="2388670"/>
                  </a:cubicBezTo>
                  <a:cubicBezTo>
                    <a:pt x="4249510" y="2410534"/>
                    <a:pt x="4218773" y="2402776"/>
                    <a:pt x="4234907" y="2423581"/>
                  </a:cubicBezTo>
                  <a:close/>
                  <a:moveTo>
                    <a:pt x="3692366" y="2141232"/>
                  </a:moveTo>
                  <a:cubicBezTo>
                    <a:pt x="3712504" y="2130653"/>
                    <a:pt x="3700609" y="2151694"/>
                    <a:pt x="3713563" y="2162508"/>
                  </a:cubicBezTo>
                  <a:cubicBezTo>
                    <a:pt x="3697547" y="2173205"/>
                    <a:pt x="3681767" y="2152047"/>
                    <a:pt x="3692366" y="2141232"/>
                  </a:cubicBezTo>
                  <a:close/>
                  <a:moveTo>
                    <a:pt x="9401941" y="3937945"/>
                  </a:moveTo>
                  <a:cubicBezTo>
                    <a:pt x="9375797" y="3870003"/>
                    <a:pt x="9319623" y="3740466"/>
                    <a:pt x="9244843" y="3573313"/>
                  </a:cubicBezTo>
                  <a:cubicBezTo>
                    <a:pt x="9246138" y="3627385"/>
                    <a:pt x="9179719" y="3586479"/>
                    <a:pt x="9240721" y="3564144"/>
                  </a:cubicBezTo>
                  <a:cubicBezTo>
                    <a:pt x="8990707" y="3006264"/>
                    <a:pt x="8537432" y="2042140"/>
                    <a:pt x="8284827" y="1552320"/>
                  </a:cubicBezTo>
                  <a:cubicBezTo>
                    <a:pt x="8290480" y="1574418"/>
                    <a:pt x="8288478" y="1591815"/>
                    <a:pt x="8267987" y="1543033"/>
                  </a:cubicBezTo>
                  <a:cubicBezTo>
                    <a:pt x="8267516" y="1541740"/>
                    <a:pt x="8254208" y="1537509"/>
                    <a:pt x="8254562" y="1536451"/>
                  </a:cubicBezTo>
                  <a:cubicBezTo>
                    <a:pt x="8258801" y="1521757"/>
                    <a:pt x="8263630" y="1518231"/>
                    <a:pt x="8268458" y="1520464"/>
                  </a:cubicBezTo>
                  <a:cubicBezTo>
                    <a:pt x="8233246" y="1452639"/>
                    <a:pt x="8202274" y="1395159"/>
                    <a:pt x="8177073" y="1350726"/>
                  </a:cubicBezTo>
                  <a:cubicBezTo>
                    <a:pt x="8101703" y="1217779"/>
                    <a:pt x="8028336" y="1094002"/>
                    <a:pt x="7957913" y="984800"/>
                  </a:cubicBezTo>
                  <a:cubicBezTo>
                    <a:pt x="7932476" y="1025119"/>
                    <a:pt x="7905390" y="982097"/>
                    <a:pt x="7946608" y="967286"/>
                  </a:cubicBezTo>
                  <a:cubicBezTo>
                    <a:pt x="7793985" y="732896"/>
                    <a:pt x="7656672" y="570328"/>
                    <a:pt x="7546915" y="539413"/>
                  </a:cubicBezTo>
                  <a:cubicBezTo>
                    <a:pt x="7555276" y="550697"/>
                    <a:pt x="7551272" y="605710"/>
                    <a:pt x="7536081" y="584551"/>
                  </a:cubicBezTo>
                  <a:cubicBezTo>
                    <a:pt x="7533490" y="580907"/>
                    <a:pt x="7525717" y="544703"/>
                    <a:pt x="7541733" y="538120"/>
                  </a:cubicBezTo>
                  <a:cubicBezTo>
                    <a:pt x="7534668" y="536357"/>
                    <a:pt x="7527602" y="534946"/>
                    <a:pt x="7520771" y="534358"/>
                  </a:cubicBezTo>
                  <a:cubicBezTo>
                    <a:pt x="7520771" y="534358"/>
                    <a:pt x="7379807" y="300556"/>
                    <a:pt x="7105887" y="263882"/>
                  </a:cubicBezTo>
                  <a:cubicBezTo>
                    <a:pt x="7112953" y="268348"/>
                    <a:pt x="7121196" y="275284"/>
                    <a:pt x="7131324" y="286333"/>
                  </a:cubicBezTo>
                  <a:cubicBezTo>
                    <a:pt x="7092697" y="298441"/>
                    <a:pt x="7076328" y="270347"/>
                    <a:pt x="7083276" y="260708"/>
                  </a:cubicBezTo>
                  <a:cubicBezTo>
                    <a:pt x="7082923" y="260708"/>
                    <a:pt x="7082570" y="260590"/>
                    <a:pt x="7082099" y="260590"/>
                  </a:cubicBezTo>
                  <a:cubicBezTo>
                    <a:pt x="6935246" y="247660"/>
                    <a:pt x="6732338" y="281866"/>
                    <a:pt x="6533905" y="266938"/>
                  </a:cubicBezTo>
                  <a:cubicBezTo>
                    <a:pt x="6631767" y="479699"/>
                    <a:pt x="6609981" y="652141"/>
                    <a:pt x="6542737" y="860318"/>
                  </a:cubicBezTo>
                  <a:cubicBezTo>
                    <a:pt x="6491157" y="1020065"/>
                    <a:pt x="6373863" y="1312758"/>
                    <a:pt x="6167775" y="1477559"/>
                  </a:cubicBezTo>
                  <a:cubicBezTo>
                    <a:pt x="5966751" y="1638247"/>
                    <a:pt x="5727925" y="1737692"/>
                    <a:pt x="5498520" y="1824442"/>
                  </a:cubicBezTo>
                  <a:cubicBezTo>
                    <a:pt x="5539148" y="1937287"/>
                    <a:pt x="5565881" y="2054835"/>
                    <a:pt x="5577186" y="2174263"/>
                  </a:cubicBezTo>
                  <a:cubicBezTo>
                    <a:pt x="5597677" y="2391608"/>
                    <a:pt x="5567530" y="2611187"/>
                    <a:pt x="5538442" y="2823595"/>
                  </a:cubicBezTo>
                  <a:cubicBezTo>
                    <a:pt x="5516538" y="2983930"/>
                    <a:pt x="5493809" y="3149555"/>
                    <a:pt x="5493103" y="3312828"/>
                  </a:cubicBezTo>
                  <a:cubicBezTo>
                    <a:pt x="5492160" y="3508192"/>
                    <a:pt x="5522661" y="3705084"/>
                    <a:pt x="5551985" y="3895511"/>
                  </a:cubicBezTo>
                  <a:lnTo>
                    <a:pt x="5522190" y="3900095"/>
                  </a:lnTo>
                  <a:cubicBezTo>
                    <a:pt x="5492632" y="3708493"/>
                    <a:pt x="5462013" y="3510425"/>
                    <a:pt x="5462955" y="3312710"/>
                  </a:cubicBezTo>
                  <a:cubicBezTo>
                    <a:pt x="5463779" y="3147556"/>
                    <a:pt x="5486508" y="2980756"/>
                    <a:pt x="5508647" y="2819599"/>
                  </a:cubicBezTo>
                  <a:cubicBezTo>
                    <a:pt x="5530787" y="2657618"/>
                    <a:pt x="5553280" y="2491406"/>
                    <a:pt x="5553516" y="2326017"/>
                  </a:cubicBezTo>
                  <a:cubicBezTo>
                    <a:pt x="5541033" y="2324842"/>
                    <a:pt x="5525135" y="2320492"/>
                    <a:pt x="5523957" y="2309090"/>
                  </a:cubicBezTo>
                  <a:cubicBezTo>
                    <a:pt x="5523133" y="2302272"/>
                    <a:pt x="5539031" y="2302978"/>
                    <a:pt x="5553162" y="2306857"/>
                  </a:cubicBezTo>
                  <a:cubicBezTo>
                    <a:pt x="5552809" y="2263599"/>
                    <a:pt x="5551160" y="2220224"/>
                    <a:pt x="5547156" y="2177084"/>
                  </a:cubicBezTo>
                  <a:cubicBezTo>
                    <a:pt x="5536204" y="2060360"/>
                    <a:pt x="5510061" y="1945516"/>
                    <a:pt x="5470374" y="1835139"/>
                  </a:cubicBezTo>
                  <a:cubicBezTo>
                    <a:pt x="5427979" y="1851125"/>
                    <a:pt x="5385466" y="1866877"/>
                    <a:pt x="5342953" y="1882510"/>
                  </a:cubicBezTo>
                  <a:cubicBezTo>
                    <a:pt x="5154530" y="1952334"/>
                    <a:pt x="4959747" y="2024390"/>
                    <a:pt x="4776741" y="2114079"/>
                  </a:cubicBezTo>
                  <a:cubicBezTo>
                    <a:pt x="4597504" y="2202004"/>
                    <a:pt x="4338540" y="2342591"/>
                    <a:pt x="4161304" y="2548064"/>
                  </a:cubicBezTo>
                  <a:lnTo>
                    <a:pt x="4142933" y="2569340"/>
                  </a:lnTo>
                  <a:lnTo>
                    <a:pt x="4135396" y="2542187"/>
                  </a:lnTo>
                  <a:cubicBezTo>
                    <a:pt x="4062264" y="2280526"/>
                    <a:pt x="3899160" y="2053424"/>
                    <a:pt x="3741474" y="1833846"/>
                  </a:cubicBezTo>
                  <a:cubicBezTo>
                    <a:pt x="3737941" y="1828909"/>
                    <a:pt x="3734290" y="1823972"/>
                    <a:pt x="3730875" y="1819035"/>
                  </a:cubicBezTo>
                  <a:cubicBezTo>
                    <a:pt x="3698961" y="1859824"/>
                    <a:pt x="3678587" y="1907783"/>
                    <a:pt x="3664927" y="1950453"/>
                  </a:cubicBezTo>
                  <a:cubicBezTo>
                    <a:pt x="3665162" y="1953391"/>
                    <a:pt x="3664927" y="1956918"/>
                    <a:pt x="3663514" y="1962090"/>
                  </a:cubicBezTo>
                  <a:cubicBezTo>
                    <a:pt x="3662571" y="1962443"/>
                    <a:pt x="3661983" y="1962560"/>
                    <a:pt x="3661158" y="1962795"/>
                  </a:cubicBezTo>
                  <a:cubicBezTo>
                    <a:pt x="3657036" y="1976431"/>
                    <a:pt x="3653504" y="1989361"/>
                    <a:pt x="3650677" y="2001116"/>
                  </a:cubicBezTo>
                  <a:cubicBezTo>
                    <a:pt x="3613935" y="2148403"/>
                    <a:pt x="3608400" y="2300979"/>
                    <a:pt x="3620176" y="2453556"/>
                  </a:cubicBezTo>
                  <a:cubicBezTo>
                    <a:pt x="3627478" y="2457082"/>
                    <a:pt x="3636074" y="2466604"/>
                    <a:pt x="3644200" y="2485764"/>
                  </a:cubicBezTo>
                  <a:cubicBezTo>
                    <a:pt x="3635603" y="2486469"/>
                    <a:pt x="3628655" y="2485764"/>
                    <a:pt x="3622885" y="2484471"/>
                  </a:cubicBezTo>
                  <a:cubicBezTo>
                    <a:pt x="3635486" y="2622119"/>
                    <a:pt x="3661276" y="2759532"/>
                    <a:pt x="3690246" y="2893184"/>
                  </a:cubicBezTo>
                  <a:cubicBezTo>
                    <a:pt x="3699432" y="2935736"/>
                    <a:pt x="3708971" y="2978288"/>
                    <a:pt x="3718510" y="3020840"/>
                  </a:cubicBezTo>
                  <a:cubicBezTo>
                    <a:pt x="3774919" y="3271921"/>
                    <a:pt x="3833212" y="3531584"/>
                    <a:pt x="3823438" y="3792539"/>
                  </a:cubicBezTo>
                  <a:lnTo>
                    <a:pt x="3793290" y="3791364"/>
                  </a:lnTo>
                  <a:cubicBezTo>
                    <a:pt x="3801298" y="3578838"/>
                    <a:pt x="3762907" y="3365724"/>
                    <a:pt x="3717803" y="3157430"/>
                  </a:cubicBezTo>
                  <a:cubicBezTo>
                    <a:pt x="3711444" y="3161780"/>
                    <a:pt x="3700138" y="3162367"/>
                    <a:pt x="3682591" y="3152376"/>
                  </a:cubicBezTo>
                  <a:cubicBezTo>
                    <a:pt x="3695663" y="3138270"/>
                    <a:pt x="3705791" y="3133921"/>
                    <a:pt x="3712857" y="3134273"/>
                  </a:cubicBezTo>
                  <a:cubicBezTo>
                    <a:pt x="3705084" y="3098539"/>
                    <a:pt x="3697076" y="3062805"/>
                    <a:pt x="3689068" y="3027305"/>
                  </a:cubicBezTo>
                  <a:cubicBezTo>
                    <a:pt x="3679530" y="2984753"/>
                    <a:pt x="3669991" y="2942201"/>
                    <a:pt x="3660805" y="2899531"/>
                  </a:cubicBezTo>
                  <a:cubicBezTo>
                    <a:pt x="3596741" y="2604134"/>
                    <a:pt x="3547516" y="2289930"/>
                    <a:pt x="3621354" y="1993828"/>
                  </a:cubicBezTo>
                  <a:cubicBezTo>
                    <a:pt x="3635250" y="1938228"/>
                    <a:pt x="3659745" y="1857355"/>
                    <a:pt x="3712504" y="1793409"/>
                  </a:cubicBezTo>
                  <a:cubicBezTo>
                    <a:pt x="3616761" y="1659875"/>
                    <a:pt x="3520430" y="1521875"/>
                    <a:pt x="3445178" y="1375175"/>
                  </a:cubicBezTo>
                  <a:cubicBezTo>
                    <a:pt x="3366394" y="1221658"/>
                    <a:pt x="3326707" y="1085186"/>
                    <a:pt x="3323999" y="958117"/>
                  </a:cubicBezTo>
                  <a:lnTo>
                    <a:pt x="3354146" y="957412"/>
                  </a:lnTo>
                  <a:cubicBezTo>
                    <a:pt x="3356737" y="1079896"/>
                    <a:pt x="3395246" y="1212020"/>
                    <a:pt x="3472028" y="1361540"/>
                  </a:cubicBezTo>
                  <a:cubicBezTo>
                    <a:pt x="3553757" y="1521052"/>
                    <a:pt x="3661629" y="1671160"/>
                    <a:pt x="3765969" y="1816331"/>
                  </a:cubicBezTo>
                  <a:cubicBezTo>
                    <a:pt x="3898218" y="2000528"/>
                    <a:pt x="4034236" y="2190015"/>
                    <a:pt x="4119144" y="2401835"/>
                  </a:cubicBezTo>
                  <a:cubicBezTo>
                    <a:pt x="4123855" y="2399484"/>
                    <a:pt x="4128919" y="2400542"/>
                    <a:pt x="4134218" y="2403128"/>
                  </a:cubicBezTo>
                  <a:cubicBezTo>
                    <a:pt x="4149645" y="2150166"/>
                    <a:pt x="4255987" y="1918245"/>
                    <a:pt x="4344310" y="1726172"/>
                  </a:cubicBezTo>
                  <a:cubicBezTo>
                    <a:pt x="4355851" y="1701135"/>
                    <a:pt x="4367039" y="1676802"/>
                    <a:pt x="4377755" y="1653058"/>
                  </a:cubicBezTo>
                  <a:lnTo>
                    <a:pt x="4405194" y="1665518"/>
                  </a:lnTo>
                  <a:cubicBezTo>
                    <a:pt x="4394478" y="1689145"/>
                    <a:pt x="4383290" y="1713595"/>
                    <a:pt x="4371749" y="1738750"/>
                  </a:cubicBezTo>
                  <a:cubicBezTo>
                    <a:pt x="4274829" y="1949277"/>
                    <a:pt x="4155887" y="2208470"/>
                    <a:pt x="4162482" y="2487762"/>
                  </a:cubicBezTo>
                  <a:cubicBezTo>
                    <a:pt x="4173787" y="2487057"/>
                    <a:pt x="4180971" y="2488350"/>
                    <a:pt x="4162835" y="2493992"/>
                  </a:cubicBezTo>
                  <a:cubicBezTo>
                    <a:pt x="4162953" y="2496226"/>
                    <a:pt x="4163070" y="2498577"/>
                    <a:pt x="4163188" y="2500928"/>
                  </a:cubicBezTo>
                  <a:cubicBezTo>
                    <a:pt x="4222424" y="2436747"/>
                    <a:pt x="4288843" y="2379148"/>
                    <a:pt x="4357735" y="2327780"/>
                  </a:cubicBezTo>
                  <a:cubicBezTo>
                    <a:pt x="4345841" y="2319199"/>
                    <a:pt x="4329001" y="2295102"/>
                    <a:pt x="4348079" y="2283935"/>
                  </a:cubicBezTo>
                  <a:cubicBezTo>
                    <a:pt x="4376107" y="2269829"/>
                    <a:pt x="4344781" y="2302037"/>
                    <a:pt x="4361975" y="2314380"/>
                  </a:cubicBezTo>
                  <a:cubicBezTo>
                    <a:pt x="4363623" y="2317436"/>
                    <a:pt x="4364683" y="2319905"/>
                    <a:pt x="4365508" y="2322020"/>
                  </a:cubicBezTo>
                  <a:cubicBezTo>
                    <a:pt x="4503292" y="2220342"/>
                    <a:pt x="4649320" y="2143113"/>
                    <a:pt x="4763552" y="2087043"/>
                  </a:cubicBezTo>
                  <a:cubicBezTo>
                    <a:pt x="4947853" y="1996649"/>
                    <a:pt x="5143342" y="1924357"/>
                    <a:pt x="5332472" y="1854416"/>
                  </a:cubicBezTo>
                  <a:cubicBezTo>
                    <a:pt x="5376280" y="1838195"/>
                    <a:pt x="5420089" y="1821973"/>
                    <a:pt x="5463779" y="1805517"/>
                  </a:cubicBezTo>
                  <a:cubicBezTo>
                    <a:pt x="5698248" y="1717356"/>
                    <a:pt x="5944258" y="1617676"/>
                    <a:pt x="6148933" y="1454050"/>
                  </a:cubicBezTo>
                  <a:cubicBezTo>
                    <a:pt x="6356316" y="1288190"/>
                    <a:pt x="6473374" y="977160"/>
                    <a:pt x="6514121" y="851149"/>
                  </a:cubicBezTo>
                  <a:cubicBezTo>
                    <a:pt x="6579833" y="647439"/>
                    <a:pt x="6600913" y="479581"/>
                    <a:pt x="6503404" y="272345"/>
                  </a:cubicBezTo>
                  <a:lnTo>
                    <a:pt x="6517065" y="265998"/>
                  </a:lnTo>
                  <a:cubicBezTo>
                    <a:pt x="6517065" y="265998"/>
                    <a:pt x="6517065" y="265998"/>
                    <a:pt x="6516947" y="265998"/>
                  </a:cubicBezTo>
                  <a:cubicBezTo>
                    <a:pt x="6461598" y="108366"/>
                    <a:pt x="6226422" y="173840"/>
                    <a:pt x="6044711" y="107426"/>
                  </a:cubicBezTo>
                  <a:cubicBezTo>
                    <a:pt x="5936015" y="67695"/>
                    <a:pt x="5836386" y="8451"/>
                    <a:pt x="5557638" y="25613"/>
                  </a:cubicBezTo>
                  <a:lnTo>
                    <a:pt x="3916707" y="503796"/>
                  </a:lnTo>
                  <a:cubicBezTo>
                    <a:pt x="3916707" y="503796"/>
                    <a:pt x="3583316" y="471823"/>
                    <a:pt x="3335422" y="948361"/>
                  </a:cubicBezTo>
                  <a:cubicBezTo>
                    <a:pt x="3335422" y="948361"/>
                    <a:pt x="2803833" y="1155479"/>
                    <a:pt x="2507537" y="1681622"/>
                  </a:cubicBezTo>
                  <a:cubicBezTo>
                    <a:pt x="2211242" y="2207764"/>
                    <a:pt x="644857" y="3487504"/>
                    <a:pt x="438415" y="3753043"/>
                  </a:cubicBezTo>
                  <a:cubicBezTo>
                    <a:pt x="232092" y="4018583"/>
                    <a:pt x="82178" y="4213829"/>
                    <a:pt x="32128" y="4579402"/>
                  </a:cubicBezTo>
                  <a:cubicBezTo>
                    <a:pt x="-7205" y="4867393"/>
                    <a:pt x="82060" y="5030902"/>
                    <a:pt x="177449" y="5087442"/>
                  </a:cubicBezTo>
                  <a:cubicBezTo>
                    <a:pt x="178509" y="5082858"/>
                    <a:pt x="179687" y="5078038"/>
                    <a:pt x="181689" y="5072631"/>
                  </a:cubicBezTo>
                  <a:cubicBezTo>
                    <a:pt x="188519" y="5081800"/>
                    <a:pt x="192405" y="5089676"/>
                    <a:pt x="194643" y="5096376"/>
                  </a:cubicBezTo>
                  <a:cubicBezTo>
                    <a:pt x="214663" y="5105545"/>
                    <a:pt x="234683" y="5110599"/>
                    <a:pt x="253525" y="5110599"/>
                  </a:cubicBezTo>
                  <a:cubicBezTo>
                    <a:pt x="367639" y="5110599"/>
                    <a:pt x="1615943" y="5110599"/>
                    <a:pt x="1787761" y="5110599"/>
                  </a:cubicBezTo>
                  <a:cubicBezTo>
                    <a:pt x="1903523" y="5110599"/>
                    <a:pt x="2102192" y="4900307"/>
                    <a:pt x="2253755" y="4719166"/>
                  </a:cubicBezTo>
                  <a:cubicBezTo>
                    <a:pt x="2243745" y="4706941"/>
                    <a:pt x="2236090" y="4685430"/>
                    <a:pt x="2221488" y="4670031"/>
                  </a:cubicBezTo>
                  <a:cubicBezTo>
                    <a:pt x="2245511" y="4661098"/>
                    <a:pt x="2252813" y="4684137"/>
                    <a:pt x="2270831" y="4698595"/>
                  </a:cubicBezTo>
                  <a:cubicBezTo>
                    <a:pt x="2336661" y="4619016"/>
                    <a:pt x="2392246" y="4547077"/>
                    <a:pt x="2425927" y="4504054"/>
                  </a:cubicBezTo>
                  <a:cubicBezTo>
                    <a:pt x="2532386" y="4367582"/>
                    <a:pt x="2923128" y="3691919"/>
                    <a:pt x="3020166" y="3444834"/>
                  </a:cubicBezTo>
                  <a:cubicBezTo>
                    <a:pt x="3013218" y="3433432"/>
                    <a:pt x="3008508" y="3419444"/>
                    <a:pt x="3006506" y="3415212"/>
                  </a:cubicBezTo>
                  <a:cubicBezTo>
                    <a:pt x="3010038" y="3411450"/>
                    <a:pt x="3013218" y="3409687"/>
                    <a:pt x="3016398" y="3408747"/>
                  </a:cubicBezTo>
                  <a:cubicBezTo>
                    <a:pt x="2999322" y="3359494"/>
                    <a:pt x="2974709" y="3304717"/>
                    <a:pt x="2946210" y="3241359"/>
                  </a:cubicBezTo>
                  <a:cubicBezTo>
                    <a:pt x="2872018" y="3076793"/>
                    <a:pt x="2770506" y="2851337"/>
                    <a:pt x="2711270" y="2515974"/>
                  </a:cubicBezTo>
                  <a:lnTo>
                    <a:pt x="2740947" y="2510684"/>
                  </a:lnTo>
                  <a:cubicBezTo>
                    <a:pt x="2799476" y="2842403"/>
                    <a:pt x="2900164" y="3065861"/>
                    <a:pt x="2973767" y="3229017"/>
                  </a:cubicBezTo>
                  <a:cubicBezTo>
                    <a:pt x="3003797" y="3295666"/>
                    <a:pt x="3029705" y="3353264"/>
                    <a:pt x="3047134" y="3405338"/>
                  </a:cubicBezTo>
                  <a:lnTo>
                    <a:pt x="3029234" y="3411333"/>
                  </a:lnTo>
                  <a:cubicBezTo>
                    <a:pt x="3030058" y="3412038"/>
                    <a:pt x="3031001" y="3412391"/>
                    <a:pt x="3031825" y="3413214"/>
                  </a:cubicBezTo>
                  <a:cubicBezTo>
                    <a:pt x="3032178" y="3412273"/>
                    <a:pt x="3032649" y="3411098"/>
                    <a:pt x="3032885" y="3410157"/>
                  </a:cubicBezTo>
                  <a:cubicBezTo>
                    <a:pt x="3032885" y="3410157"/>
                    <a:pt x="3033945" y="3412861"/>
                    <a:pt x="3035711" y="3417680"/>
                  </a:cubicBezTo>
                  <a:cubicBezTo>
                    <a:pt x="3044779" y="3429435"/>
                    <a:pt x="3050785" y="3447890"/>
                    <a:pt x="3053140" y="3452827"/>
                  </a:cubicBezTo>
                  <a:cubicBezTo>
                    <a:pt x="3052080" y="3454120"/>
                    <a:pt x="3051020" y="3454943"/>
                    <a:pt x="3049961" y="3455883"/>
                  </a:cubicBezTo>
                  <a:cubicBezTo>
                    <a:pt x="3110845" y="3621508"/>
                    <a:pt x="3315873" y="4194317"/>
                    <a:pt x="3315873" y="4408371"/>
                  </a:cubicBezTo>
                  <a:cubicBezTo>
                    <a:pt x="3315873" y="4659805"/>
                    <a:pt x="3416797" y="5127173"/>
                    <a:pt x="3551402" y="5146686"/>
                  </a:cubicBezTo>
                  <a:lnTo>
                    <a:pt x="3946855" y="5146686"/>
                  </a:lnTo>
                  <a:lnTo>
                    <a:pt x="6335354" y="5045360"/>
                  </a:lnTo>
                  <a:lnTo>
                    <a:pt x="6663446" y="5137753"/>
                  </a:lnTo>
                  <a:cubicBezTo>
                    <a:pt x="6663446" y="5137753"/>
                    <a:pt x="6727981" y="5202404"/>
                    <a:pt x="6842212" y="5233906"/>
                  </a:cubicBezTo>
                  <a:cubicBezTo>
                    <a:pt x="6956444" y="5265527"/>
                    <a:pt x="8041526" y="5292915"/>
                    <a:pt x="8248556" y="5293385"/>
                  </a:cubicBezTo>
                  <a:cubicBezTo>
                    <a:pt x="8455585" y="5293973"/>
                    <a:pt x="9240721" y="5399531"/>
                    <a:pt x="9376386" y="5214864"/>
                  </a:cubicBezTo>
                  <a:cubicBezTo>
                    <a:pt x="9512051" y="5030314"/>
                    <a:pt x="9529951" y="4269429"/>
                    <a:pt x="9401941" y="3937945"/>
                  </a:cubicBezTo>
                </a:path>
              </a:pathLst>
            </a:custGeom>
            <a:solidFill>
              <a:srgbClr val="00BBE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="" xmlns:a16="http://schemas.microsoft.com/office/drawing/2014/main" id="{1CF33E8A-28ED-4D65-8568-266300CE51E1}"/>
                </a:ext>
              </a:extLst>
            </p:cNvPr>
            <p:cNvSpPr/>
            <p:nvPr/>
          </p:nvSpPr>
          <p:spPr>
            <a:xfrm>
              <a:off x="2953294" y="4488512"/>
              <a:ext cx="1882775" cy="2363087"/>
            </a:xfrm>
            <a:custGeom>
              <a:avLst/>
              <a:gdLst>
                <a:gd name="connsiteX0" fmla="*/ 3415550 w 6089836"/>
                <a:gd name="connsiteY0" fmla="*/ 1521534 h 7643406"/>
                <a:gd name="connsiteX1" fmla="*/ 3961035 w 6089836"/>
                <a:gd name="connsiteY1" fmla="*/ 1215440 h 7643406"/>
                <a:gd name="connsiteX2" fmla="*/ 3415550 w 6089836"/>
                <a:gd name="connsiteY2" fmla="*/ 1521534 h 7643406"/>
                <a:gd name="connsiteX3" fmla="*/ 2921057 w 6089836"/>
                <a:gd name="connsiteY3" fmla="*/ 1641785 h 7643406"/>
                <a:gd name="connsiteX4" fmla="*/ 2486388 w 6089836"/>
                <a:gd name="connsiteY4" fmla="*/ 1516009 h 7643406"/>
                <a:gd name="connsiteX5" fmla="*/ 2921057 w 6089836"/>
                <a:gd name="connsiteY5" fmla="*/ 1641785 h 7643406"/>
                <a:gd name="connsiteX6" fmla="*/ 2466957 w 6089836"/>
                <a:gd name="connsiteY6" fmla="*/ 1788131 h 7643406"/>
                <a:gd name="connsiteX7" fmla="*/ 2361793 w 6089836"/>
                <a:gd name="connsiteY7" fmla="*/ 1201452 h 7643406"/>
                <a:gd name="connsiteX8" fmla="*/ 2361087 w 6089836"/>
                <a:gd name="connsiteY8" fmla="*/ 666493 h 7643406"/>
                <a:gd name="connsiteX9" fmla="*/ 2921057 w 6089836"/>
                <a:gd name="connsiteY9" fmla="*/ 254137 h 7643406"/>
                <a:gd name="connsiteX10" fmla="*/ 3682404 w 6089836"/>
                <a:gd name="connsiteY10" fmla="*/ 35263 h 7643406"/>
                <a:gd name="connsiteX11" fmla="*/ 4234131 w 6089836"/>
                <a:gd name="connsiteY11" fmla="*/ 495814 h 7643406"/>
                <a:gd name="connsiteX12" fmla="*/ 4261099 w 6089836"/>
                <a:gd name="connsiteY12" fmla="*/ 748659 h 7643406"/>
                <a:gd name="connsiteX13" fmla="*/ 4388402 w 6089836"/>
                <a:gd name="connsiteY13" fmla="*/ 760061 h 7643406"/>
                <a:gd name="connsiteX14" fmla="*/ 4477786 w 6089836"/>
                <a:gd name="connsiteY14" fmla="*/ 752538 h 7643406"/>
                <a:gd name="connsiteX15" fmla="*/ 4786211 w 6089836"/>
                <a:gd name="connsiteY15" fmla="*/ 976583 h 7643406"/>
                <a:gd name="connsiteX16" fmla="*/ 4709193 w 6089836"/>
                <a:gd name="connsiteY16" fmla="*/ 1672817 h 7643406"/>
                <a:gd name="connsiteX17" fmla="*/ 4709311 w 6089836"/>
                <a:gd name="connsiteY17" fmla="*/ 1673052 h 7643406"/>
                <a:gd name="connsiteX18" fmla="*/ 4911394 w 6089836"/>
                <a:gd name="connsiteY18" fmla="*/ 2792339 h 7643406"/>
                <a:gd name="connsiteX19" fmla="*/ 4403476 w 6089836"/>
                <a:gd name="connsiteY19" fmla="*/ 3107719 h 7643406"/>
                <a:gd name="connsiteX20" fmla="*/ 3675221 w 6089836"/>
                <a:gd name="connsiteY20" fmla="*/ 4063027 h 7643406"/>
                <a:gd name="connsiteX21" fmla="*/ 3671923 w 6089836"/>
                <a:gd name="connsiteY21" fmla="*/ 3586843 h 7643406"/>
                <a:gd name="connsiteX22" fmla="*/ 3549919 w 6089836"/>
                <a:gd name="connsiteY22" fmla="*/ 3001691 h 7643406"/>
                <a:gd name="connsiteX23" fmla="*/ 3520596 w 6089836"/>
                <a:gd name="connsiteY23" fmla="*/ 3010037 h 7643406"/>
                <a:gd name="connsiteX24" fmla="*/ 2466957 w 6089836"/>
                <a:gd name="connsiteY24" fmla="*/ 1788131 h 7643406"/>
                <a:gd name="connsiteX25" fmla="*/ 5963502 w 6089836"/>
                <a:gd name="connsiteY25" fmla="*/ 6919196 h 7643406"/>
                <a:gd name="connsiteX26" fmla="*/ 5293893 w 6089836"/>
                <a:gd name="connsiteY26" fmla="*/ 7051319 h 7643406"/>
                <a:gd name="connsiteX27" fmla="*/ 4315506 w 6089836"/>
                <a:gd name="connsiteY27" fmla="*/ 6870766 h 7643406"/>
                <a:gd name="connsiteX28" fmla="*/ 3953734 w 6089836"/>
                <a:gd name="connsiteY28" fmla="*/ 6961043 h 7643406"/>
                <a:gd name="connsiteX29" fmla="*/ 3690648 w 6089836"/>
                <a:gd name="connsiteY29" fmla="*/ 7166163 h 7643406"/>
                <a:gd name="connsiteX30" fmla="*/ 3460418 w 6089836"/>
                <a:gd name="connsiteY30" fmla="*/ 7379512 h 7643406"/>
                <a:gd name="connsiteX31" fmla="*/ 3230660 w 6089836"/>
                <a:gd name="connsiteY31" fmla="*/ 7551014 h 7643406"/>
                <a:gd name="connsiteX32" fmla="*/ 4438806 w 6089836"/>
                <a:gd name="connsiteY32" fmla="*/ 7608612 h 7643406"/>
                <a:gd name="connsiteX33" fmla="*/ 5293893 w 6089836"/>
                <a:gd name="connsiteY33" fmla="*/ 7551836 h 7643406"/>
                <a:gd name="connsiteX34" fmla="*/ 5795452 w 6089836"/>
                <a:gd name="connsiteY34" fmla="*/ 7535497 h 7643406"/>
                <a:gd name="connsiteX35" fmla="*/ 6079971 w 6089836"/>
                <a:gd name="connsiteY35" fmla="*/ 7546194 h 7643406"/>
                <a:gd name="connsiteX36" fmla="*/ 5963502 w 6089836"/>
                <a:gd name="connsiteY36" fmla="*/ 6919196 h 7643406"/>
                <a:gd name="connsiteX37" fmla="*/ 1315809 w 6089836"/>
                <a:gd name="connsiteY37" fmla="*/ 7035098 h 7643406"/>
                <a:gd name="connsiteX38" fmla="*/ 1333592 w 6089836"/>
                <a:gd name="connsiteY38" fmla="*/ 7191083 h 7643406"/>
                <a:gd name="connsiteX39" fmla="*/ 1146228 w 6089836"/>
                <a:gd name="connsiteY39" fmla="*/ 7163342 h 7643406"/>
                <a:gd name="connsiteX40" fmla="*/ 1273061 w 6089836"/>
                <a:gd name="connsiteY40" fmla="*/ 7310864 h 7643406"/>
                <a:gd name="connsiteX41" fmla="*/ 1268586 w 6089836"/>
                <a:gd name="connsiteY41" fmla="*/ 7402316 h 7643406"/>
                <a:gd name="connsiteX42" fmla="*/ 1268703 w 6089836"/>
                <a:gd name="connsiteY42" fmla="*/ 7402316 h 7643406"/>
                <a:gd name="connsiteX43" fmla="*/ 1292492 w 6089836"/>
                <a:gd name="connsiteY43" fmla="*/ 7556186 h 7643406"/>
                <a:gd name="connsiteX44" fmla="*/ 1260931 w 6089836"/>
                <a:gd name="connsiteY44" fmla="*/ 7571232 h 7643406"/>
                <a:gd name="connsiteX45" fmla="*/ 1146228 w 6089836"/>
                <a:gd name="connsiteY45" fmla="*/ 7452156 h 7643406"/>
                <a:gd name="connsiteX46" fmla="*/ 1118554 w 6089836"/>
                <a:gd name="connsiteY46" fmla="*/ 7449100 h 7643406"/>
                <a:gd name="connsiteX47" fmla="*/ 865478 w 6089836"/>
                <a:gd name="connsiteY47" fmla="*/ 7514339 h 7643406"/>
                <a:gd name="connsiteX48" fmla="*/ 835683 w 6089836"/>
                <a:gd name="connsiteY48" fmla="*/ 7616488 h 7643406"/>
                <a:gd name="connsiteX49" fmla="*/ 521017 w 6089836"/>
                <a:gd name="connsiteY49" fmla="*/ 7632944 h 7643406"/>
                <a:gd name="connsiteX50" fmla="*/ 352849 w 6089836"/>
                <a:gd name="connsiteY50" fmla="*/ 7579107 h 7643406"/>
                <a:gd name="connsiteX51" fmla="*/ 268059 w 6089836"/>
                <a:gd name="connsiteY51" fmla="*/ 7588981 h 7643406"/>
                <a:gd name="connsiteX52" fmla="*/ 89645 w 6089836"/>
                <a:gd name="connsiteY52" fmla="*/ 7478252 h 7643406"/>
                <a:gd name="connsiteX53" fmla="*/ 22755 w 6089836"/>
                <a:gd name="connsiteY53" fmla="*/ 7296406 h 7643406"/>
                <a:gd name="connsiteX54" fmla="*/ 74454 w 6089836"/>
                <a:gd name="connsiteY54" fmla="*/ 7014057 h 7643406"/>
                <a:gd name="connsiteX55" fmla="*/ 156065 w 6089836"/>
                <a:gd name="connsiteY55" fmla="*/ 6860775 h 7643406"/>
                <a:gd name="connsiteX56" fmla="*/ 238500 w 6089836"/>
                <a:gd name="connsiteY56" fmla="*/ 6754630 h 7643406"/>
                <a:gd name="connsiteX57" fmla="*/ 285959 w 6089836"/>
                <a:gd name="connsiteY57" fmla="*/ 6664941 h 7643406"/>
                <a:gd name="connsiteX58" fmla="*/ 456128 w 6089836"/>
                <a:gd name="connsiteY58" fmla="*/ 6485328 h 7643406"/>
                <a:gd name="connsiteX59" fmla="*/ 721334 w 6089836"/>
                <a:gd name="connsiteY59" fmla="*/ 6542927 h 7643406"/>
                <a:gd name="connsiteX60" fmla="*/ 721216 w 6089836"/>
                <a:gd name="connsiteY60" fmla="*/ 6542927 h 7643406"/>
                <a:gd name="connsiteX61" fmla="*/ 245212 w 6089836"/>
                <a:gd name="connsiteY61" fmla="*/ 5549415 h 7643406"/>
                <a:gd name="connsiteX62" fmla="*/ 377580 w 6089836"/>
                <a:gd name="connsiteY62" fmla="*/ 5456553 h 7643406"/>
                <a:gd name="connsiteX63" fmla="*/ 888913 w 6089836"/>
                <a:gd name="connsiteY63" fmla="*/ 6593825 h 7643406"/>
                <a:gd name="connsiteX64" fmla="*/ 1146228 w 6089836"/>
                <a:gd name="connsiteY64" fmla="*/ 6668467 h 7643406"/>
                <a:gd name="connsiteX65" fmla="*/ 1310392 w 6089836"/>
                <a:gd name="connsiteY65" fmla="*/ 6795418 h 7643406"/>
                <a:gd name="connsiteX66" fmla="*/ 1315809 w 6089836"/>
                <a:gd name="connsiteY66" fmla="*/ 7035098 h 764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6089836" h="7643406">
                  <a:moveTo>
                    <a:pt x="3415550" y="1521534"/>
                  </a:moveTo>
                  <a:cubicBezTo>
                    <a:pt x="3415550" y="1521534"/>
                    <a:pt x="3934420" y="1670819"/>
                    <a:pt x="3961035" y="1215440"/>
                  </a:cubicBezTo>
                  <a:cubicBezTo>
                    <a:pt x="3961035" y="1215440"/>
                    <a:pt x="3506700" y="1040882"/>
                    <a:pt x="3415550" y="1521534"/>
                  </a:cubicBezTo>
                  <a:close/>
                  <a:moveTo>
                    <a:pt x="2921057" y="1641785"/>
                  </a:moveTo>
                  <a:cubicBezTo>
                    <a:pt x="2921057" y="1641785"/>
                    <a:pt x="2807885" y="1279151"/>
                    <a:pt x="2486388" y="1516009"/>
                  </a:cubicBezTo>
                  <a:cubicBezTo>
                    <a:pt x="2486388" y="1516009"/>
                    <a:pt x="2587077" y="1931186"/>
                    <a:pt x="2921057" y="1641785"/>
                  </a:cubicBezTo>
                  <a:close/>
                  <a:moveTo>
                    <a:pt x="2466957" y="1788131"/>
                  </a:moveTo>
                  <a:cubicBezTo>
                    <a:pt x="2417849" y="1580307"/>
                    <a:pt x="2393590" y="1375069"/>
                    <a:pt x="2361793" y="1201452"/>
                  </a:cubicBezTo>
                  <a:cubicBezTo>
                    <a:pt x="2321282" y="979757"/>
                    <a:pt x="2285600" y="736787"/>
                    <a:pt x="2361087" y="666493"/>
                  </a:cubicBezTo>
                  <a:cubicBezTo>
                    <a:pt x="2453414" y="580449"/>
                    <a:pt x="2509352" y="351231"/>
                    <a:pt x="2921057" y="254137"/>
                  </a:cubicBezTo>
                  <a:cubicBezTo>
                    <a:pt x="3332761" y="157278"/>
                    <a:pt x="3495394" y="95330"/>
                    <a:pt x="3682404" y="35263"/>
                  </a:cubicBezTo>
                  <a:cubicBezTo>
                    <a:pt x="3869414" y="-24921"/>
                    <a:pt x="4149105" y="128949"/>
                    <a:pt x="4234131" y="495814"/>
                  </a:cubicBezTo>
                  <a:cubicBezTo>
                    <a:pt x="4266987" y="637341"/>
                    <a:pt x="4231422" y="663907"/>
                    <a:pt x="4261099" y="748659"/>
                  </a:cubicBezTo>
                  <a:lnTo>
                    <a:pt x="4388402" y="760061"/>
                  </a:lnTo>
                  <a:cubicBezTo>
                    <a:pt x="4388402" y="760061"/>
                    <a:pt x="4417019" y="798852"/>
                    <a:pt x="4477786" y="752538"/>
                  </a:cubicBezTo>
                  <a:cubicBezTo>
                    <a:pt x="4546324" y="700229"/>
                    <a:pt x="4664207" y="882193"/>
                    <a:pt x="4786211" y="976583"/>
                  </a:cubicBezTo>
                  <a:cubicBezTo>
                    <a:pt x="4956027" y="1108002"/>
                    <a:pt x="4973574" y="1604757"/>
                    <a:pt x="4709193" y="1672817"/>
                  </a:cubicBezTo>
                  <a:cubicBezTo>
                    <a:pt x="4709311" y="1672935"/>
                    <a:pt x="4709311" y="1673052"/>
                    <a:pt x="4709311" y="1673052"/>
                  </a:cubicBezTo>
                  <a:cubicBezTo>
                    <a:pt x="4758654" y="2018877"/>
                    <a:pt x="4911394" y="2792339"/>
                    <a:pt x="4911394" y="2792339"/>
                  </a:cubicBezTo>
                  <a:cubicBezTo>
                    <a:pt x="4792452" y="2806915"/>
                    <a:pt x="4574352" y="2993933"/>
                    <a:pt x="4403476" y="3107719"/>
                  </a:cubicBezTo>
                  <a:cubicBezTo>
                    <a:pt x="4044765" y="3346458"/>
                    <a:pt x="3675221" y="4063027"/>
                    <a:pt x="3675221" y="4063027"/>
                  </a:cubicBezTo>
                  <a:cubicBezTo>
                    <a:pt x="3675221" y="4063027"/>
                    <a:pt x="3702542" y="3720259"/>
                    <a:pt x="3671923" y="3586843"/>
                  </a:cubicBezTo>
                  <a:cubicBezTo>
                    <a:pt x="3641304" y="3453779"/>
                    <a:pt x="3565700" y="3118769"/>
                    <a:pt x="3549919" y="3001691"/>
                  </a:cubicBezTo>
                  <a:cubicBezTo>
                    <a:pt x="3539909" y="3004865"/>
                    <a:pt x="3530135" y="3007804"/>
                    <a:pt x="3520596" y="3010037"/>
                  </a:cubicBezTo>
                  <a:cubicBezTo>
                    <a:pt x="3169893" y="3092673"/>
                    <a:pt x="2585781" y="2290294"/>
                    <a:pt x="2466957" y="1788131"/>
                  </a:cubicBezTo>
                  <a:close/>
                  <a:moveTo>
                    <a:pt x="5963502" y="6919196"/>
                  </a:moveTo>
                  <a:cubicBezTo>
                    <a:pt x="5663792" y="6993251"/>
                    <a:pt x="5393758" y="7051319"/>
                    <a:pt x="5293893" y="7051319"/>
                  </a:cubicBezTo>
                  <a:cubicBezTo>
                    <a:pt x="5085568" y="7051319"/>
                    <a:pt x="4455293" y="6878995"/>
                    <a:pt x="4315506" y="6870766"/>
                  </a:cubicBezTo>
                  <a:cubicBezTo>
                    <a:pt x="4175720" y="6862538"/>
                    <a:pt x="3953734" y="6961043"/>
                    <a:pt x="3953734" y="6961043"/>
                  </a:cubicBezTo>
                  <a:cubicBezTo>
                    <a:pt x="3822191" y="6993839"/>
                    <a:pt x="3690648" y="7166163"/>
                    <a:pt x="3690648" y="7166163"/>
                  </a:cubicBezTo>
                  <a:cubicBezTo>
                    <a:pt x="3534374" y="7215416"/>
                    <a:pt x="3460418" y="7379512"/>
                    <a:pt x="3460418" y="7379512"/>
                  </a:cubicBezTo>
                  <a:cubicBezTo>
                    <a:pt x="3337001" y="7428764"/>
                    <a:pt x="3230660" y="7551014"/>
                    <a:pt x="3230660" y="7551014"/>
                  </a:cubicBezTo>
                  <a:cubicBezTo>
                    <a:pt x="3230660" y="7551014"/>
                    <a:pt x="3543442" y="7649871"/>
                    <a:pt x="4438806" y="7608612"/>
                  </a:cubicBezTo>
                  <a:cubicBezTo>
                    <a:pt x="4660556" y="7598268"/>
                    <a:pt x="5173891" y="7500116"/>
                    <a:pt x="5293893" y="7551836"/>
                  </a:cubicBezTo>
                  <a:cubicBezTo>
                    <a:pt x="5413895" y="7603675"/>
                    <a:pt x="5630935" y="7527269"/>
                    <a:pt x="5795452" y="7535497"/>
                  </a:cubicBezTo>
                  <a:cubicBezTo>
                    <a:pt x="5828309" y="7537143"/>
                    <a:pt x="5931353" y="7541022"/>
                    <a:pt x="6079971" y="7546194"/>
                  </a:cubicBezTo>
                  <a:cubicBezTo>
                    <a:pt x="6150630" y="7067071"/>
                    <a:pt x="5963502" y="6919196"/>
                    <a:pt x="5963502" y="6919196"/>
                  </a:cubicBezTo>
                  <a:close/>
                  <a:moveTo>
                    <a:pt x="1315809" y="7035098"/>
                  </a:moveTo>
                  <a:cubicBezTo>
                    <a:pt x="1315809" y="7035098"/>
                    <a:pt x="1365388" y="7121143"/>
                    <a:pt x="1333592" y="7191083"/>
                  </a:cubicBezTo>
                  <a:cubicBezTo>
                    <a:pt x="1301677" y="7260906"/>
                    <a:pt x="1146228" y="7163342"/>
                    <a:pt x="1146228" y="7163342"/>
                  </a:cubicBezTo>
                  <a:cubicBezTo>
                    <a:pt x="1146228" y="7163342"/>
                    <a:pt x="1252334" y="7241158"/>
                    <a:pt x="1273061" y="7310864"/>
                  </a:cubicBezTo>
                  <a:cubicBezTo>
                    <a:pt x="1281893" y="7340839"/>
                    <a:pt x="1282717" y="7375045"/>
                    <a:pt x="1268586" y="7402316"/>
                  </a:cubicBezTo>
                  <a:lnTo>
                    <a:pt x="1268703" y="7402316"/>
                  </a:lnTo>
                  <a:lnTo>
                    <a:pt x="1292492" y="7556186"/>
                  </a:lnTo>
                  <a:cubicBezTo>
                    <a:pt x="1295200" y="7574053"/>
                    <a:pt x="1273061" y="7584632"/>
                    <a:pt x="1260931" y="7571232"/>
                  </a:cubicBezTo>
                  <a:cubicBezTo>
                    <a:pt x="1217123" y="7523037"/>
                    <a:pt x="1152823" y="7453449"/>
                    <a:pt x="1146228" y="7452156"/>
                  </a:cubicBezTo>
                  <a:cubicBezTo>
                    <a:pt x="1137514" y="7451568"/>
                    <a:pt x="1128328" y="7450628"/>
                    <a:pt x="1118554" y="7449100"/>
                  </a:cubicBezTo>
                  <a:cubicBezTo>
                    <a:pt x="1118554" y="7449100"/>
                    <a:pt x="1072037" y="7590392"/>
                    <a:pt x="865478" y="7514339"/>
                  </a:cubicBezTo>
                  <a:cubicBezTo>
                    <a:pt x="865478" y="7514339"/>
                    <a:pt x="883849" y="7591920"/>
                    <a:pt x="835683" y="7616488"/>
                  </a:cubicBezTo>
                  <a:cubicBezTo>
                    <a:pt x="787518" y="7641173"/>
                    <a:pt x="581548" y="7640820"/>
                    <a:pt x="521017" y="7632944"/>
                  </a:cubicBezTo>
                  <a:cubicBezTo>
                    <a:pt x="471556" y="7626597"/>
                    <a:pt x="421977" y="7615312"/>
                    <a:pt x="352849" y="7579107"/>
                  </a:cubicBezTo>
                  <a:cubicBezTo>
                    <a:pt x="337186" y="7570997"/>
                    <a:pt x="285841" y="7600031"/>
                    <a:pt x="268059" y="7588981"/>
                  </a:cubicBezTo>
                  <a:cubicBezTo>
                    <a:pt x="143817" y="7627537"/>
                    <a:pt x="98360" y="7585690"/>
                    <a:pt x="89645" y="7478252"/>
                  </a:cubicBezTo>
                  <a:cubicBezTo>
                    <a:pt x="80931" y="7370813"/>
                    <a:pt x="25346" y="7386565"/>
                    <a:pt x="22755" y="7296406"/>
                  </a:cubicBezTo>
                  <a:cubicBezTo>
                    <a:pt x="20164" y="7206247"/>
                    <a:pt x="53021" y="7092461"/>
                    <a:pt x="74454" y="7014057"/>
                  </a:cubicBezTo>
                  <a:cubicBezTo>
                    <a:pt x="95887" y="6935535"/>
                    <a:pt x="149588" y="6914964"/>
                    <a:pt x="156065" y="6860775"/>
                  </a:cubicBezTo>
                  <a:cubicBezTo>
                    <a:pt x="158420" y="6841144"/>
                    <a:pt x="231905" y="6772732"/>
                    <a:pt x="238500" y="6754630"/>
                  </a:cubicBezTo>
                  <a:cubicBezTo>
                    <a:pt x="250276" y="6722539"/>
                    <a:pt x="267470" y="6692800"/>
                    <a:pt x="285959" y="6664941"/>
                  </a:cubicBezTo>
                  <a:cubicBezTo>
                    <a:pt x="314929" y="6621213"/>
                    <a:pt x="389709" y="6480861"/>
                    <a:pt x="456128" y="6485328"/>
                  </a:cubicBezTo>
                  <a:cubicBezTo>
                    <a:pt x="509829" y="6488737"/>
                    <a:pt x="620174" y="6513657"/>
                    <a:pt x="721334" y="6542927"/>
                  </a:cubicBezTo>
                  <a:lnTo>
                    <a:pt x="721216" y="6542927"/>
                  </a:lnTo>
                  <a:lnTo>
                    <a:pt x="245212" y="5549415"/>
                  </a:lnTo>
                  <a:cubicBezTo>
                    <a:pt x="245212" y="5549415"/>
                    <a:pt x="248863" y="5442212"/>
                    <a:pt x="377580" y="5456553"/>
                  </a:cubicBezTo>
                  <a:lnTo>
                    <a:pt x="888913" y="6593825"/>
                  </a:lnTo>
                  <a:cubicBezTo>
                    <a:pt x="987953" y="6621918"/>
                    <a:pt x="1095354" y="6649189"/>
                    <a:pt x="1146228" y="6668467"/>
                  </a:cubicBezTo>
                  <a:cubicBezTo>
                    <a:pt x="1214885" y="6694563"/>
                    <a:pt x="1303444" y="6707493"/>
                    <a:pt x="1310392" y="6795418"/>
                  </a:cubicBezTo>
                  <a:cubicBezTo>
                    <a:pt x="1317458" y="6883462"/>
                    <a:pt x="1315809" y="7035098"/>
                    <a:pt x="1315809" y="7035098"/>
                  </a:cubicBezTo>
                </a:path>
              </a:pathLst>
            </a:custGeom>
            <a:solidFill>
              <a:srgbClr val="F8CB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="" xmlns:a16="http://schemas.microsoft.com/office/drawing/2014/main" id="{57131E0E-3E41-42F2-B1B2-02AB1D9E496E}"/>
                </a:ext>
              </a:extLst>
            </p:cNvPr>
            <p:cNvSpPr/>
            <p:nvPr/>
          </p:nvSpPr>
          <p:spPr>
            <a:xfrm>
              <a:off x="1817018" y="4270825"/>
              <a:ext cx="4567126" cy="2716619"/>
            </a:xfrm>
            <a:custGeom>
              <a:avLst/>
              <a:gdLst>
                <a:gd name="connsiteX0" fmla="*/ 1632216 w 14772375"/>
                <a:gd name="connsiteY0" fmla="*/ 4013541 h 8786908"/>
                <a:gd name="connsiteX1" fmla="*/ 4031314 w 14772375"/>
                <a:gd name="connsiteY1" fmla="*/ 3934902 h 8786908"/>
                <a:gd name="connsiteX2" fmla="*/ 4425707 w 14772375"/>
                <a:gd name="connsiteY2" fmla="*/ 3915271 h 8786908"/>
                <a:gd name="connsiteX3" fmla="*/ 4336324 w 14772375"/>
                <a:gd name="connsiteY3" fmla="*/ 1776965 h 8786908"/>
                <a:gd name="connsiteX4" fmla="*/ 2658886 w 14772375"/>
                <a:gd name="connsiteY4" fmla="*/ 1886049 h 8786908"/>
                <a:gd name="connsiteX5" fmla="*/ 2231872 w 14772375"/>
                <a:gd name="connsiteY5" fmla="*/ 1949995 h 8786908"/>
                <a:gd name="connsiteX6" fmla="*/ 1740677 w 14772375"/>
                <a:gd name="connsiteY6" fmla="*/ 2022169 h 8786908"/>
                <a:gd name="connsiteX7" fmla="*/ 1648585 w 14772375"/>
                <a:gd name="connsiteY7" fmla="*/ 3738832 h 8786908"/>
                <a:gd name="connsiteX8" fmla="*/ 1632216 w 14772375"/>
                <a:gd name="connsiteY8" fmla="*/ 4013541 h 8786908"/>
                <a:gd name="connsiteX9" fmla="*/ 12659799 w 14772375"/>
                <a:gd name="connsiteY9" fmla="*/ 6340863 h 8786908"/>
                <a:gd name="connsiteX10" fmla="*/ 12733520 w 14772375"/>
                <a:gd name="connsiteY10" fmla="*/ 7867805 h 8786908"/>
                <a:gd name="connsiteX11" fmla="*/ 14658615 w 14772375"/>
                <a:gd name="connsiteY11" fmla="*/ 7867452 h 8786908"/>
                <a:gd name="connsiteX12" fmla="*/ 13518184 w 14772375"/>
                <a:gd name="connsiteY12" fmla="*/ 8728017 h 8786908"/>
                <a:gd name="connsiteX13" fmla="*/ 1691098 w 14772375"/>
                <a:gd name="connsiteY13" fmla="*/ 8617170 h 8786908"/>
                <a:gd name="connsiteX14" fmla="*/ 273214 w 14772375"/>
                <a:gd name="connsiteY14" fmla="*/ 7870273 h 8786908"/>
                <a:gd name="connsiteX15" fmla="*/ 1512920 w 14772375"/>
                <a:gd name="connsiteY15" fmla="*/ 7870038 h 8786908"/>
                <a:gd name="connsiteX16" fmla="*/ 1494549 w 14772375"/>
                <a:gd name="connsiteY16" fmla="*/ 6646017 h 8786908"/>
                <a:gd name="connsiteX17" fmla="*/ 22846 w 14772375"/>
                <a:gd name="connsiteY17" fmla="*/ 6661650 h 8786908"/>
                <a:gd name="connsiteX18" fmla="*/ 22611 w 14772375"/>
                <a:gd name="connsiteY18" fmla="*/ 6631558 h 8786908"/>
                <a:gd name="connsiteX19" fmla="*/ 1494667 w 14772375"/>
                <a:gd name="connsiteY19" fmla="*/ 6615924 h 8786908"/>
                <a:gd name="connsiteX20" fmla="*/ 1600184 w 14772375"/>
                <a:gd name="connsiteY20" fmla="*/ 4043751 h 8786908"/>
                <a:gd name="connsiteX21" fmla="*/ 761936 w 14772375"/>
                <a:gd name="connsiteY21" fmla="*/ 4028587 h 8786908"/>
                <a:gd name="connsiteX22" fmla="*/ 764527 w 14772375"/>
                <a:gd name="connsiteY22" fmla="*/ 3998612 h 8786908"/>
                <a:gd name="connsiteX23" fmla="*/ 1601950 w 14772375"/>
                <a:gd name="connsiteY23" fmla="*/ 4013658 h 8786908"/>
                <a:gd name="connsiteX24" fmla="*/ 1618437 w 14772375"/>
                <a:gd name="connsiteY24" fmla="*/ 3737069 h 8786908"/>
                <a:gd name="connsiteX25" fmla="*/ 1710411 w 14772375"/>
                <a:gd name="connsiteY25" fmla="*/ 2025931 h 8786908"/>
                <a:gd name="connsiteX26" fmla="*/ 1019840 w 14772375"/>
                <a:gd name="connsiteY26" fmla="*/ 2076241 h 8786908"/>
                <a:gd name="connsiteX27" fmla="*/ 178531 w 14772375"/>
                <a:gd name="connsiteY27" fmla="*/ 1957048 h 8786908"/>
                <a:gd name="connsiteX28" fmla="*/ 187717 w 14772375"/>
                <a:gd name="connsiteY28" fmla="*/ 1928366 h 8786908"/>
                <a:gd name="connsiteX29" fmla="*/ 1711589 w 14772375"/>
                <a:gd name="connsiteY29" fmla="*/ 1995721 h 8786908"/>
                <a:gd name="connsiteX30" fmla="*/ 1738204 w 14772375"/>
                <a:gd name="connsiteY30" fmla="*/ 23157 h 8786908"/>
                <a:gd name="connsiteX31" fmla="*/ 1768351 w 14772375"/>
                <a:gd name="connsiteY31" fmla="*/ 22569 h 8786908"/>
                <a:gd name="connsiteX32" fmla="*/ 1741972 w 14772375"/>
                <a:gd name="connsiteY32" fmla="*/ 1991724 h 8786908"/>
                <a:gd name="connsiteX33" fmla="*/ 2227162 w 14772375"/>
                <a:gd name="connsiteY33" fmla="*/ 1920138 h 8786908"/>
                <a:gd name="connsiteX34" fmla="*/ 2654765 w 14772375"/>
                <a:gd name="connsiteY34" fmla="*/ 1856310 h 8786908"/>
                <a:gd name="connsiteX35" fmla="*/ 4335028 w 14772375"/>
                <a:gd name="connsiteY35" fmla="*/ 1746873 h 8786908"/>
                <a:gd name="connsiteX36" fmla="*/ 4273673 w 14772375"/>
                <a:gd name="connsiteY36" fmla="*/ 278352 h 8786908"/>
                <a:gd name="connsiteX37" fmla="*/ 4303703 w 14772375"/>
                <a:gd name="connsiteY37" fmla="*/ 277177 h 8786908"/>
                <a:gd name="connsiteX38" fmla="*/ 4365176 w 14772375"/>
                <a:gd name="connsiteY38" fmla="*/ 1746755 h 8786908"/>
                <a:gd name="connsiteX39" fmla="*/ 6012466 w 14772375"/>
                <a:gd name="connsiteY39" fmla="*/ 1788837 h 8786908"/>
                <a:gd name="connsiteX40" fmla="*/ 5951581 w 14772375"/>
                <a:gd name="connsiteY40" fmla="*/ 1416447 h 8786908"/>
                <a:gd name="connsiteX41" fmla="*/ 6404268 w 14772375"/>
                <a:gd name="connsiteY41" fmla="*/ 584564 h 8786908"/>
                <a:gd name="connsiteX42" fmla="*/ 7922723 w 14772375"/>
                <a:gd name="connsiteY42" fmla="*/ 483825 h 8786908"/>
                <a:gd name="connsiteX43" fmla="*/ 8422633 w 14772375"/>
                <a:gd name="connsiteY43" fmla="*/ 1654481 h 8786908"/>
                <a:gd name="connsiteX44" fmla="*/ 8422515 w 14772375"/>
                <a:gd name="connsiteY44" fmla="*/ 1654598 h 8786908"/>
                <a:gd name="connsiteX45" fmla="*/ 8145769 w 14772375"/>
                <a:gd name="connsiteY45" fmla="*/ 1657302 h 8786908"/>
                <a:gd name="connsiteX46" fmla="*/ 8117859 w 14772375"/>
                <a:gd name="connsiteY46" fmla="*/ 1802120 h 8786908"/>
                <a:gd name="connsiteX47" fmla="*/ 7973244 w 14772375"/>
                <a:gd name="connsiteY47" fmla="*/ 1865126 h 8786908"/>
                <a:gd name="connsiteX48" fmla="*/ 7905176 w 14772375"/>
                <a:gd name="connsiteY48" fmla="*/ 1370016 h 8786908"/>
                <a:gd name="connsiteX49" fmla="*/ 7347326 w 14772375"/>
                <a:gd name="connsiteY49" fmla="*/ 1019372 h 8786908"/>
                <a:gd name="connsiteX50" fmla="*/ 6657697 w 14772375"/>
                <a:gd name="connsiteY50" fmla="*/ 1302308 h 8786908"/>
                <a:gd name="connsiteX51" fmla="*/ 6099847 w 14772375"/>
                <a:gd name="connsiteY51" fmla="*/ 1393525 h 8786908"/>
                <a:gd name="connsiteX52" fmla="*/ 6040258 w 14772375"/>
                <a:gd name="connsiteY52" fmla="*/ 1933656 h 8786908"/>
                <a:gd name="connsiteX53" fmla="*/ 6040140 w 14772375"/>
                <a:gd name="connsiteY53" fmla="*/ 1933656 h 8786908"/>
                <a:gd name="connsiteX54" fmla="*/ 6018118 w 14772375"/>
                <a:gd name="connsiteY54" fmla="*/ 1819165 h 8786908"/>
                <a:gd name="connsiteX55" fmla="*/ 4366472 w 14772375"/>
                <a:gd name="connsiteY55" fmla="*/ 1776848 h 8786908"/>
                <a:gd name="connsiteX56" fmla="*/ 4455855 w 14772375"/>
                <a:gd name="connsiteY56" fmla="*/ 3913743 h 8786908"/>
                <a:gd name="connsiteX57" fmla="*/ 6461855 w 14772375"/>
                <a:gd name="connsiteY57" fmla="*/ 3814298 h 8786908"/>
                <a:gd name="connsiteX58" fmla="*/ 6433827 w 14772375"/>
                <a:gd name="connsiteY58" fmla="*/ 3845801 h 8786908"/>
                <a:gd name="connsiteX59" fmla="*/ 4457150 w 14772375"/>
                <a:gd name="connsiteY59" fmla="*/ 3943835 h 8786908"/>
                <a:gd name="connsiteX60" fmla="*/ 4534639 w 14772375"/>
                <a:gd name="connsiteY60" fmla="*/ 5796619 h 8786908"/>
                <a:gd name="connsiteX61" fmla="*/ 4505551 w 14772375"/>
                <a:gd name="connsiteY61" fmla="*/ 5823654 h 8786908"/>
                <a:gd name="connsiteX62" fmla="*/ 4427002 w 14772375"/>
                <a:gd name="connsiteY62" fmla="*/ 3945363 h 8786908"/>
                <a:gd name="connsiteX63" fmla="*/ 4032845 w 14772375"/>
                <a:gd name="connsiteY63" fmla="*/ 3964876 h 8786908"/>
                <a:gd name="connsiteX64" fmla="*/ 1635631 w 14772375"/>
                <a:gd name="connsiteY64" fmla="*/ 4043868 h 8786908"/>
                <a:gd name="connsiteX65" fmla="*/ 1630449 w 14772375"/>
                <a:gd name="connsiteY65" fmla="*/ 4043868 h 8786908"/>
                <a:gd name="connsiteX66" fmla="*/ 1525050 w 14772375"/>
                <a:gd name="connsiteY66" fmla="*/ 6615572 h 8786908"/>
                <a:gd name="connsiteX67" fmla="*/ 3676607 w 14772375"/>
                <a:gd name="connsiteY67" fmla="*/ 6581836 h 8786908"/>
                <a:gd name="connsiteX68" fmla="*/ 3643633 w 14772375"/>
                <a:gd name="connsiteY68" fmla="*/ 6612633 h 8786908"/>
                <a:gd name="connsiteX69" fmla="*/ 1524697 w 14772375"/>
                <a:gd name="connsiteY69" fmla="*/ 6645664 h 8786908"/>
                <a:gd name="connsiteX70" fmla="*/ 1543186 w 14772375"/>
                <a:gd name="connsiteY70" fmla="*/ 7870038 h 8786908"/>
                <a:gd name="connsiteX71" fmla="*/ 2983445 w 14772375"/>
                <a:gd name="connsiteY71" fmla="*/ 7869686 h 8786908"/>
                <a:gd name="connsiteX72" fmla="*/ 3136539 w 14772375"/>
                <a:gd name="connsiteY72" fmla="*/ 8195292 h 8786908"/>
                <a:gd name="connsiteX73" fmla="*/ 3140779 w 14772375"/>
                <a:gd name="connsiteY73" fmla="*/ 8180481 h 8786908"/>
                <a:gd name="connsiteX74" fmla="*/ 3153733 w 14772375"/>
                <a:gd name="connsiteY74" fmla="*/ 8204226 h 8786908"/>
                <a:gd name="connsiteX75" fmla="*/ 3212615 w 14772375"/>
                <a:gd name="connsiteY75" fmla="*/ 8218449 h 8786908"/>
                <a:gd name="connsiteX76" fmla="*/ 3647166 w 14772375"/>
                <a:gd name="connsiteY76" fmla="*/ 8218449 h 8786908"/>
                <a:gd name="connsiteX77" fmla="*/ 3577214 w 14772375"/>
                <a:gd name="connsiteY77" fmla="*/ 8210808 h 8786908"/>
                <a:gd name="connsiteX78" fmla="*/ 3712525 w 14772375"/>
                <a:gd name="connsiteY78" fmla="*/ 7658335 h 8786908"/>
                <a:gd name="connsiteX79" fmla="*/ 3913903 w 14772375"/>
                <a:gd name="connsiteY79" fmla="*/ 7458740 h 8786908"/>
                <a:gd name="connsiteX80" fmla="*/ 3900006 w 14772375"/>
                <a:gd name="connsiteY80" fmla="*/ 7515398 h 8786908"/>
                <a:gd name="connsiteX81" fmla="*/ 3871743 w 14772375"/>
                <a:gd name="connsiteY81" fmla="*/ 7669032 h 8786908"/>
                <a:gd name="connsiteX82" fmla="*/ 3863382 w 14772375"/>
                <a:gd name="connsiteY82" fmla="*/ 7882028 h 8786908"/>
                <a:gd name="connsiteX83" fmla="*/ 3829583 w 14772375"/>
                <a:gd name="connsiteY83" fmla="*/ 8075159 h 8786908"/>
                <a:gd name="connsiteX84" fmla="*/ 3918378 w 14772375"/>
                <a:gd name="connsiteY84" fmla="*/ 8218449 h 8786908"/>
                <a:gd name="connsiteX85" fmla="*/ 3949114 w 14772375"/>
                <a:gd name="connsiteY85" fmla="*/ 8237139 h 8786908"/>
                <a:gd name="connsiteX86" fmla="*/ 3978084 w 14772375"/>
                <a:gd name="connsiteY86" fmla="*/ 8254536 h 8786908"/>
                <a:gd name="connsiteX87" fmla="*/ 4028252 w 14772375"/>
                <a:gd name="connsiteY87" fmla="*/ 8282983 h 8786908"/>
                <a:gd name="connsiteX88" fmla="*/ 3473463 w 14772375"/>
                <a:gd name="connsiteY88" fmla="*/ 8488220 h 8786908"/>
                <a:gd name="connsiteX89" fmla="*/ 5306350 w 14772375"/>
                <a:gd name="connsiteY89" fmla="*/ 8617170 h 8786908"/>
                <a:gd name="connsiteX90" fmla="*/ 5792011 w 14772375"/>
                <a:gd name="connsiteY90" fmla="*/ 8098080 h 8786908"/>
                <a:gd name="connsiteX91" fmla="*/ 4957885 w 14772375"/>
                <a:gd name="connsiteY91" fmla="*/ 8098080 h 8786908"/>
                <a:gd name="connsiteX92" fmla="*/ 5176927 w 14772375"/>
                <a:gd name="connsiteY92" fmla="*/ 7869333 h 8786908"/>
                <a:gd name="connsiteX93" fmla="*/ 6317005 w 14772375"/>
                <a:gd name="connsiteY93" fmla="*/ 7869098 h 8786908"/>
                <a:gd name="connsiteX94" fmla="*/ 6510492 w 14772375"/>
                <a:gd name="connsiteY94" fmla="*/ 8254536 h 8786908"/>
                <a:gd name="connsiteX95" fmla="*/ 6906534 w 14772375"/>
                <a:gd name="connsiteY95" fmla="*/ 8254536 h 8786908"/>
                <a:gd name="connsiteX96" fmla="*/ 6905945 w 14772375"/>
                <a:gd name="connsiteY96" fmla="*/ 8255124 h 8786908"/>
                <a:gd name="connsiteX97" fmla="*/ 8114090 w 14772375"/>
                <a:gd name="connsiteY97" fmla="*/ 8312722 h 8786908"/>
                <a:gd name="connsiteX98" fmla="*/ 8969178 w 14772375"/>
                <a:gd name="connsiteY98" fmla="*/ 8255947 h 8786908"/>
                <a:gd name="connsiteX99" fmla="*/ 9470737 w 14772375"/>
                <a:gd name="connsiteY99" fmla="*/ 8239608 h 8786908"/>
                <a:gd name="connsiteX100" fmla="*/ 9622535 w 14772375"/>
                <a:gd name="connsiteY100" fmla="*/ 8245603 h 8786908"/>
                <a:gd name="connsiteX101" fmla="*/ 9801302 w 14772375"/>
                <a:gd name="connsiteY101" fmla="*/ 8341756 h 8786908"/>
                <a:gd name="connsiteX102" fmla="*/ 11207645 w 14772375"/>
                <a:gd name="connsiteY102" fmla="*/ 8401235 h 8786908"/>
                <a:gd name="connsiteX103" fmla="*/ 12335476 w 14772375"/>
                <a:gd name="connsiteY103" fmla="*/ 8322714 h 8786908"/>
                <a:gd name="connsiteX104" fmla="*/ 12441346 w 14772375"/>
                <a:gd name="connsiteY104" fmla="*/ 7867923 h 8786908"/>
                <a:gd name="connsiteX105" fmla="*/ 12703372 w 14772375"/>
                <a:gd name="connsiteY105" fmla="*/ 7867805 h 8786908"/>
                <a:gd name="connsiteX106" fmla="*/ 12629769 w 14772375"/>
                <a:gd name="connsiteY106" fmla="*/ 6342156 h 8786908"/>
                <a:gd name="connsiteX107" fmla="*/ 12060731 w 14772375"/>
                <a:gd name="connsiteY107" fmla="*/ 6365431 h 8786908"/>
                <a:gd name="connsiteX108" fmla="*/ 12047188 w 14772375"/>
                <a:gd name="connsiteY108" fmla="*/ 6335809 h 8786908"/>
                <a:gd name="connsiteX109" fmla="*/ 12628356 w 14772375"/>
                <a:gd name="connsiteY109" fmla="*/ 6312064 h 8786908"/>
                <a:gd name="connsiteX110" fmla="*/ 12494929 w 14772375"/>
                <a:gd name="connsiteY110" fmla="*/ 3545467 h 8786908"/>
                <a:gd name="connsiteX111" fmla="*/ 12077689 w 14772375"/>
                <a:gd name="connsiteY111" fmla="*/ 3565803 h 8786908"/>
                <a:gd name="connsiteX112" fmla="*/ 10492579 w 14772375"/>
                <a:gd name="connsiteY112" fmla="*/ 3644442 h 8786908"/>
                <a:gd name="connsiteX113" fmla="*/ 10479861 w 14772375"/>
                <a:gd name="connsiteY113" fmla="*/ 3642208 h 8786908"/>
                <a:gd name="connsiteX114" fmla="*/ 10461607 w 14772375"/>
                <a:gd name="connsiteY114" fmla="*/ 3615878 h 8786908"/>
                <a:gd name="connsiteX115" fmla="*/ 12076276 w 14772375"/>
                <a:gd name="connsiteY115" fmla="*/ 3535710 h 8786908"/>
                <a:gd name="connsiteX116" fmla="*/ 12493398 w 14772375"/>
                <a:gd name="connsiteY116" fmla="*/ 3515492 h 8786908"/>
                <a:gd name="connsiteX117" fmla="*/ 12406370 w 14772375"/>
                <a:gd name="connsiteY117" fmla="*/ 1711844 h 8786908"/>
                <a:gd name="connsiteX118" fmla="*/ 9956751 w 14772375"/>
                <a:gd name="connsiteY118" fmla="*/ 1879231 h 8786908"/>
                <a:gd name="connsiteX119" fmla="*/ 10032827 w 14772375"/>
                <a:gd name="connsiteY119" fmla="*/ 3367970 h 8786908"/>
                <a:gd name="connsiteX120" fmla="*/ 10002561 w 14772375"/>
                <a:gd name="connsiteY120" fmla="*/ 3366560 h 8786908"/>
                <a:gd name="connsiteX121" fmla="*/ 9926721 w 14772375"/>
                <a:gd name="connsiteY121" fmla="*/ 1880172 h 8786908"/>
                <a:gd name="connsiteX122" fmla="*/ 8575020 w 14772375"/>
                <a:gd name="connsiteY122" fmla="*/ 1901683 h 8786908"/>
                <a:gd name="connsiteX123" fmla="*/ 8568426 w 14772375"/>
                <a:gd name="connsiteY123" fmla="*/ 1871591 h 8786908"/>
                <a:gd name="connsiteX124" fmla="*/ 9925072 w 14772375"/>
                <a:gd name="connsiteY124" fmla="*/ 1850197 h 8786908"/>
                <a:gd name="connsiteX125" fmla="*/ 9839575 w 14772375"/>
                <a:gd name="connsiteY125" fmla="*/ 172442 h 8786908"/>
                <a:gd name="connsiteX126" fmla="*/ 9869605 w 14772375"/>
                <a:gd name="connsiteY126" fmla="*/ 170914 h 8786908"/>
                <a:gd name="connsiteX127" fmla="*/ 9955220 w 14772375"/>
                <a:gd name="connsiteY127" fmla="*/ 1849139 h 8786908"/>
                <a:gd name="connsiteX128" fmla="*/ 12404957 w 14772375"/>
                <a:gd name="connsiteY128" fmla="*/ 1681752 h 8786908"/>
                <a:gd name="connsiteX129" fmla="*/ 12335240 w 14772375"/>
                <a:gd name="connsiteY129" fmla="*/ 236858 h 8786908"/>
                <a:gd name="connsiteX130" fmla="*/ 12365388 w 14772375"/>
                <a:gd name="connsiteY130" fmla="*/ 235330 h 8786908"/>
                <a:gd name="connsiteX131" fmla="*/ 12434987 w 14772375"/>
                <a:gd name="connsiteY131" fmla="*/ 1678813 h 8786908"/>
                <a:gd name="connsiteX132" fmla="*/ 14772376 w 14772375"/>
                <a:gd name="connsiteY132" fmla="*/ 1362610 h 8786908"/>
                <a:gd name="connsiteX133" fmla="*/ 14777322 w 14772375"/>
                <a:gd name="connsiteY133" fmla="*/ 1392232 h 8786908"/>
                <a:gd name="connsiteX134" fmla="*/ 12436400 w 14772375"/>
                <a:gd name="connsiteY134" fmla="*/ 1708905 h 8786908"/>
                <a:gd name="connsiteX135" fmla="*/ 12523545 w 14772375"/>
                <a:gd name="connsiteY135" fmla="*/ 3514082 h 8786908"/>
                <a:gd name="connsiteX136" fmla="*/ 14679224 w 14772375"/>
                <a:gd name="connsiteY136" fmla="*/ 3493158 h 8786908"/>
                <a:gd name="connsiteX137" fmla="*/ 14677693 w 14772375"/>
                <a:gd name="connsiteY137" fmla="*/ 3523133 h 8786908"/>
                <a:gd name="connsiteX138" fmla="*/ 12524959 w 14772375"/>
                <a:gd name="connsiteY138" fmla="*/ 3544056 h 8786908"/>
                <a:gd name="connsiteX139" fmla="*/ 12658386 w 14772375"/>
                <a:gd name="connsiteY139" fmla="*/ 6310889 h 8786908"/>
                <a:gd name="connsiteX140" fmla="*/ 14678164 w 14772375"/>
                <a:gd name="connsiteY140" fmla="*/ 6220142 h 8786908"/>
                <a:gd name="connsiteX141" fmla="*/ 14679578 w 14772375"/>
                <a:gd name="connsiteY141" fmla="*/ 6250117 h 8786908"/>
                <a:gd name="connsiteX142" fmla="*/ 12659799 w 14772375"/>
                <a:gd name="connsiteY142" fmla="*/ 6340863 h 8786908"/>
                <a:gd name="connsiteX143" fmla="*/ 7256647 w 14772375"/>
                <a:gd name="connsiteY143" fmla="*/ 378385 h 8786908"/>
                <a:gd name="connsiteX144" fmla="*/ 7249464 w 14772375"/>
                <a:gd name="connsiteY144" fmla="*/ 279410 h 8786908"/>
                <a:gd name="connsiteX145" fmla="*/ 7219434 w 14772375"/>
                <a:gd name="connsiteY145" fmla="*/ 281644 h 8786908"/>
                <a:gd name="connsiteX146" fmla="*/ 7226500 w 14772375"/>
                <a:gd name="connsiteY146" fmla="*/ 380736 h 8786908"/>
                <a:gd name="connsiteX147" fmla="*/ 7256647 w 14772375"/>
                <a:gd name="connsiteY147" fmla="*/ 378385 h 8786908"/>
                <a:gd name="connsiteX148" fmla="*/ 6817150 w 14772375"/>
                <a:gd name="connsiteY148" fmla="*/ 3123354 h 8786908"/>
                <a:gd name="connsiteX149" fmla="*/ 6971068 w 14772375"/>
                <a:gd name="connsiteY149" fmla="*/ 3162850 h 8786908"/>
                <a:gd name="connsiteX150" fmla="*/ 7063160 w 14772375"/>
                <a:gd name="connsiteY150" fmla="*/ 3145335 h 8786908"/>
                <a:gd name="connsiteX151" fmla="*/ 7235214 w 14772375"/>
                <a:gd name="connsiteY151" fmla="*/ 2916470 h 8786908"/>
                <a:gd name="connsiteX152" fmla="*/ 7206126 w 14772375"/>
                <a:gd name="connsiteY152" fmla="*/ 2908124 h 8786908"/>
                <a:gd name="connsiteX153" fmla="*/ 7051973 w 14772375"/>
                <a:gd name="connsiteY153" fmla="*/ 3117477 h 8786908"/>
                <a:gd name="connsiteX154" fmla="*/ 6831871 w 14772375"/>
                <a:gd name="connsiteY154" fmla="*/ 3097141 h 8786908"/>
                <a:gd name="connsiteX155" fmla="*/ 6107030 w 14772375"/>
                <a:gd name="connsiteY155" fmla="*/ 2073537 h 8786908"/>
                <a:gd name="connsiteX156" fmla="*/ 6198416 w 14772375"/>
                <a:gd name="connsiteY156" fmla="*/ 1999365 h 8786908"/>
                <a:gd name="connsiteX157" fmla="*/ 6444308 w 14772375"/>
                <a:gd name="connsiteY157" fmla="*/ 1923899 h 8786908"/>
                <a:gd name="connsiteX158" fmla="*/ 6478813 w 14772375"/>
                <a:gd name="connsiteY158" fmla="*/ 1757922 h 8786908"/>
                <a:gd name="connsiteX159" fmla="*/ 6436300 w 14772375"/>
                <a:gd name="connsiteY159" fmla="*/ 1888635 h 8786908"/>
                <a:gd name="connsiteX160" fmla="*/ 6458675 w 14772375"/>
                <a:gd name="connsiteY160" fmla="*/ 1762977 h 8786908"/>
                <a:gd name="connsiteX161" fmla="*/ 6154254 w 14772375"/>
                <a:gd name="connsiteY161" fmla="*/ 1886990 h 8786908"/>
                <a:gd name="connsiteX162" fmla="*/ 6117983 w 14772375"/>
                <a:gd name="connsiteY162" fmla="*/ 2015116 h 8786908"/>
                <a:gd name="connsiteX163" fmla="*/ 6198651 w 14772375"/>
                <a:gd name="connsiteY163" fmla="*/ 1978677 h 8786908"/>
                <a:gd name="connsiteX164" fmla="*/ 6107030 w 14772375"/>
                <a:gd name="connsiteY164" fmla="*/ 2073537 h 8786908"/>
                <a:gd name="connsiteX165" fmla="*/ 7108500 w 14772375"/>
                <a:gd name="connsiteY165" fmla="*/ 1801768 h 8786908"/>
                <a:gd name="connsiteX166" fmla="*/ 6962354 w 14772375"/>
                <a:gd name="connsiteY166" fmla="*/ 1757922 h 8786908"/>
                <a:gd name="connsiteX167" fmla="*/ 7108500 w 14772375"/>
                <a:gd name="connsiteY167" fmla="*/ 1801768 h 8786908"/>
                <a:gd name="connsiteX168" fmla="*/ 6932442 w 14772375"/>
                <a:gd name="connsiteY168" fmla="*/ 1654481 h 8786908"/>
                <a:gd name="connsiteX169" fmla="*/ 7073524 w 14772375"/>
                <a:gd name="connsiteY169" fmla="*/ 1775672 h 8786908"/>
                <a:gd name="connsiteX170" fmla="*/ 7416336 w 14772375"/>
                <a:gd name="connsiteY170" fmla="*/ 1679048 h 8786908"/>
                <a:gd name="connsiteX171" fmla="*/ 7663995 w 14772375"/>
                <a:gd name="connsiteY171" fmla="*/ 1685631 h 8786908"/>
                <a:gd name="connsiteX172" fmla="*/ 7371703 w 14772375"/>
                <a:gd name="connsiteY172" fmla="*/ 1534935 h 8786908"/>
                <a:gd name="connsiteX173" fmla="*/ 6965180 w 14772375"/>
                <a:gd name="connsiteY173" fmla="*/ 1644372 h 8786908"/>
                <a:gd name="connsiteX174" fmla="*/ 7049971 w 14772375"/>
                <a:gd name="connsiteY174" fmla="*/ 1743347 h 8786908"/>
                <a:gd name="connsiteX175" fmla="*/ 6932442 w 14772375"/>
                <a:gd name="connsiteY175" fmla="*/ 1654481 h 8786908"/>
                <a:gd name="connsiteX176" fmla="*/ 6643212 w 14772375"/>
                <a:gd name="connsiteY176" fmla="*/ 2598857 h 8786908"/>
                <a:gd name="connsiteX177" fmla="*/ 6679484 w 14772375"/>
                <a:gd name="connsiteY177" fmla="*/ 2655045 h 8786908"/>
                <a:gd name="connsiteX178" fmla="*/ 6782410 w 14772375"/>
                <a:gd name="connsiteY178" fmla="*/ 2694071 h 8786908"/>
                <a:gd name="connsiteX179" fmla="*/ 6793126 w 14772375"/>
                <a:gd name="connsiteY179" fmla="*/ 2665859 h 8786908"/>
                <a:gd name="connsiteX180" fmla="*/ 6690200 w 14772375"/>
                <a:gd name="connsiteY180" fmla="*/ 2626951 h 8786908"/>
                <a:gd name="connsiteX181" fmla="*/ 6673360 w 14772375"/>
                <a:gd name="connsiteY181" fmla="*/ 2600855 h 8786908"/>
                <a:gd name="connsiteX182" fmla="*/ 6693380 w 14772375"/>
                <a:gd name="connsiteY182" fmla="*/ 2577111 h 8786908"/>
                <a:gd name="connsiteX183" fmla="*/ 6774402 w 14772375"/>
                <a:gd name="connsiteY183" fmla="*/ 2557951 h 8786908"/>
                <a:gd name="connsiteX184" fmla="*/ 6611416 w 14772375"/>
                <a:gd name="connsiteY184" fmla="*/ 1868770 h 8786908"/>
                <a:gd name="connsiteX185" fmla="*/ 6582092 w 14772375"/>
                <a:gd name="connsiteY185" fmla="*/ 1875705 h 8786908"/>
                <a:gd name="connsiteX186" fmla="*/ 6738130 w 14772375"/>
                <a:gd name="connsiteY186" fmla="*/ 2535617 h 8786908"/>
                <a:gd name="connsiteX187" fmla="*/ 6686549 w 14772375"/>
                <a:gd name="connsiteY187" fmla="*/ 2547842 h 8786908"/>
                <a:gd name="connsiteX188" fmla="*/ 6643212 w 14772375"/>
                <a:gd name="connsiteY188" fmla="*/ 2598857 h 8786908"/>
                <a:gd name="connsiteX189" fmla="*/ 7854184 w 14772375"/>
                <a:gd name="connsiteY189" fmla="*/ 7664448 h 8786908"/>
                <a:gd name="connsiteX190" fmla="*/ 7861132 w 14772375"/>
                <a:gd name="connsiteY190" fmla="*/ 7635061 h 8786908"/>
                <a:gd name="connsiteX191" fmla="*/ 7665290 w 14772375"/>
                <a:gd name="connsiteY191" fmla="*/ 7634708 h 8786908"/>
                <a:gd name="connsiteX192" fmla="*/ 7666939 w 14772375"/>
                <a:gd name="connsiteY192" fmla="*/ 7664800 h 8786908"/>
                <a:gd name="connsiteX193" fmla="*/ 7854184 w 14772375"/>
                <a:gd name="connsiteY193" fmla="*/ 7664448 h 8786908"/>
                <a:gd name="connsiteX194" fmla="*/ 7730532 w 14772375"/>
                <a:gd name="connsiteY194" fmla="*/ 7845471 h 8786908"/>
                <a:gd name="connsiteX195" fmla="*/ 7739011 w 14772375"/>
                <a:gd name="connsiteY195" fmla="*/ 7816554 h 8786908"/>
                <a:gd name="connsiteX196" fmla="*/ 7363342 w 14772375"/>
                <a:gd name="connsiteY196" fmla="*/ 7855462 h 8786908"/>
                <a:gd name="connsiteX197" fmla="*/ 7368524 w 14772375"/>
                <a:gd name="connsiteY197" fmla="*/ 7885084 h 8786908"/>
                <a:gd name="connsiteX198" fmla="*/ 7730532 w 14772375"/>
                <a:gd name="connsiteY198" fmla="*/ 7845471 h 8786908"/>
                <a:gd name="connsiteX199" fmla="*/ 7554591 w 14772375"/>
                <a:gd name="connsiteY199" fmla="*/ 8065872 h 8786908"/>
                <a:gd name="connsiteX200" fmla="*/ 7554591 w 14772375"/>
                <a:gd name="connsiteY200" fmla="*/ 8035780 h 8786908"/>
                <a:gd name="connsiteX201" fmla="*/ 7134054 w 14772375"/>
                <a:gd name="connsiteY201" fmla="*/ 8068694 h 8786908"/>
                <a:gd name="connsiteX202" fmla="*/ 7137234 w 14772375"/>
                <a:gd name="connsiteY202" fmla="*/ 8098551 h 8786908"/>
                <a:gd name="connsiteX203" fmla="*/ 7554591 w 14772375"/>
                <a:gd name="connsiteY203" fmla="*/ 8065872 h 8786908"/>
                <a:gd name="connsiteX204" fmla="*/ 4908659 w 14772375"/>
                <a:gd name="connsiteY204" fmla="*/ 7623894 h 8786908"/>
                <a:gd name="connsiteX205" fmla="*/ 4878747 w 14772375"/>
                <a:gd name="connsiteY205" fmla="*/ 7619780 h 8786908"/>
                <a:gd name="connsiteX206" fmla="*/ 4785124 w 14772375"/>
                <a:gd name="connsiteY206" fmla="*/ 7689015 h 8786908"/>
                <a:gd name="connsiteX207" fmla="*/ 4791837 w 14772375"/>
                <a:gd name="connsiteY207" fmla="*/ 7718402 h 8786908"/>
                <a:gd name="connsiteX208" fmla="*/ 4908659 w 14772375"/>
                <a:gd name="connsiteY208" fmla="*/ 7623894 h 8786908"/>
                <a:gd name="connsiteX209" fmla="*/ 4612599 w 14772375"/>
                <a:gd name="connsiteY209" fmla="*/ 7884849 h 8786908"/>
                <a:gd name="connsiteX210" fmla="*/ 4634621 w 14772375"/>
                <a:gd name="connsiteY210" fmla="*/ 7905420 h 8786908"/>
                <a:gd name="connsiteX211" fmla="*/ 4699156 w 14772375"/>
                <a:gd name="connsiteY211" fmla="*/ 7756723 h 8786908"/>
                <a:gd name="connsiteX212" fmla="*/ 4669951 w 14772375"/>
                <a:gd name="connsiteY212" fmla="*/ 7749200 h 8786908"/>
                <a:gd name="connsiteX213" fmla="*/ 4612599 w 14772375"/>
                <a:gd name="connsiteY213" fmla="*/ 7884849 h 8786908"/>
                <a:gd name="connsiteX214" fmla="*/ 4433715 w 14772375"/>
                <a:gd name="connsiteY214" fmla="*/ 8210456 h 8786908"/>
                <a:gd name="connsiteX215" fmla="*/ 4433951 w 14772375"/>
                <a:gd name="connsiteY215" fmla="*/ 8293092 h 8786908"/>
                <a:gd name="connsiteX216" fmla="*/ 4464098 w 14772375"/>
                <a:gd name="connsiteY216" fmla="*/ 8292151 h 8786908"/>
                <a:gd name="connsiteX217" fmla="*/ 4463863 w 14772375"/>
                <a:gd name="connsiteY217" fmla="*/ 8211161 h 8786908"/>
                <a:gd name="connsiteX218" fmla="*/ 4666535 w 14772375"/>
                <a:gd name="connsiteY218" fmla="*/ 8211044 h 8786908"/>
                <a:gd name="connsiteX219" fmla="*/ 4713759 w 14772375"/>
                <a:gd name="connsiteY219" fmla="*/ 8146628 h 8786908"/>
                <a:gd name="connsiteX220" fmla="*/ 4691501 w 14772375"/>
                <a:gd name="connsiteY220" fmla="*/ 8126409 h 8786908"/>
                <a:gd name="connsiteX221" fmla="*/ 4636388 w 14772375"/>
                <a:gd name="connsiteY221" fmla="*/ 8211279 h 8786908"/>
                <a:gd name="connsiteX222" fmla="*/ 4895234 w 14772375"/>
                <a:gd name="connsiteY222" fmla="*/ 8009567 h 8786908"/>
                <a:gd name="connsiteX223" fmla="*/ 4882162 w 14772375"/>
                <a:gd name="connsiteY223" fmla="*/ 7982414 h 8786908"/>
                <a:gd name="connsiteX224" fmla="*/ 4782651 w 14772375"/>
                <a:gd name="connsiteY224" fmla="*/ 8107837 h 8786908"/>
                <a:gd name="connsiteX225" fmla="*/ 4812563 w 14772375"/>
                <a:gd name="connsiteY225" fmla="*/ 8104898 h 8786908"/>
                <a:gd name="connsiteX226" fmla="*/ 4895234 w 14772375"/>
                <a:gd name="connsiteY226" fmla="*/ 8009567 h 8786908"/>
                <a:gd name="connsiteX227" fmla="*/ 4948346 w 14772375"/>
                <a:gd name="connsiteY227" fmla="*/ 7761189 h 8786908"/>
                <a:gd name="connsiteX228" fmla="*/ 4942575 w 14772375"/>
                <a:gd name="connsiteY228" fmla="*/ 7747319 h 8786908"/>
                <a:gd name="connsiteX229" fmla="*/ 4878629 w 14772375"/>
                <a:gd name="connsiteY229" fmla="*/ 7844295 h 8786908"/>
                <a:gd name="connsiteX230" fmla="*/ 4908777 w 14772375"/>
                <a:gd name="connsiteY230" fmla="*/ 7846411 h 8786908"/>
                <a:gd name="connsiteX231" fmla="*/ 4954116 w 14772375"/>
                <a:gd name="connsiteY231" fmla="*/ 7775060 h 8786908"/>
                <a:gd name="connsiteX232" fmla="*/ 5004873 w 14772375"/>
                <a:gd name="connsiteY232" fmla="*/ 7733096 h 8786908"/>
                <a:gd name="connsiteX233" fmla="*/ 4696565 w 14772375"/>
                <a:gd name="connsiteY233" fmla="*/ 7345424 h 8786908"/>
                <a:gd name="connsiteX234" fmla="*/ 4683258 w 14772375"/>
                <a:gd name="connsiteY234" fmla="*/ 7372460 h 8786908"/>
                <a:gd name="connsiteX235" fmla="*/ 4977316 w 14772375"/>
                <a:gd name="connsiteY235" fmla="*/ 7745321 h 8786908"/>
                <a:gd name="connsiteX236" fmla="*/ 4618134 w 14772375"/>
                <a:gd name="connsiteY236" fmla="*/ 7630242 h 8786908"/>
                <a:gd name="connsiteX237" fmla="*/ 4179932 w 14772375"/>
                <a:gd name="connsiteY237" fmla="*/ 7434407 h 8786908"/>
                <a:gd name="connsiteX238" fmla="*/ 4174398 w 14772375"/>
                <a:gd name="connsiteY238" fmla="*/ 7464029 h 8786908"/>
                <a:gd name="connsiteX239" fmla="*/ 4599056 w 14772375"/>
                <a:gd name="connsiteY239" fmla="*/ 7653516 h 8786908"/>
                <a:gd name="connsiteX240" fmla="*/ 4809619 w 14772375"/>
                <a:gd name="connsiteY240" fmla="*/ 7876739 h 8786908"/>
                <a:gd name="connsiteX241" fmla="*/ 4833408 w 14772375"/>
                <a:gd name="connsiteY241" fmla="*/ 7858049 h 8786908"/>
                <a:gd name="connsiteX242" fmla="*/ 4618134 w 14772375"/>
                <a:gd name="connsiteY242" fmla="*/ 7630242 h 8786908"/>
                <a:gd name="connsiteX243" fmla="*/ 4800787 w 14772375"/>
                <a:gd name="connsiteY243" fmla="*/ 8139810 h 8786908"/>
                <a:gd name="connsiteX244" fmla="*/ 4552539 w 14772375"/>
                <a:gd name="connsiteY244" fmla="*/ 7989819 h 8786908"/>
                <a:gd name="connsiteX245" fmla="*/ 4112807 w 14772375"/>
                <a:gd name="connsiteY245" fmla="*/ 7774472 h 8786908"/>
                <a:gd name="connsiteX246" fmla="*/ 4092905 w 14772375"/>
                <a:gd name="connsiteY246" fmla="*/ 7766009 h 8786908"/>
                <a:gd name="connsiteX247" fmla="*/ 4080421 w 14772375"/>
                <a:gd name="connsiteY247" fmla="*/ 7793397 h 8786908"/>
                <a:gd name="connsiteX248" fmla="*/ 4101266 w 14772375"/>
                <a:gd name="connsiteY248" fmla="*/ 7802213 h 8786908"/>
                <a:gd name="connsiteX249" fmla="*/ 4535581 w 14772375"/>
                <a:gd name="connsiteY249" fmla="*/ 8014622 h 8786908"/>
                <a:gd name="connsiteX250" fmla="*/ 4787008 w 14772375"/>
                <a:gd name="connsiteY250" fmla="*/ 8166611 h 8786908"/>
                <a:gd name="connsiteX251" fmla="*/ 4546062 w 14772375"/>
                <a:gd name="connsiteY251" fmla="*/ 8204343 h 8786908"/>
                <a:gd name="connsiteX252" fmla="*/ 4037320 w 14772375"/>
                <a:gd name="connsiteY252" fmla="*/ 8045654 h 8786908"/>
                <a:gd name="connsiteX253" fmla="*/ 4019773 w 14772375"/>
                <a:gd name="connsiteY253" fmla="*/ 8040247 h 8786908"/>
                <a:gd name="connsiteX254" fmla="*/ 4015062 w 14772375"/>
                <a:gd name="connsiteY254" fmla="*/ 8054588 h 8786908"/>
                <a:gd name="connsiteX255" fmla="*/ 4008467 w 14772375"/>
                <a:gd name="connsiteY255" fmla="*/ 8068106 h 8786908"/>
                <a:gd name="connsiteX256" fmla="*/ 4028723 w 14772375"/>
                <a:gd name="connsiteY256" fmla="*/ 8074453 h 8786908"/>
                <a:gd name="connsiteX257" fmla="*/ 4535581 w 14772375"/>
                <a:gd name="connsiteY257" fmla="*/ 8232555 h 8786908"/>
                <a:gd name="connsiteX258" fmla="*/ 7254292 w 14772375"/>
                <a:gd name="connsiteY258" fmla="*/ 3866489 h 8786908"/>
                <a:gd name="connsiteX259" fmla="*/ 7225204 w 14772375"/>
                <a:gd name="connsiteY259" fmla="*/ 3705802 h 8786908"/>
                <a:gd name="connsiteX260" fmla="*/ 8150126 w 14772375"/>
                <a:gd name="connsiteY260" fmla="*/ 2814557 h 8786908"/>
                <a:gd name="connsiteX261" fmla="*/ 8169558 w 14772375"/>
                <a:gd name="connsiteY261" fmla="*/ 2352007 h 8786908"/>
                <a:gd name="connsiteX262" fmla="*/ 8384478 w 14772375"/>
                <a:gd name="connsiteY262" fmla="*/ 2376927 h 8786908"/>
                <a:gd name="connsiteX263" fmla="*/ 8384595 w 14772375"/>
                <a:gd name="connsiteY263" fmla="*/ 2377163 h 8786908"/>
                <a:gd name="connsiteX264" fmla="*/ 8418158 w 14772375"/>
                <a:gd name="connsiteY264" fmla="*/ 2589336 h 8786908"/>
                <a:gd name="connsiteX265" fmla="*/ 8110204 w 14772375"/>
                <a:gd name="connsiteY265" fmla="*/ 3130407 h 8786908"/>
                <a:gd name="connsiteX266" fmla="*/ 7254292 w 14772375"/>
                <a:gd name="connsiteY266" fmla="*/ 3866489 h 8786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</a:cxnLst>
              <a:rect l="l" t="t" r="r" b="b"/>
              <a:pathLst>
                <a:path w="14772375" h="8786908">
                  <a:moveTo>
                    <a:pt x="1632216" y="4013541"/>
                  </a:moveTo>
                  <a:cubicBezTo>
                    <a:pt x="2437960" y="4013658"/>
                    <a:pt x="3242881" y="3973927"/>
                    <a:pt x="4031314" y="3934902"/>
                  </a:cubicBezTo>
                  <a:lnTo>
                    <a:pt x="4425707" y="3915271"/>
                  </a:lnTo>
                  <a:lnTo>
                    <a:pt x="4336324" y="1776965"/>
                  </a:lnTo>
                  <a:cubicBezTo>
                    <a:pt x="3774705" y="1781197"/>
                    <a:pt x="3213322" y="1810584"/>
                    <a:pt x="2658886" y="1886049"/>
                  </a:cubicBezTo>
                  <a:cubicBezTo>
                    <a:pt x="2517334" y="1905445"/>
                    <a:pt x="2372248" y="1928014"/>
                    <a:pt x="2231872" y="1949995"/>
                  </a:cubicBezTo>
                  <a:cubicBezTo>
                    <a:pt x="2069122" y="1975268"/>
                    <a:pt x="1905076" y="2000658"/>
                    <a:pt x="1740677" y="2022169"/>
                  </a:cubicBezTo>
                  <a:cubicBezTo>
                    <a:pt x="1716535" y="2599210"/>
                    <a:pt x="1682383" y="3173547"/>
                    <a:pt x="1648585" y="3738832"/>
                  </a:cubicBezTo>
                  <a:cubicBezTo>
                    <a:pt x="1643168" y="3830284"/>
                    <a:pt x="1637633" y="3921854"/>
                    <a:pt x="1632216" y="4013541"/>
                  </a:cubicBezTo>
                  <a:close/>
                  <a:moveTo>
                    <a:pt x="12659799" y="6340863"/>
                  </a:moveTo>
                  <a:lnTo>
                    <a:pt x="12733520" y="7867805"/>
                  </a:lnTo>
                  <a:lnTo>
                    <a:pt x="14658615" y="7867452"/>
                  </a:lnTo>
                  <a:cubicBezTo>
                    <a:pt x="14455236" y="8458481"/>
                    <a:pt x="13518184" y="8728017"/>
                    <a:pt x="13518184" y="8728017"/>
                  </a:cubicBezTo>
                  <a:cubicBezTo>
                    <a:pt x="13518184" y="8728017"/>
                    <a:pt x="3345100" y="8866488"/>
                    <a:pt x="1691098" y="8617170"/>
                  </a:cubicBezTo>
                  <a:cubicBezTo>
                    <a:pt x="37214" y="8367734"/>
                    <a:pt x="273214" y="7870273"/>
                    <a:pt x="273214" y="7870273"/>
                  </a:cubicBezTo>
                  <a:lnTo>
                    <a:pt x="1512920" y="7870038"/>
                  </a:lnTo>
                  <a:cubicBezTo>
                    <a:pt x="1495727" y="7462854"/>
                    <a:pt x="1490781" y="7054376"/>
                    <a:pt x="1494549" y="6646017"/>
                  </a:cubicBezTo>
                  <a:cubicBezTo>
                    <a:pt x="1003471" y="6652129"/>
                    <a:pt x="512747" y="6657536"/>
                    <a:pt x="22846" y="6661650"/>
                  </a:cubicBezTo>
                  <a:lnTo>
                    <a:pt x="22611" y="6631558"/>
                  </a:lnTo>
                  <a:cubicBezTo>
                    <a:pt x="512629" y="6627327"/>
                    <a:pt x="1003471" y="6622037"/>
                    <a:pt x="1494667" y="6615924"/>
                  </a:cubicBezTo>
                  <a:cubicBezTo>
                    <a:pt x="1503381" y="5753244"/>
                    <a:pt x="1550134" y="4891621"/>
                    <a:pt x="1600184" y="4043751"/>
                  </a:cubicBezTo>
                  <a:cubicBezTo>
                    <a:pt x="1100627" y="4043045"/>
                    <a:pt x="1258549" y="4070199"/>
                    <a:pt x="761936" y="4028587"/>
                  </a:cubicBezTo>
                  <a:lnTo>
                    <a:pt x="764527" y="3998612"/>
                  </a:lnTo>
                  <a:cubicBezTo>
                    <a:pt x="1260669" y="4040224"/>
                    <a:pt x="1102629" y="4012953"/>
                    <a:pt x="1601950" y="4013658"/>
                  </a:cubicBezTo>
                  <a:cubicBezTo>
                    <a:pt x="1607485" y="3921266"/>
                    <a:pt x="1613020" y="3829109"/>
                    <a:pt x="1618437" y="3737069"/>
                  </a:cubicBezTo>
                  <a:cubicBezTo>
                    <a:pt x="1652118" y="3173547"/>
                    <a:pt x="1686152" y="2600973"/>
                    <a:pt x="1710411" y="2025931"/>
                  </a:cubicBezTo>
                  <a:cubicBezTo>
                    <a:pt x="1479946" y="2055200"/>
                    <a:pt x="1248892" y="2076241"/>
                    <a:pt x="1019840" y="2076241"/>
                  </a:cubicBezTo>
                  <a:cubicBezTo>
                    <a:pt x="734615" y="2076241"/>
                    <a:pt x="452569" y="2044151"/>
                    <a:pt x="178531" y="1957048"/>
                  </a:cubicBezTo>
                  <a:lnTo>
                    <a:pt x="187717" y="1928366"/>
                  </a:lnTo>
                  <a:cubicBezTo>
                    <a:pt x="677617" y="2084234"/>
                    <a:pt x="1195898" y="2061548"/>
                    <a:pt x="1711589" y="1995721"/>
                  </a:cubicBezTo>
                  <a:cubicBezTo>
                    <a:pt x="1738910" y="1338396"/>
                    <a:pt x="1753042" y="677896"/>
                    <a:pt x="1738204" y="23157"/>
                  </a:cubicBezTo>
                  <a:lnTo>
                    <a:pt x="1768351" y="22569"/>
                  </a:lnTo>
                  <a:cubicBezTo>
                    <a:pt x="1783190" y="676251"/>
                    <a:pt x="1769176" y="1335692"/>
                    <a:pt x="1741972" y="1991724"/>
                  </a:cubicBezTo>
                  <a:cubicBezTo>
                    <a:pt x="1904369" y="1970448"/>
                    <a:pt x="2066413" y="1945293"/>
                    <a:pt x="2227162" y="1920138"/>
                  </a:cubicBezTo>
                  <a:cubicBezTo>
                    <a:pt x="2367655" y="1898274"/>
                    <a:pt x="2512976" y="1875705"/>
                    <a:pt x="2654765" y="1856310"/>
                  </a:cubicBezTo>
                  <a:cubicBezTo>
                    <a:pt x="3210378" y="1780609"/>
                    <a:pt x="3772703" y="1751222"/>
                    <a:pt x="4335028" y="1746873"/>
                  </a:cubicBezTo>
                  <a:lnTo>
                    <a:pt x="4273673" y="278352"/>
                  </a:lnTo>
                  <a:lnTo>
                    <a:pt x="4303703" y="277177"/>
                  </a:lnTo>
                  <a:lnTo>
                    <a:pt x="4365176" y="1746755"/>
                  </a:lnTo>
                  <a:cubicBezTo>
                    <a:pt x="4916667" y="1743464"/>
                    <a:pt x="5467805" y="1763917"/>
                    <a:pt x="6012466" y="1788837"/>
                  </a:cubicBezTo>
                  <a:cubicBezTo>
                    <a:pt x="5994565" y="1690685"/>
                    <a:pt x="5970895" y="1554330"/>
                    <a:pt x="5951581" y="1416447"/>
                  </a:cubicBezTo>
                  <a:cubicBezTo>
                    <a:pt x="5915192" y="1155609"/>
                    <a:pt x="5965949" y="758299"/>
                    <a:pt x="6404268" y="584564"/>
                  </a:cubicBezTo>
                  <a:cubicBezTo>
                    <a:pt x="6842705" y="410828"/>
                    <a:pt x="7505248" y="263071"/>
                    <a:pt x="7922723" y="483825"/>
                  </a:cubicBezTo>
                  <a:cubicBezTo>
                    <a:pt x="8340198" y="704462"/>
                    <a:pt x="8388246" y="1521887"/>
                    <a:pt x="8422633" y="1654481"/>
                  </a:cubicBezTo>
                  <a:cubicBezTo>
                    <a:pt x="8422633" y="1654481"/>
                    <a:pt x="8422515" y="1654481"/>
                    <a:pt x="8422515" y="1654598"/>
                  </a:cubicBezTo>
                  <a:cubicBezTo>
                    <a:pt x="8313466" y="1590887"/>
                    <a:pt x="8207007" y="1610518"/>
                    <a:pt x="8145769" y="1657302"/>
                  </a:cubicBezTo>
                  <a:cubicBezTo>
                    <a:pt x="8085003" y="1703733"/>
                    <a:pt x="8117859" y="1802120"/>
                    <a:pt x="8117859" y="1802120"/>
                  </a:cubicBezTo>
                  <a:lnTo>
                    <a:pt x="7973244" y="1865126"/>
                  </a:lnTo>
                  <a:cubicBezTo>
                    <a:pt x="7943567" y="1780492"/>
                    <a:pt x="7937915" y="1511425"/>
                    <a:pt x="7905176" y="1370016"/>
                  </a:cubicBezTo>
                  <a:cubicBezTo>
                    <a:pt x="7820033" y="1003033"/>
                    <a:pt x="7534336" y="959187"/>
                    <a:pt x="7347326" y="1019372"/>
                  </a:cubicBezTo>
                  <a:cubicBezTo>
                    <a:pt x="7160316" y="1079438"/>
                    <a:pt x="7069402" y="1205332"/>
                    <a:pt x="6657697" y="1302308"/>
                  </a:cubicBezTo>
                  <a:cubicBezTo>
                    <a:pt x="6245993" y="1399285"/>
                    <a:pt x="6192174" y="1307598"/>
                    <a:pt x="6099847" y="1393525"/>
                  </a:cubicBezTo>
                  <a:cubicBezTo>
                    <a:pt x="6021533" y="1466522"/>
                    <a:pt x="6010346" y="1671408"/>
                    <a:pt x="6040258" y="1933656"/>
                  </a:cubicBezTo>
                  <a:lnTo>
                    <a:pt x="6040140" y="1933656"/>
                  </a:lnTo>
                  <a:cubicBezTo>
                    <a:pt x="6040140" y="1933656"/>
                    <a:pt x="6031190" y="1889223"/>
                    <a:pt x="6018118" y="1819165"/>
                  </a:cubicBezTo>
                  <a:cubicBezTo>
                    <a:pt x="5471927" y="1794245"/>
                    <a:pt x="4919258" y="1773556"/>
                    <a:pt x="4366472" y="1776848"/>
                  </a:cubicBezTo>
                  <a:lnTo>
                    <a:pt x="4455855" y="3913743"/>
                  </a:lnTo>
                  <a:lnTo>
                    <a:pt x="6461855" y="3814298"/>
                  </a:lnTo>
                  <a:cubicBezTo>
                    <a:pt x="6452551" y="3824289"/>
                    <a:pt x="6443248" y="3834751"/>
                    <a:pt x="6433827" y="3845801"/>
                  </a:cubicBezTo>
                  <a:lnTo>
                    <a:pt x="4457150" y="3943835"/>
                  </a:lnTo>
                  <a:lnTo>
                    <a:pt x="4534639" y="5796619"/>
                  </a:lnTo>
                  <a:cubicBezTo>
                    <a:pt x="4524982" y="5805552"/>
                    <a:pt x="4515326" y="5814603"/>
                    <a:pt x="4505551" y="5823654"/>
                  </a:cubicBezTo>
                  <a:lnTo>
                    <a:pt x="4427002" y="3945363"/>
                  </a:lnTo>
                  <a:lnTo>
                    <a:pt x="4032845" y="3964876"/>
                  </a:lnTo>
                  <a:cubicBezTo>
                    <a:pt x="3245118" y="4003902"/>
                    <a:pt x="2440787" y="4043868"/>
                    <a:pt x="1635631" y="4043868"/>
                  </a:cubicBezTo>
                  <a:cubicBezTo>
                    <a:pt x="1633982" y="4043868"/>
                    <a:pt x="1632216" y="4043868"/>
                    <a:pt x="1630449" y="4043868"/>
                  </a:cubicBezTo>
                  <a:cubicBezTo>
                    <a:pt x="1580282" y="4891621"/>
                    <a:pt x="1533765" y="5753244"/>
                    <a:pt x="1525050" y="6615572"/>
                  </a:cubicBezTo>
                  <a:cubicBezTo>
                    <a:pt x="2241176" y="6606638"/>
                    <a:pt x="2958715" y="6595001"/>
                    <a:pt x="3676607" y="6581836"/>
                  </a:cubicBezTo>
                  <a:cubicBezTo>
                    <a:pt x="3665419" y="6592297"/>
                    <a:pt x="3654350" y="6602642"/>
                    <a:pt x="3643633" y="6612633"/>
                  </a:cubicBezTo>
                  <a:cubicBezTo>
                    <a:pt x="2936575" y="6625328"/>
                    <a:pt x="2229988" y="6636848"/>
                    <a:pt x="1524697" y="6645664"/>
                  </a:cubicBezTo>
                  <a:cubicBezTo>
                    <a:pt x="1521046" y="7054141"/>
                    <a:pt x="1525992" y="7462736"/>
                    <a:pt x="1543186" y="7870038"/>
                  </a:cubicBezTo>
                  <a:lnTo>
                    <a:pt x="2983445" y="7869686"/>
                  </a:lnTo>
                  <a:cubicBezTo>
                    <a:pt x="2994397" y="8045889"/>
                    <a:pt x="3063525" y="8152035"/>
                    <a:pt x="3136539" y="8195292"/>
                  </a:cubicBezTo>
                  <a:cubicBezTo>
                    <a:pt x="3137599" y="8190708"/>
                    <a:pt x="3138777" y="8185888"/>
                    <a:pt x="3140779" y="8180481"/>
                  </a:cubicBezTo>
                  <a:cubicBezTo>
                    <a:pt x="3147609" y="8189650"/>
                    <a:pt x="3151495" y="8197526"/>
                    <a:pt x="3153733" y="8204226"/>
                  </a:cubicBezTo>
                  <a:cubicBezTo>
                    <a:pt x="3173753" y="8213395"/>
                    <a:pt x="3193773" y="8218449"/>
                    <a:pt x="3212615" y="8218449"/>
                  </a:cubicBezTo>
                  <a:cubicBezTo>
                    <a:pt x="3252066" y="8218449"/>
                    <a:pt x="3427653" y="8218449"/>
                    <a:pt x="3647166" y="8218449"/>
                  </a:cubicBezTo>
                  <a:lnTo>
                    <a:pt x="3577214" y="8210808"/>
                  </a:lnTo>
                  <a:cubicBezTo>
                    <a:pt x="3552837" y="8070574"/>
                    <a:pt x="3544240" y="7930928"/>
                    <a:pt x="3712525" y="7658335"/>
                  </a:cubicBezTo>
                  <a:cubicBezTo>
                    <a:pt x="3816865" y="7489420"/>
                    <a:pt x="3913903" y="7458740"/>
                    <a:pt x="3913903" y="7458740"/>
                  </a:cubicBezTo>
                  <a:cubicBezTo>
                    <a:pt x="3907190" y="7476842"/>
                    <a:pt x="3902362" y="7495650"/>
                    <a:pt x="3900006" y="7515398"/>
                  </a:cubicBezTo>
                  <a:cubicBezTo>
                    <a:pt x="3893529" y="7569587"/>
                    <a:pt x="3893176" y="7590628"/>
                    <a:pt x="3871743" y="7669032"/>
                  </a:cubicBezTo>
                  <a:cubicBezTo>
                    <a:pt x="3850310" y="7747554"/>
                    <a:pt x="3860791" y="7791869"/>
                    <a:pt x="3863382" y="7882028"/>
                  </a:cubicBezTo>
                  <a:cubicBezTo>
                    <a:pt x="3865972" y="7972187"/>
                    <a:pt x="3820869" y="7967603"/>
                    <a:pt x="3829583" y="8075159"/>
                  </a:cubicBezTo>
                  <a:cubicBezTo>
                    <a:pt x="3836178" y="8157324"/>
                    <a:pt x="3863028" y="8183890"/>
                    <a:pt x="3918378" y="8218449"/>
                  </a:cubicBezTo>
                  <a:cubicBezTo>
                    <a:pt x="3927799" y="8224326"/>
                    <a:pt x="3938162" y="8230556"/>
                    <a:pt x="3949114" y="8237139"/>
                  </a:cubicBezTo>
                  <a:cubicBezTo>
                    <a:pt x="3958182" y="8242546"/>
                    <a:pt x="3967721" y="8248189"/>
                    <a:pt x="3978084" y="8254536"/>
                  </a:cubicBezTo>
                  <a:cubicBezTo>
                    <a:pt x="3996102" y="8265703"/>
                    <a:pt x="4012471" y="8274754"/>
                    <a:pt x="4028252" y="8282983"/>
                  </a:cubicBezTo>
                  <a:lnTo>
                    <a:pt x="3473463" y="8488220"/>
                  </a:lnTo>
                  <a:lnTo>
                    <a:pt x="5306350" y="8617170"/>
                  </a:lnTo>
                  <a:lnTo>
                    <a:pt x="5792011" y="8098080"/>
                  </a:lnTo>
                  <a:lnTo>
                    <a:pt x="4957885" y="8098080"/>
                  </a:lnTo>
                  <a:cubicBezTo>
                    <a:pt x="5030781" y="8033312"/>
                    <a:pt x="5107446" y="7950441"/>
                    <a:pt x="5176927" y="7869333"/>
                  </a:cubicBezTo>
                  <a:lnTo>
                    <a:pt x="6317005" y="7869098"/>
                  </a:lnTo>
                  <a:cubicBezTo>
                    <a:pt x="6358811" y="8063757"/>
                    <a:pt x="6428292" y="8242664"/>
                    <a:pt x="6510492" y="8254536"/>
                  </a:cubicBezTo>
                  <a:lnTo>
                    <a:pt x="6906534" y="8254536"/>
                  </a:lnTo>
                  <a:cubicBezTo>
                    <a:pt x="6906298" y="8254771"/>
                    <a:pt x="6905945" y="8255124"/>
                    <a:pt x="6905945" y="8255124"/>
                  </a:cubicBezTo>
                  <a:cubicBezTo>
                    <a:pt x="6905945" y="8255124"/>
                    <a:pt x="7218727" y="8353981"/>
                    <a:pt x="8114090" y="8312722"/>
                  </a:cubicBezTo>
                  <a:cubicBezTo>
                    <a:pt x="8335841" y="8302378"/>
                    <a:pt x="8849176" y="8204226"/>
                    <a:pt x="8969178" y="8255947"/>
                  </a:cubicBezTo>
                  <a:cubicBezTo>
                    <a:pt x="9089180" y="8307785"/>
                    <a:pt x="9306220" y="8231379"/>
                    <a:pt x="9470737" y="8239608"/>
                  </a:cubicBezTo>
                  <a:cubicBezTo>
                    <a:pt x="9492641" y="8240666"/>
                    <a:pt x="9545988" y="8242781"/>
                    <a:pt x="9622535" y="8245603"/>
                  </a:cubicBezTo>
                  <a:cubicBezTo>
                    <a:pt x="9622535" y="8245603"/>
                    <a:pt x="9687070" y="8310254"/>
                    <a:pt x="9801302" y="8341756"/>
                  </a:cubicBezTo>
                  <a:cubicBezTo>
                    <a:pt x="9915533" y="8373377"/>
                    <a:pt x="11000615" y="8400765"/>
                    <a:pt x="11207645" y="8401235"/>
                  </a:cubicBezTo>
                  <a:cubicBezTo>
                    <a:pt x="11414675" y="8401823"/>
                    <a:pt x="12199811" y="8507381"/>
                    <a:pt x="12335476" y="8322714"/>
                  </a:cubicBezTo>
                  <a:cubicBezTo>
                    <a:pt x="12391649" y="8246308"/>
                    <a:pt x="12427567" y="8070809"/>
                    <a:pt x="12441346" y="7867923"/>
                  </a:cubicBezTo>
                  <a:lnTo>
                    <a:pt x="12703372" y="7867805"/>
                  </a:lnTo>
                  <a:lnTo>
                    <a:pt x="12629769" y="6342156"/>
                  </a:lnTo>
                  <a:cubicBezTo>
                    <a:pt x="12440168" y="6350150"/>
                    <a:pt x="12250332" y="6357673"/>
                    <a:pt x="12060731" y="6365431"/>
                  </a:cubicBezTo>
                  <a:cubicBezTo>
                    <a:pt x="12056256" y="6355674"/>
                    <a:pt x="12051663" y="6345800"/>
                    <a:pt x="12047188" y="6335809"/>
                  </a:cubicBezTo>
                  <a:cubicBezTo>
                    <a:pt x="12240911" y="6328051"/>
                    <a:pt x="12434751" y="6320293"/>
                    <a:pt x="12628356" y="6312064"/>
                  </a:cubicBezTo>
                  <a:lnTo>
                    <a:pt x="12494929" y="3545467"/>
                  </a:lnTo>
                  <a:cubicBezTo>
                    <a:pt x="12355260" y="3552050"/>
                    <a:pt x="12216062" y="3558867"/>
                    <a:pt x="12077689" y="3565803"/>
                  </a:cubicBezTo>
                  <a:lnTo>
                    <a:pt x="10492579" y="3644442"/>
                  </a:lnTo>
                  <a:cubicBezTo>
                    <a:pt x="10488222" y="3643619"/>
                    <a:pt x="10483983" y="3642561"/>
                    <a:pt x="10479861" y="3642208"/>
                  </a:cubicBezTo>
                  <a:cubicBezTo>
                    <a:pt x="10479861" y="3642208"/>
                    <a:pt x="10473501" y="3631864"/>
                    <a:pt x="10461607" y="3615878"/>
                  </a:cubicBezTo>
                  <a:lnTo>
                    <a:pt x="12076276" y="3535710"/>
                  </a:lnTo>
                  <a:cubicBezTo>
                    <a:pt x="12214532" y="3528893"/>
                    <a:pt x="12353729" y="3522075"/>
                    <a:pt x="12493398" y="3515492"/>
                  </a:cubicBezTo>
                  <a:lnTo>
                    <a:pt x="12406370" y="1711844"/>
                  </a:lnTo>
                  <a:cubicBezTo>
                    <a:pt x="11592146" y="1794832"/>
                    <a:pt x="10774743" y="1850550"/>
                    <a:pt x="9956751" y="1879231"/>
                  </a:cubicBezTo>
                  <a:lnTo>
                    <a:pt x="10032827" y="3367970"/>
                  </a:lnTo>
                  <a:cubicBezTo>
                    <a:pt x="10023052" y="3367265"/>
                    <a:pt x="10012807" y="3366912"/>
                    <a:pt x="10002561" y="3366560"/>
                  </a:cubicBezTo>
                  <a:lnTo>
                    <a:pt x="9926721" y="1880172"/>
                  </a:lnTo>
                  <a:cubicBezTo>
                    <a:pt x="9476154" y="1895688"/>
                    <a:pt x="9025469" y="1902623"/>
                    <a:pt x="8575020" y="1901683"/>
                  </a:cubicBezTo>
                  <a:cubicBezTo>
                    <a:pt x="8573136" y="1891456"/>
                    <a:pt x="8570899" y="1881465"/>
                    <a:pt x="8568426" y="1871591"/>
                  </a:cubicBezTo>
                  <a:cubicBezTo>
                    <a:pt x="9020523" y="1872649"/>
                    <a:pt x="9472974" y="1865596"/>
                    <a:pt x="9925072" y="1850197"/>
                  </a:cubicBezTo>
                  <a:lnTo>
                    <a:pt x="9839575" y="172442"/>
                  </a:lnTo>
                  <a:lnTo>
                    <a:pt x="9869605" y="170914"/>
                  </a:lnTo>
                  <a:lnTo>
                    <a:pt x="9955220" y="1849139"/>
                  </a:lnTo>
                  <a:cubicBezTo>
                    <a:pt x="10773330" y="1820458"/>
                    <a:pt x="11590733" y="1764740"/>
                    <a:pt x="12404957" y="1681752"/>
                  </a:cubicBezTo>
                  <a:lnTo>
                    <a:pt x="12335240" y="236858"/>
                  </a:lnTo>
                  <a:lnTo>
                    <a:pt x="12365388" y="235330"/>
                  </a:lnTo>
                  <a:lnTo>
                    <a:pt x="12434987" y="1678813"/>
                  </a:lnTo>
                  <a:cubicBezTo>
                    <a:pt x="13217767" y="1598293"/>
                    <a:pt x="13997721" y="1493088"/>
                    <a:pt x="14772376" y="1362610"/>
                  </a:cubicBezTo>
                  <a:lnTo>
                    <a:pt x="14777322" y="1392232"/>
                  </a:lnTo>
                  <a:cubicBezTo>
                    <a:pt x="14001490" y="1522945"/>
                    <a:pt x="13220476" y="1628385"/>
                    <a:pt x="12436400" y="1708905"/>
                  </a:cubicBezTo>
                  <a:lnTo>
                    <a:pt x="12523545" y="3514082"/>
                  </a:lnTo>
                  <a:cubicBezTo>
                    <a:pt x="13235314" y="3480816"/>
                    <a:pt x="13961921" y="3457189"/>
                    <a:pt x="14679224" y="3493158"/>
                  </a:cubicBezTo>
                  <a:lnTo>
                    <a:pt x="14677693" y="3523133"/>
                  </a:lnTo>
                  <a:cubicBezTo>
                    <a:pt x="13961803" y="3487398"/>
                    <a:pt x="13236138" y="3511025"/>
                    <a:pt x="12524959" y="3544056"/>
                  </a:cubicBezTo>
                  <a:lnTo>
                    <a:pt x="12658386" y="6310889"/>
                  </a:lnTo>
                  <a:cubicBezTo>
                    <a:pt x="13332705" y="6282325"/>
                    <a:pt x="14006200" y="6252233"/>
                    <a:pt x="14678164" y="6220142"/>
                  </a:cubicBezTo>
                  <a:lnTo>
                    <a:pt x="14679578" y="6250117"/>
                  </a:lnTo>
                  <a:cubicBezTo>
                    <a:pt x="14007613" y="6282207"/>
                    <a:pt x="13334236" y="6312417"/>
                    <a:pt x="12659799" y="6340863"/>
                  </a:cubicBezTo>
                  <a:close/>
                  <a:moveTo>
                    <a:pt x="7256647" y="378385"/>
                  </a:moveTo>
                  <a:cubicBezTo>
                    <a:pt x="7254056" y="345354"/>
                    <a:pt x="7251937" y="312324"/>
                    <a:pt x="7249464" y="279410"/>
                  </a:cubicBezTo>
                  <a:lnTo>
                    <a:pt x="7219434" y="281644"/>
                  </a:lnTo>
                  <a:cubicBezTo>
                    <a:pt x="7221907" y="314557"/>
                    <a:pt x="7224027" y="347705"/>
                    <a:pt x="7226500" y="380736"/>
                  </a:cubicBezTo>
                  <a:cubicBezTo>
                    <a:pt x="7236627" y="379796"/>
                    <a:pt x="7246637" y="379091"/>
                    <a:pt x="7256647" y="378385"/>
                  </a:cubicBezTo>
                  <a:close/>
                  <a:moveTo>
                    <a:pt x="6817150" y="3123354"/>
                  </a:moveTo>
                  <a:cubicBezTo>
                    <a:pt x="6820919" y="3125587"/>
                    <a:pt x="6888280" y="3162850"/>
                    <a:pt x="6971068" y="3162850"/>
                  </a:cubicBezTo>
                  <a:cubicBezTo>
                    <a:pt x="7000510" y="3162850"/>
                    <a:pt x="7031953" y="3158148"/>
                    <a:pt x="7063160" y="3145335"/>
                  </a:cubicBezTo>
                  <a:cubicBezTo>
                    <a:pt x="7143240" y="3112657"/>
                    <a:pt x="7201062" y="3035664"/>
                    <a:pt x="7235214" y="2916470"/>
                  </a:cubicBezTo>
                  <a:lnTo>
                    <a:pt x="7206126" y="2908124"/>
                  </a:lnTo>
                  <a:cubicBezTo>
                    <a:pt x="7174801" y="3017914"/>
                    <a:pt x="7122867" y="3088325"/>
                    <a:pt x="7051973" y="3117477"/>
                  </a:cubicBezTo>
                  <a:cubicBezTo>
                    <a:pt x="6946927" y="3160616"/>
                    <a:pt x="6833048" y="3097846"/>
                    <a:pt x="6831871" y="3097141"/>
                  </a:cubicBezTo>
                  <a:close/>
                  <a:moveTo>
                    <a:pt x="6107030" y="2073537"/>
                  </a:moveTo>
                  <a:cubicBezTo>
                    <a:pt x="6107030" y="2073537"/>
                    <a:pt x="6170859" y="2016409"/>
                    <a:pt x="6198416" y="1999365"/>
                  </a:cubicBezTo>
                  <a:cubicBezTo>
                    <a:pt x="6226090" y="1982321"/>
                    <a:pt x="6422522" y="1936007"/>
                    <a:pt x="6444308" y="1923899"/>
                  </a:cubicBezTo>
                  <a:cubicBezTo>
                    <a:pt x="6497184" y="1894395"/>
                    <a:pt x="6478813" y="1757922"/>
                    <a:pt x="6478813" y="1757922"/>
                  </a:cubicBezTo>
                  <a:cubicBezTo>
                    <a:pt x="6478813" y="1757922"/>
                    <a:pt x="6477282" y="1856897"/>
                    <a:pt x="6436300" y="1888635"/>
                  </a:cubicBezTo>
                  <a:cubicBezTo>
                    <a:pt x="6436300" y="1888635"/>
                    <a:pt x="6457498" y="1823279"/>
                    <a:pt x="6458675" y="1762977"/>
                  </a:cubicBezTo>
                  <a:cubicBezTo>
                    <a:pt x="6391314" y="1780727"/>
                    <a:pt x="6175923" y="1840441"/>
                    <a:pt x="6154254" y="1886990"/>
                  </a:cubicBezTo>
                  <a:cubicBezTo>
                    <a:pt x="6139887" y="1917905"/>
                    <a:pt x="6126815" y="1972917"/>
                    <a:pt x="6117983" y="2015116"/>
                  </a:cubicBezTo>
                  <a:cubicBezTo>
                    <a:pt x="6153430" y="1979852"/>
                    <a:pt x="6198651" y="1978677"/>
                    <a:pt x="6198651" y="1978677"/>
                  </a:cubicBezTo>
                  <a:cubicBezTo>
                    <a:pt x="6146128" y="1994193"/>
                    <a:pt x="6107030" y="2073537"/>
                    <a:pt x="6107030" y="2073537"/>
                  </a:cubicBezTo>
                  <a:close/>
                  <a:moveTo>
                    <a:pt x="7108500" y="1801768"/>
                  </a:moveTo>
                  <a:cubicBezTo>
                    <a:pt x="7061629" y="1819165"/>
                    <a:pt x="6962354" y="1757922"/>
                    <a:pt x="6962354" y="1757922"/>
                  </a:cubicBezTo>
                  <a:cubicBezTo>
                    <a:pt x="7055859" y="1869593"/>
                    <a:pt x="7108500" y="1801768"/>
                    <a:pt x="7108500" y="1801768"/>
                  </a:cubicBezTo>
                  <a:close/>
                  <a:moveTo>
                    <a:pt x="6932442" y="1654481"/>
                  </a:moveTo>
                  <a:cubicBezTo>
                    <a:pt x="6943394" y="1701029"/>
                    <a:pt x="7031011" y="1789190"/>
                    <a:pt x="7073524" y="1775672"/>
                  </a:cubicBezTo>
                  <a:cubicBezTo>
                    <a:pt x="7116037" y="1762154"/>
                    <a:pt x="7350152" y="1696445"/>
                    <a:pt x="7416336" y="1679048"/>
                  </a:cubicBezTo>
                  <a:cubicBezTo>
                    <a:pt x="7482520" y="1661769"/>
                    <a:pt x="7663995" y="1685631"/>
                    <a:pt x="7663995" y="1685631"/>
                  </a:cubicBezTo>
                  <a:cubicBezTo>
                    <a:pt x="7663995" y="1685631"/>
                    <a:pt x="7437769" y="1531996"/>
                    <a:pt x="7371703" y="1534935"/>
                  </a:cubicBezTo>
                  <a:cubicBezTo>
                    <a:pt x="7317532" y="1537521"/>
                    <a:pt x="7057508" y="1616043"/>
                    <a:pt x="6965180" y="1644372"/>
                  </a:cubicBezTo>
                  <a:cubicBezTo>
                    <a:pt x="6995681" y="1691155"/>
                    <a:pt x="7049971" y="1743347"/>
                    <a:pt x="7049971" y="1743347"/>
                  </a:cubicBezTo>
                  <a:cubicBezTo>
                    <a:pt x="6976839" y="1725832"/>
                    <a:pt x="6932442" y="1654481"/>
                    <a:pt x="6932442" y="1654481"/>
                  </a:cubicBezTo>
                  <a:close/>
                  <a:moveTo>
                    <a:pt x="6643212" y="2598857"/>
                  </a:moveTo>
                  <a:cubicBezTo>
                    <a:pt x="6641563" y="2624130"/>
                    <a:pt x="6655813" y="2646111"/>
                    <a:pt x="6679484" y="2655045"/>
                  </a:cubicBezTo>
                  <a:lnTo>
                    <a:pt x="6782410" y="2694071"/>
                  </a:lnTo>
                  <a:lnTo>
                    <a:pt x="6793126" y="2665859"/>
                  </a:lnTo>
                  <a:lnTo>
                    <a:pt x="6690200" y="2626951"/>
                  </a:lnTo>
                  <a:cubicBezTo>
                    <a:pt x="6676775" y="2621896"/>
                    <a:pt x="6672771" y="2610142"/>
                    <a:pt x="6673360" y="2600855"/>
                  </a:cubicBezTo>
                  <a:cubicBezTo>
                    <a:pt x="6673949" y="2591452"/>
                    <a:pt x="6679484" y="2580402"/>
                    <a:pt x="6693380" y="2577111"/>
                  </a:cubicBezTo>
                  <a:lnTo>
                    <a:pt x="6774402" y="2557951"/>
                  </a:lnTo>
                  <a:lnTo>
                    <a:pt x="6611416" y="1868770"/>
                  </a:lnTo>
                  <a:lnTo>
                    <a:pt x="6582092" y="1875705"/>
                  </a:lnTo>
                  <a:lnTo>
                    <a:pt x="6738130" y="2535617"/>
                  </a:lnTo>
                  <a:lnTo>
                    <a:pt x="6686549" y="2547842"/>
                  </a:lnTo>
                  <a:cubicBezTo>
                    <a:pt x="6661819" y="2553601"/>
                    <a:pt x="6644861" y="2573702"/>
                    <a:pt x="6643212" y="2598857"/>
                  </a:cubicBezTo>
                  <a:close/>
                  <a:moveTo>
                    <a:pt x="7854184" y="7664448"/>
                  </a:moveTo>
                  <a:lnTo>
                    <a:pt x="7861132" y="7635061"/>
                  </a:lnTo>
                  <a:cubicBezTo>
                    <a:pt x="7823212" y="7626127"/>
                    <a:pt x="7681306" y="7633768"/>
                    <a:pt x="7665290" y="7634708"/>
                  </a:cubicBezTo>
                  <a:lnTo>
                    <a:pt x="7666939" y="7664800"/>
                  </a:lnTo>
                  <a:cubicBezTo>
                    <a:pt x="7709334" y="7662332"/>
                    <a:pt x="7825567" y="7657630"/>
                    <a:pt x="7854184" y="7664448"/>
                  </a:cubicBezTo>
                  <a:close/>
                  <a:moveTo>
                    <a:pt x="7730532" y="7845471"/>
                  </a:moveTo>
                  <a:lnTo>
                    <a:pt x="7739011" y="7816554"/>
                  </a:lnTo>
                  <a:cubicBezTo>
                    <a:pt x="7684015" y="7800685"/>
                    <a:pt x="7395963" y="7849820"/>
                    <a:pt x="7363342" y="7855462"/>
                  </a:cubicBezTo>
                  <a:lnTo>
                    <a:pt x="7368524" y="7885084"/>
                  </a:lnTo>
                  <a:cubicBezTo>
                    <a:pt x="7493943" y="7863338"/>
                    <a:pt x="7693907" y="7834892"/>
                    <a:pt x="7730532" y="7845471"/>
                  </a:cubicBezTo>
                  <a:close/>
                  <a:moveTo>
                    <a:pt x="7554591" y="8065872"/>
                  </a:moveTo>
                  <a:lnTo>
                    <a:pt x="7554591" y="8035780"/>
                  </a:lnTo>
                  <a:cubicBezTo>
                    <a:pt x="7448486" y="8035780"/>
                    <a:pt x="7146891" y="8067283"/>
                    <a:pt x="7134054" y="8068694"/>
                  </a:cubicBezTo>
                  <a:lnTo>
                    <a:pt x="7137234" y="8098551"/>
                  </a:lnTo>
                  <a:cubicBezTo>
                    <a:pt x="7140296" y="8098316"/>
                    <a:pt x="7450017" y="8065872"/>
                    <a:pt x="7554591" y="8065872"/>
                  </a:cubicBezTo>
                  <a:close/>
                  <a:moveTo>
                    <a:pt x="4908659" y="7623894"/>
                  </a:moveTo>
                  <a:lnTo>
                    <a:pt x="4878747" y="7619780"/>
                  </a:lnTo>
                  <a:cubicBezTo>
                    <a:pt x="4873094" y="7660334"/>
                    <a:pt x="4809266" y="7683608"/>
                    <a:pt x="4785124" y="7689015"/>
                  </a:cubicBezTo>
                  <a:lnTo>
                    <a:pt x="4791837" y="7718402"/>
                  </a:lnTo>
                  <a:cubicBezTo>
                    <a:pt x="4796194" y="7717462"/>
                    <a:pt x="4898885" y="7693365"/>
                    <a:pt x="4908659" y="7623894"/>
                  </a:cubicBezTo>
                  <a:close/>
                  <a:moveTo>
                    <a:pt x="4612599" y="7884849"/>
                  </a:moveTo>
                  <a:lnTo>
                    <a:pt x="4634621" y="7905420"/>
                  </a:lnTo>
                  <a:cubicBezTo>
                    <a:pt x="4669833" y="7867805"/>
                    <a:pt x="4697979" y="7761307"/>
                    <a:pt x="4699156" y="7756723"/>
                  </a:cubicBezTo>
                  <a:lnTo>
                    <a:pt x="4669951" y="7749200"/>
                  </a:lnTo>
                  <a:cubicBezTo>
                    <a:pt x="4662414" y="7777881"/>
                    <a:pt x="4637565" y="7858166"/>
                    <a:pt x="4612599" y="7884849"/>
                  </a:cubicBezTo>
                  <a:close/>
                  <a:moveTo>
                    <a:pt x="4433715" y="8210456"/>
                  </a:moveTo>
                  <a:cubicBezTo>
                    <a:pt x="4433715" y="8210926"/>
                    <a:pt x="4432773" y="8255829"/>
                    <a:pt x="4433951" y="8293092"/>
                  </a:cubicBezTo>
                  <a:lnTo>
                    <a:pt x="4464098" y="8292151"/>
                  </a:lnTo>
                  <a:cubicBezTo>
                    <a:pt x="4462921" y="8255712"/>
                    <a:pt x="4463863" y="8211514"/>
                    <a:pt x="4463863" y="8211161"/>
                  </a:cubicBezTo>
                  <a:close/>
                  <a:moveTo>
                    <a:pt x="4666535" y="8211044"/>
                  </a:moveTo>
                  <a:cubicBezTo>
                    <a:pt x="4667831" y="8203050"/>
                    <a:pt x="4689853" y="8172958"/>
                    <a:pt x="4713759" y="8146628"/>
                  </a:cubicBezTo>
                  <a:lnTo>
                    <a:pt x="4691501" y="8126409"/>
                  </a:lnTo>
                  <a:cubicBezTo>
                    <a:pt x="4666064" y="8154386"/>
                    <a:pt x="4635799" y="8191766"/>
                    <a:pt x="4636388" y="8211279"/>
                  </a:cubicBezTo>
                  <a:close/>
                  <a:moveTo>
                    <a:pt x="4895234" y="8009567"/>
                  </a:moveTo>
                  <a:lnTo>
                    <a:pt x="4882162" y="7982414"/>
                  </a:lnTo>
                  <a:cubicBezTo>
                    <a:pt x="4877805" y="7984530"/>
                    <a:pt x="4775468" y="8034957"/>
                    <a:pt x="4782651" y="8107837"/>
                  </a:cubicBezTo>
                  <a:lnTo>
                    <a:pt x="4812563" y="8104898"/>
                  </a:lnTo>
                  <a:cubicBezTo>
                    <a:pt x="4808442" y="8061641"/>
                    <a:pt x="4870857" y="8021440"/>
                    <a:pt x="4895234" y="8009567"/>
                  </a:cubicBezTo>
                  <a:close/>
                  <a:moveTo>
                    <a:pt x="4948346" y="7761189"/>
                  </a:moveTo>
                  <a:lnTo>
                    <a:pt x="4942575" y="7747319"/>
                  </a:lnTo>
                  <a:cubicBezTo>
                    <a:pt x="4940220" y="7748259"/>
                    <a:pt x="4883929" y="7772121"/>
                    <a:pt x="4878629" y="7844295"/>
                  </a:cubicBezTo>
                  <a:lnTo>
                    <a:pt x="4908777" y="7846411"/>
                  </a:lnTo>
                  <a:cubicBezTo>
                    <a:pt x="4912545" y="7793397"/>
                    <a:pt x="4952468" y="7775765"/>
                    <a:pt x="4954116" y="7775060"/>
                  </a:cubicBezTo>
                  <a:close/>
                  <a:moveTo>
                    <a:pt x="5004873" y="7733096"/>
                  </a:moveTo>
                  <a:cubicBezTo>
                    <a:pt x="4871799" y="7433937"/>
                    <a:pt x="4703631" y="7348950"/>
                    <a:pt x="4696565" y="7345424"/>
                  </a:cubicBezTo>
                  <a:lnTo>
                    <a:pt x="4683258" y="7372460"/>
                  </a:lnTo>
                  <a:cubicBezTo>
                    <a:pt x="4684907" y="7373283"/>
                    <a:pt x="4849188" y="7457094"/>
                    <a:pt x="4977316" y="7745321"/>
                  </a:cubicBezTo>
                  <a:close/>
                  <a:moveTo>
                    <a:pt x="4618134" y="7630242"/>
                  </a:moveTo>
                  <a:cubicBezTo>
                    <a:pt x="4516975" y="7547606"/>
                    <a:pt x="4199599" y="7438051"/>
                    <a:pt x="4179932" y="7434407"/>
                  </a:cubicBezTo>
                  <a:lnTo>
                    <a:pt x="4174398" y="7464029"/>
                  </a:lnTo>
                  <a:cubicBezTo>
                    <a:pt x="4193711" y="7467791"/>
                    <a:pt x="4503667" y="7575582"/>
                    <a:pt x="4599056" y="7653516"/>
                  </a:cubicBezTo>
                  <a:cubicBezTo>
                    <a:pt x="4694917" y="7731803"/>
                    <a:pt x="4808559" y="7875328"/>
                    <a:pt x="4809619" y="7876739"/>
                  </a:cubicBezTo>
                  <a:lnTo>
                    <a:pt x="4833408" y="7858049"/>
                  </a:lnTo>
                  <a:cubicBezTo>
                    <a:pt x="4828579" y="7852171"/>
                    <a:pt x="4716585" y="7710644"/>
                    <a:pt x="4618134" y="7630242"/>
                  </a:cubicBezTo>
                  <a:close/>
                  <a:moveTo>
                    <a:pt x="4800787" y="8139810"/>
                  </a:moveTo>
                  <a:cubicBezTo>
                    <a:pt x="4799609" y="8139222"/>
                    <a:pt x="4685613" y="8080566"/>
                    <a:pt x="4552539" y="7989819"/>
                  </a:cubicBezTo>
                  <a:cubicBezTo>
                    <a:pt x="4432891" y="7908124"/>
                    <a:pt x="4192062" y="7807503"/>
                    <a:pt x="4112807" y="7774472"/>
                  </a:cubicBezTo>
                  <a:cubicBezTo>
                    <a:pt x="4102443" y="7770123"/>
                    <a:pt x="4095495" y="7767184"/>
                    <a:pt x="4092905" y="7766009"/>
                  </a:cubicBezTo>
                  <a:lnTo>
                    <a:pt x="4080421" y="7793397"/>
                  </a:lnTo>
                  <a:cubicBezTo>
                    <a:pt x="4083248" y="7794690"/>
                    <a:pt x="4090431" y="7797629"/>
                    <a:pt x="4101266" y="7802213"/>
                  </a:cubicBezTo>
                  <a:cubicBezTo>
                    <a:pt x="4311711" y="7890139"/>
                    <a:pt x="4457857" y="7961608"/>
                    <a:pt x="4535581" y="8014622"/>
                  </a:cubicBezTo>
                  <a:cubicBezTo>
                    <a:pt x="4670186" y="8106544"/>
                    <a:pt x="4785831" y="8166023"/>
                    <a:pt x="4787008" y="8166611"/>
                  </a:cubicBezTo>
                  <a:close/>
                  <a:moveTo>
                    <a:pt x="4546062" y="8204343"/>
                  </a:moveTo>
                  <a:cubicBezTo>
                    <a:pt x="4506611" y="8189650"/>
                    <a:pt x="4386374" y="8150154"/>
                    <a:pt x="4037320" y="8045654"/>
                  </a:cubicBezTo>
                  <a:lnTo>
                    <a:pt x="4019773" y="8040247"/>
                  </a:lnTo>
                  <a:lnTo>
                    <a:pt x="4015062" y="8054588"/>
                  </a:lnTo>
                  <a:lnTo>
                    <a:pt x="4008467" y="8068106"/>
                  </a:lnTo>
                  <a:cubicBezTo>
                    <a:pt x="4008585" y="8068223"/>
                    <a:pt x="4015769" y="8070574"/>
                    <a:pt x="4028723" y="8074453"/>
                  </a:cubicBezTo>
                  <a:cubicBezTo>
                    <a:pt x="4376953" y="8178836"/>
                    <a:pt x="4496483" y="8217979"/>
                    <a:pt x="4535581" y="8232555"/>
                  </a:cubicBezTo>
                  <a:close/>
                  <a:moveTo>
                    <a:pt x="7254292" y="3866489"/>
                  </a:moveTo>
                  <a:cubicBezTo>
                    <a:pt x="7240867" y="3800192"/>
                    <a:pt x="7230033" y="3742359"/>
                    <a:pt x="7225204" y="3705802"/>
                  </a:cubicBezTo>
                  <a:cubicBezTo>
                    <a:pt x="7579086" y="3592956"/>
                    <a:pt x="8150597" y="2916000"/>
                    <a:pt x="8150126" y="2814557"/>
                  </a:cubicBezTo>
                  <a:cubicBezTo>
                    <a:pt x="8149655" y="2710175"/>
                    <a:pt x="8169558" y="2352007"/>
                    <a:pt x="8169558" y="2352007"/>
                  </a:cubicBezTo>
                  <a:cubicBezTo>
                    <a:pt x="8255643" y="2386449"/>
                    <a:pt x="8326773" y="2391738"/>
                    <a:pt x="8384478" y="2376927"/>
                  </a:cubicBezTo>
                  <a:cubicBezTo>
                    <a:pt x="8384595" y="2377045"/>
                    <a:pt x="8384595" y="2377163"/>
                    <a:pt x="8384595" y="2377163"/>
                  </a:cubicBezTo>
                  <a:cubicBezTo>
                    <a:pt x="8393074" y="2437112"/>
                    <a:pt x="8404851" y="2509991"/>
                    <a:pt x="8418158" y="2589336"/>
                  </a:cubicBezTo>
                  <a:cubicBezTo>
                    <a:pt x="8335841" y="2688428"/>
                    <a:pt x="8240452" y="2856991"/>
                    <a:pt x="8110204" y="3130407"/>
                  </a:cubicBezTo>
                  <a:cubicBezTo>
                    <a:pt x="7936855" y="3494451"/>
                    <a:pt x="7505837" y="3772098"/>
                    <a:pt x="7254292" y="3866489"/>
                  </a:cubicBezTo>
                </a:path>
              </a:pathLst>
            </a:custGeom>
            <a:solidFill>
              <a:srgbClr val="B165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="" xmlns:a16="http://schemas.microsoft.com/office/drawing/2014/main" id="{C25EF781-D2D9-4217-96D1-DD7DB5378664}"/>
                </a:ext>
              </a:extLst>
            </p:cNvPr>
            <p:cNvSpPr/>
            <p:nvPr/>
          </p:nvSpPr>
          <p:spPr>
            <a:xfrm>
              <a:off x="1784250" y="4252799"/>
              <a:ext cx="4669654" cy="2763136"/>
            </a:xfrm>
            <a:custGeom>
              <a:avLst/>
              <a:gdLst>
                <a:gd name="connsiteX0" fmla="*/ 1601126 w 15104000"/>
                <a:gd name="connsiteY0" fmla="*/ 1200983 h 8937369"/>
                <a:gd name="connsiteX1" fmla="*/ 905609 w 15104000"/>
                <a:gd name="connsiteY1" fmla="*/ 1200983 h 8937369"/>
                <a:gd name="connsiteX2" fmla="*/ 1150323 w 15104000"/>
                <a:gd name="connsiteY2" fmla="*/ 956719 h 8937369"/>
                <a:gd name="connsiteX3" fmla="*/ 1150323 w 15104000"/>
                <a:gd name="connsiteY3" fmla="*/ 924628 h 8937369"/>
                <a:gd name="connsiteX4" fmla="*/ 1118174 w 15104000"/>
                <a:gd name="connsiteY4" fmla="*/ 924628 h 8937369"/>
                <a:gd name="connsiteX5" fmla="*/ 834715 w 15104000"/>
                <a:gd name="connsiteY5" fmla="*/ 1207565 h 8937369"/>
                <a:gd name="connsiteX6" fmla="*/ 834715 w 15104000"/>
                <a:gd name="connsiteY6" fmla="*/ 1239656 h 8937369"/>
                <a:gd name="connsiteX7" fmla="*/ 1118174 w 15104000"/>
                <a:gd name="connsiteY7" fmla="*/ 1522592 h 8937369"/>
                <a:gd name="connsiteX8" fmla="*/ 1150323 w 15104000"/>
                <a:gd name="connsiteY8" fmla="*/ 1522592 h 8937369"/>
                <a:gd name="connsiteX9" fmla="*/ 1150323 w 15104000"/>
                <a:gd name="connsiteY9" fmla="*/ 1490502 h 8937369"/>
                <a:gd name="connsiteX10" fmla="*/ 905609 w 15104000"/>
                <a:gd name="connsiteY10" fmla="*/ 1246238 h 8937369"/>
                <a:gd name="connsiteX11" fmla="*/ 1601126 w 15104000"/>
                <a:gd name="connsiteY11" fmla="*/ 1246238 h 8937369"/>
                <a:gd name="connsiteX12" fmla="*/ 1623854 w 15104000"/>
                <a:gd name="connsiteY12" fmla="*/ 1223669 h 8937369"/>
                <a:gd name="connsiteX13" fmla="*/ 1601126 w 15104000"/>
                <a:gd name="connsiteY13" fmla="*/ 1200983 h 8937369"/>
                <a:gd name="connsiteX14" fmla="*/ 1605483 w 15104000"/>
                <a:gd name="connsiteY14" fmla="*/ 844814 h 8937369"/>
                <a:gd name="connsiteX15" fmla="*/ 1605483 w 15104000"/>
                <a:gd name="connsiteY15" fmla="*/ 1602525 h 8937369"/>
                <a:gd name="connsiteX16" fmla="*/ 846373 w 15104000"/>
                <a:gd name="connsiteY16" fmla="*/ 1602525 h 8937369"/>
                <a:gd name="connsiteX17" fmla="*/ 846373 w 15104000"/>
                <a:gd name="connsiteY17" fmla="*/ 844814 h 8937369"/>
                <a:gd name="connsiteX18" fmla="*/ 1605483 w 15104000"/>
                <a:gd name="connsiteY18" fmla="*/ 844814 h 8937369"/>
                <a:gd name="connsiteX19" fmla="*/ 14168126 w 15104000"/>
                <a:gd name="connsiteY19" fmla="*/ 1042646 h 8937369"/>
                <a:gd name="connsiteX20" fmla="*/ 14145045 w 15104000"/>
                <a:gd name="connsiteY20" fmla="*/ 998801 h 8937369"/>
                <a:gd name="connsiteX21" fmla="*/ 14002903 w 15104000"/>
                <a:gd name="connsiteY21" fmla="*/ 950606 h 8937369"/>
                <a:gd name="connsiteX22" fmla="*/ 13710140 w 15104000"/>
                <a:gd name="connsiteY22" fmla="*/ 1113410 h 8937369"/>
                <a:gd name="connsiteX23" fmla="*/ 13547037 w 15104000"/>
                <a:gd name="connsiteY23" fmla="*/ 1405515 h 8937369"/>
                <a:gd name="connsiteX24" fmla="*/ 13595320 w 15104000"/>
                <a:gd name="connsiteY24" fmla="*/ 1547512 h 8937369"/>
                <a:gd name="connsiteX25" fmla="*/ 13639246 w 15104000"/>
                <a:gd name="connsiteY25" fmla="*/ 1570552 h 8937369"/>
                <a:gd name="connsiteX26" fmla="*/ 13694949 w 15104000"/>
                <a:gd name="connsiteY26" fmla="*/ 1568789 h 8937369"/>
                <a:gd name="connsiteX27" fmla="*/ 13771496 w 15104000"/>
                <a:gd name="connsiteY27" fmla="*/ 1435137 h 8937369"/>
                <a:gd name="connsiteX28" fmla="*/ 13723683 w 15104000"/>
                <a:gd name="connsiteY28" fmla="*/ 1370839 h 8937369"/>
                <a:gd name="connsiteX29" fmla="*/ 13693182 w 15104000"/>
                <a:gd name="connsiteY29" fmla="*/ 1325700 h 8937369"/>
                <a:gd name="connsiteX30" fmla="*/ 13787629 w 15104000"/>
                <a:gd name="connsiteY30" fmla="*/ 1190638 h 8937369"/>
                <a:gd name="connsiteX31" fmla="*/ 13922823 w 15104000"/>
                <a:gd name="connsiteY31" fmla="*/ 1096483 h 8937369"/>
                <a:gd name="connsiteX32" fmla="*/ 13968045 w 15104000"/>
                <a:gd name="connsiteY32" fmla="*/ 1126928 h 8937369"/>
                <a:gd name="connsiteX33" fmla="*/ 14032462 w 15104000"/>
                <a:gd name="connsiteY33" fmla="*/ 1174652 h 8937369"/>
                <a:gd name="connsiteX34" fmla="*/ 14166360 w 15104000"/>
                <a:gd name="connsiteY34" fmla="*/ 1098246 h 8937369"/>
                <a:gd name="connsiteX35" fmla="*/ 14168126 w 15104000"/>
                <a:gd name="connsiteY35" fmla="*/ 1042646 h 8937369"/>
                <a:gd name="connsiteX36" fmla="*/ 14200158 w 15104000"/>
                <a:gd name="connsiteY36" fmla="*/ 844814 h 8937369"/>
                <a:gd name="connsiteX37" fmla="*/ 14200158 w 15104000"/>
                <a:gd name="connsiteY37" fmla="*/ 1602525 h 8937369"/>
                <a:gd name="connsiteX38" fmla="*/ 13441049 w 15104000"/>
                <a:gd name="connsiteY38" fmla="*/ 1602525 h 8937369"/>
                <a:gd name="connsiteX39" fmla="*/ 13441049 w 15104000"/>
                <a:gd name="connsiteY39" fmla="*/ 844814 h 8937369"/>
                <a:gd name="connsiteX40" fmla="*/ 14200158 w 15104000"/>
                <a:gd name="connsiteY40" fmla="*/ 844814 h 8937369"/>
                <a:gd name="connsiteX41" fmla="*/ 579519 w 15104000"/>
                <a:gd name="connsiteY41" fmla="*/ 4005430 h 8937369"/>
                <a:gd name="connsiteX42" fmla="*/ 575986 w 15104000"/>
                <a:gd name="connsiteY42" fmla="*/ 4005430 h 8937369"/>
                <a:gd name="connsiteX43" fmla="*/ 514042 w 15104000"/>
                <a:gd name="connsiteY43" fmla="*/ 4067260 h 8937369"/>
                <a:gd name="connsiteX44" fmla="*/ 514042 w 15104000"/>
                <a:gd name="connsiteY44" fmla="*/ 5015633 h 8937369"/>
                <a:gd name="connsiteX45" fmla="*/ 575986 w 15104000"/>
                <a:gd name="connsiteY45" fmla="*/ 5077463 h 8937369"/>
                <a:gd name="connsiteX46" fmla="*/ 579519 w 15104000"/>
                <a:gd name="connsiteY46" fmla="*/ 5077463 h 8937369"/>
                <a:gd name="connsiteX47" fmla="*/ 641581 w 15104000"/>
                <a:gd name="connsiteY47" fmla="*/ 5015633 h 8937369"/>
                <a:gd name="connsiteX48" fmla="*/ 641581 w 15104000"/>
                <a:gd name="connsiteY48" fmla="*/ 4067260 h 8937369"/>
                <a:gd name="connsiteX49" fmla="*/ 579519 w 15104000"/>
                <a:gd name="connsiteY49" fmla="*/ 4005430 h 8937369"/>
                <a:gd name="connsiteX50" fmla="*/ 667254 w 15104000"/>
                <a:gd name="connsiteY50" fmla="*/ 3767749 h 8937369"/>
                <a:gd name="connsiteX51" fmla="*/ 577753 w 15104000"/>
                <a:gd name="connsiteY51" fmla="*/ 3678413 h 8937369"/>
                <a:gd name="connsiteX52" fmla="*/ 488252 w 15104000"/>
                <a:gd name="connsiteY52" fmla="*/ 3767749 h 8937369"/>
                <a:gd name="connsiteX53" fmla="*/ 577753 w 15104000"/>
                <a:gd name="connsiteY53" fmla="*/ 3857085 h 8937369"/>
                <a:gd name="connsiteX54" fmla="*/ 667254 w 15104000"/>
                <a:gd name="connsiteY54" fmla="*/ 3767749 h 8937369"/>
                <a:gd name="connsiteX55" fmla="*/ 14687350 w 15104000"/>
                <a:gd name="connsiteY55" fmla="*/ 1218850 h 8937369"/>
                <a:gd name="connsiteX56" fmla="*/ 13897975 w 15104000"/>
                <a:gd name="connsiteY56" fmla="*/ 431047 h 8937369"/>
                <a:gd name="connsiteX57" fmla="*/ 1221100 w 15104000"/>
                <a:gd name="connsiteY57" fmla="*/ 431047 h 8937369"/>
                <a:gd name="connsiteX58" fmla="*/ 431725 w 15104000"/>
                <a:gd name="connsiteY58" fmla="*/ 1218850 h 8937369"/>
                <a:gd name="connsiteX59" fmla="*/ 431725 w 15104000"/>
                <a:gd name="connsiteY59" fmla="*/ 3047183 h 8937369"/>
                <a:gd name="connsiteX60" fmla="*/ 653004 w 15104000"/>
                <a:gd name="connsiteY60" fmla="*/ 3267937 h 8937369"/>
                <a:gd name="connsiteX61" fmla="*/ 878523 w 15104000"/>
                <a:gd name="connsiteY61" fmla="*/ 3267937 h 8937369"/>
                <a:gd name="connsiteX62" fmla="*/ 1063884 w 15104000"/>
                <a:gd name="connsiteY62" fmla="*/ 3452957 h 8937369"/>
                <a:gd name="connsiteX63" fmla="*/ 1063884 w 15104000"/>
                <a:gd name="connsiteY63" fmla="*/ 5512859 h 8937369"/>
                <a:gd name="connsiteX64" fmla="*/ 878523 w 15104000"/>
                <a:gd name="connsiteY64" fmla="*/ 5697996 h 8937369"/>
                <a:gd name="connsiteX65" fmla="*/ 653004 w 15104000"/>
                <a:gd name="connsiteY65" fmla="*/ 5697996 h 8937369"/>
                <a:gd name="connsiteX66" fmla="*/ 431725 w 15104000"/>
                <a:gd name="connsiteY66" fmla="*/ 5918750 h 8937369"/>
                <a:gd name="connsiteX67" fmla="*/ 431725 w 15104000"/>
                <a:gd name="connsiteY67" fmla="*/ 7728511 h 8937369"/>
                <a:gd name="connsiteX68" fmla="*/ 1221100 w 15104000"/>
                <a:gd name="connsiteY68" fmla="*/ 8516432 h 8937369"/>
                <a:gd name="connsiteX69" fmla="*/ 13897975 w 15104000"/>
                <a:gd name="connsiteY69" fmla="*/ 8516432 h 8937369"/>
                <a:gd name="connsiteX70" fmla="*/ 14687350 w 15104000"/>
                <a:gd name="connsiteY70" fmla="*/ 7728511 h 8937369"/>
                <a:gd name="connsiteX71" fmla="*/ 15096464 w 15104000"/>
                <a:gd name="connsiteY71" fmla="*/ 1218850 h 8937369"/>
                <a:gd name="connsiteX72" fmla="*/ 15096464 w 15104000"/>
                <a:gd name="connsiteY72" fmla="*/ 7728511 h 8937369"/>
                <a:gd name="connsiteX73" fmla="*/ 13897975 w 15104000"/>
                <a:gd name="connsiteY73" fmla="*/ 8924792 h 8937369"/>
                <a:gd name="connsiteX74" fmla="*/ 1221100 w 15104000"/>
                <a:gd name="connsiteY74" fmla="*/ 8924792 h 8937369"/>
                <a:gd name="connsiteX75" fmla="*/ 22611 w 15104000"/>
                <a:gd name="connsiteY75" fmla="*/ 7728511 h 8937369"/>
                <a:gd name="connsiteX76" fmla="*/ 22611 w 15104000"/>
                <a:gd name="connsiteY76" fmla="*/ 1218850 h 8937369"/>
                <a:gd name="connsiteX77" fmla="*/ 1221100 w 15104000"/>
                <a:gd name="connsiteY77" fmla="*/ 22569 h 8937369"/>
                <a:gd name="connsiteX78" fmla="*/ 13897975 w 15104000"/>
                <a:gd name="connsiteY78" fmla="*/ 22569 h 8937369"/>
                <a:gd name="connsiteX79" fmla="*/ 15096464 w 15104000"/>
                <a:gd name="connsiteY79" fmla="*/ 1218850 h 8937369"/>
                <a:gd name="connsiteX80" fmla="*/ 6534280 w 15104000"/>
                <a:gd name="connsiteY80" fmla="*/ 2193436 h 8937369"/>
                <a:gd name="connsiteX81" fmla="*/ 6258711 w 15104000"/>
                <a:gd name="connsiteY81" fmla="*/ 2266315 h 8937369"/>
                <a:gd name="connsiteX82" fmla="*/ 6269310 w 15104000"/>
                <a:gd name="connsiteY82" fmla="*/ 2280656 h 8937369"/>
                <a:gd name="connsiteX83" fmla="*/ 6268721 w 15104000"/>
                <a:gd name="connsiteY83" fmla="*/ 2282302 h 8937369"/>
                <a:gd name="connsiteX84" fmla="*/ 6458557 w 15104000"/>
                <a:gd name="connsiteY84" fmla="*/ 2503996 h 8937369"/>
                <a:gd name="connsiteX85" fmla="*/ 6580561 w 15104000"/>
                <a:gd name="connsiteY85" fmla="*/ 2306634 h 8937369"/>
                <a:gd name="connsiteX86" fmla="*/ 6533338 w 15104000"/>
                <a:gd name="connsiteY86" fmla="*/ 2225291 h 8937369"/>
                <a:gd name="connsiteX87" fmla="*/ 6687963 w 15104000"/>
                <a:gd name="connsiteY87" fmla="*/ 2408665 h 8937369"/>
                <a:gd name="connsiteX88" fmla="*/ 6716697 w 15104000"/>
                <a:gd name="connsiteY88" fmla="*/ 2399732 h 8937369"/>
                <a:gd name="connsiteX89" fmla="*/ 6534280 w 15104000"/>
                <a:gd name="connsiteY89" fmla="*/ 2193436 h 8937369"/>
                <a:gd name="connsiteX90" fmla="*/ 7747725 w 15104000"/>
                <a:gd name="connsiteY90" fmla="*/ 1963748 h 8937369"/>
                <a:gd name="connsiteX91" fmla="*/ 7736891 w 15104000"/>
                <a:gd name="connsiteY91" fmla="*/ 1991842 h 8937369"/>
                <a:gd name="connsiteX92" fmla="*/ 7424344 w 15104000"/>
                <a:gd name="connsiteY92" fmla="*/ 1986435 h 8937369"/>
                <a:gd name="connsiteX93" fmla="*/ 7508074 w 15104000"/>
                <a:gd name="connsiteY93" fmla="*/ 2101984 h 8937369"/>
                <a:gd name="connsiteX94" fmla="*/ 7419987 w 15104000"/>
                <a:gd name="connsiteY94" fmla="*/ 2305811 h 8937369"/>
                <a:gd name="connsiteX95" fmla="*/ 7206009 w 15104000"/>
                <a:gd name="connsiteY95" fmla="*/ 2286416 h 8937369"/>
                <a:gd name="connsiteX96" fmla="*/ 7205066 w 15104000"/>
                <a:gd name="connsiteY96" fmla="*/ 2285476 h 8937369"/>
                <a:gd name="connsiteX97" fmla="*/ 7181985 w 15104000"/>
                <a:gd name="connsiteY97" fmla="*/ 2281244 h 8937369"/>
                <a:gd name="connsiteX98" fmla="*/ 7372528 w 15104000"/>
                <a:gd name="connsiteY98" fmla="*/ 1977148 h 8937369"/>
                <a:gd name="connsiteX99" fmla="*/ 7747725 w 15104000"/>
                <a:gd name="connsiteY99" fmla="*/ 1963748 h 8937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15104000" h="8937369">
                  <a:moveTo>
                    <a:pt x="1601126" y="1200983"/>
                  </a:moveTo>
                  <a:lnTo>
                    <a:pt x="905609" y="1200983"/>
                  </a:lnTo>
                  <a:lnTo>
                    <a:pt x="1150323" y="956719"/>
                  </a:lnTo>
                  <a:cubicBezTo>
                    <a:pt x="1159156" y="947785"/>
                    <a:pt x="1159156" y="933562"/>
                    <a:pt x="1150323" y="924628"/>
                  </a:cubicBezTo>
                  <a:cubicBezTo>
                    <a:pt x="1141373" y="915812"/>
                    <a:pt x="1127006" y="915812"/>
                    <a:pt x="1118174" y="924628"/>
                  </a:cubicBezTo>
                  <a:lnTo>
                    <a:pt x="834715" y="1207565"/>
                  </a:lnTo>
                  <a:cubicBezTo>
                    <a:pt x="825765" y="1216499"/>
                    <a:pt x="825765" y="1230840"/>
                    <a:pt x="834715" y="1239656"/>
                  </a:cubicBezTo>
                  <a:lnTo>
                    <a:pt x="1118174" y="1522592"/>
                  </a:lnTo>
                  <a:cubicBezTo>
                    <a:pt x="1127006" y="1531526"/>
                    <a:pt x="1141373" y="1531526"/>
                    <a:pt x="1150323" y="1522592"/>
                  </a:cubicBezTo>
                  <a:cubicBezTo>
                    <a:pt x="1159156" y="1513776"/>
                    <a:pt x="1159156" y="1499436"/>
                    <a:pt x="1150323" y="1490502"/>
                  </a:cubicBezTo>
                  <a:lnTo>
                    <a:pt x="905609" y="1246238"/>
                  </a:lnTo>
                  <a:lnTo>
                    <a:pt x="1601126" y="1246238"/>
                  </a:lnTo>
                  <a:cubicBezTo>
                    <a:pt x="1613727" y="1246238"/>
                    <a:pt x="1623854" y="1236129"/>
                    <a:pt x="1623854" y="1223669"/>
                  </a:cubicBezTo>
                  <a:cubicBezTo>
                    <a:pt x="1623854" y="1211092"/>
                    <a:pt x="1613727" y="1200983"/>
                    <a:pt x="1601126" y="1200983"/>
                  </a:cubicBezTo>
                  <a:close/>
                  <a:moveTo>
                    <a:pt x="1605483" y="844814"/>
                  </a:moveTo>
                  <a:cubicBezTo>
                    <a:pt x="1815104" y="1054048"/>
                    <a:pt x="1815104" y="1393290"/>
                    <a:pt x="1605483" y="1602525"/>
                  </a:cubicBezTo>
                  <a:cubicBezTo>
                    <a:pt x="1395862" y="1811759"/>
                    <a:pt x="1055994" y="1811759"/>
                    <a:pt x="846373" y="1602525"/>
                  </a:cubicBezTo>
                  <a:cubicBezTo>
                    <a:pt x="636753" y="1393290"/>
                    <a:pt x="636753" y="1054048"/>
                    <a:pt x="846373" y="844814"/>
                  </a:cubicBezTo>
                  <a:cubicBezTo>
                    <a:pt x="1055994" y="635579"/>
                    <a:pt x="1395862" y="635579"/>
                    <a:pt x="1605483" y="844814"/>
                  </a:cubicBezTo>
                  <a:close/>
                  <a:moveTo>
                    <a:pt x="14168126" y="1042646"/>
                  </a:moveTo>
                  <a:cubicBezTo>
                    <a:pt x="14165536" y="1029598"/>
                    <a:pt x="14158941" y="1011026"/>
                    <a:pt x="14145045" y="998801"/>
                  </a:cubicBezTo>
                  <a:cubicBezTo>
                    <a:pt x="14131148" y="986693"/>
                    <a:pt x="14075917" y="940145"/>
                    <a:pt x="14002903" y="950606"/>
                  </a:cubicBezTo>
                  <a:cubicBezTo>
                    <a:pt x="13929771" y="961068"/>
                    <a:pt x="13839328" y="984460"/>
                    <a:pt x="13710140" y="1113410"/>
                  </a:cubicBezTo>
                  <a:cubicBezTo>
                    <a:pt x="13580953" y="1242359"/>
                    <a:pt x="13557518" y="1332636"/>
                    <a:pt x="13547037" y="1405515"/>
                  </a:cubicBezTo>
                  <a:cubicBezTo>
                    <a:pt x="13536673" y="1478512"/>
                    <a:pt x="13583190" y="1533642"/>
                    <a:pt x="13595320" y="1547512"/>
                  </a:cubicBezTo>
                  <a:cubicBezTo>
                    <a:pt x="13607450" y="1561501"/>
                    <a:pt x="13626174" y="1567966"/>
                    <a:pt x="13639246" y="1570552"/>
                  </a:cubicBezTo>
                  <a:cubicBezTo>
                    <a:pt x="13652318" y="1573138"/>
                    <a:pt x="13686705" y="1584070"/>
                    <a:pt x="13694949" y="1568789"/>
                  </a:cubicBezTo>
                  <a:cubicBezTo>
                    <a:pt x="13703192" y="1553625"/>
                    <a:pt x="13758895" y="1456296"/>
                    <a:pt x="13771496" y="1435137"/>
                  </a:cubicBezTo>
                  <a:cubicBezTo>
                    <a:pt x="13784096" y="1413861"/>
                    <a:pt x="13737579" y="1381183"/>
                    <a:pt x="13723683" y="1370839"/>
                  </a:cubicBezTo>
                  <a:cubicBezTo>
                    <a:pt x="13709787" y="1360377"/>
                    <a:pt x="13685881" y="1341804"/>
                    <a:pt x="13693182" y="1325700"/>
                  </a:cubicBezTo>
                  <a:cubicBezTo>
                    <a:pt x="13700601" y="1309596"/>
                    <a:pt x="13732751" y="1245298"/>
                    <a:pt x="13787629" y="1190638"/>
                  </a:cubicBezTo>
                  <a:cubicBezTo>
                    <a:pt x="13842272" y="1135979"/>
                    <a:pt x="13906689" y="1103888"/>
                    <a:pt x="13922823" y="1096483"/>
                  </a:cubicBezTo>
                  <a:cubicBezTo>
                    <a:pt x="13938957" y="1089077"/>
                    <a:pt x="13957564" y="1112939"/>
                    <a:pt x="13968045" y="1126928"/>
                  </a:cubicBezTo>
                  <a:cubicBezTo>
                    <a:pt x="13978408" y="1140798"/>
                    <a:pt x="14011146" y="1187229"/>
                    <a:pt x="14032462" y="1174652"/>
                  </a:cubicBezTo>
                  <a:cubicBezTo>
                    <a:pt x="14053777" y="1162074"/>
                    <a:pt x="14151168" y="1106474"/>
                    <a:pt x="14166360" y="1098246"/>
                  </a:cubicBezTo>
                  <a:cubicBezTo>
                    <a:pt x="14181669" y="1090018"/>
                    <a:pt x="14170717" y="1055694"/>
                    <a:pt x="14168126" y="1042646"/>
                  </a:cubicBezTo>
                  <a:close/>
                  <a:moveTo>
                    <a:pt x="14200158" y="844814"/>
                  </a:moveTo>
                  <a:cubicBezTo>
                    <a:pt x="14409779" y="1054048"/>
                    <a:pt x="14409779" y="1393290"/>
                    <a:pt x="14200158" y="1602525"/>
                  </a:cubicBezTo>
                  <a:cubicBezTo>
                    <a:pt x="13990538" y="1811759"/>
                    <a:pt x="13650669" y="1811759"/>
                    <a:pt x="13441049" y="1602525"/>
                  </a:cubicBezTo>
                  <a:cubicBezTo>
                    <a:pt x="13231428" y="1393290"/>
                    <a:pt x="13231428" y="1054048"/>
                    <a:pt x="13441049" y="844814"/>
                  </a:cubicBezTo>
                  <a:cubicBezTo>
                    <a:pt x="13650669" y="635579"/>
                    <a:pt x="13990538" y="635579"/>
                    <a:pt x="14200158" y="844814"/>
                  </a:cubicBezTo>
                  <a:close/>
                  <a:moveTo>
                    <a:pt x="579519" y="4005430"/>
                  </a:moveTo>
                  <a:lnTo>
                    <a:pt x="575986" y="4005430"/>
                  </a:lnTo>
                  <a:cubicBezTo>
                    <a:pt x="541834" y="4005430"/>
                    <a:pt x="514042" y="4033054"/>
                    <a:pt x="514042" y="4067260"/>
                  </a:cubicBezTo>
                  <a:lnTo>
                    <a:pt x="514042" y="5015633"/>
                  </a:lnTo>
                  <a:cubicBezTo>
                    <a:pt x="514042" y="5049840"/>
                    <a:pt x="541834" y="5077463"/>
                    <a:pt x="575986" y="5077463"/>
                  </a:cubicBezTo>
                  <a:lnTo>
                    <a:pt x="579519" y="5077463"/>
                  </a:lnTo>
                  <a:cubicBezTo>
                    <a:pt x="613788" y="5077463"/>
                    <a:pt x="641581" y="5049840"/>
                    <a:pt x="641581" y="5015633"/>
                  </a:cubicBezTo>
                  <a:lnTo>
                    <a:pt x="641581" y="4067260"/>
                  </a:lnTo>
                  <a:cubicBezTo>
                    <a:pt x="641581" y="4033054"/>
                    <a:pt x="613788" y="4005430"/>
                    <a:pt x="579519" y="4005430"/>
                  </a:cubicBezTo>
                  <a:close/>
                  <a:moveTo>
                    <a:pt x="667254" y="3767749"/>
                  </a:moveTo>
                  <a:cubicBezTo>
                    <a:pt x="667254" y="3718379"/>
                    <a:pt x="627214" y="3678413"/>
                    <a:pt x="577753" y="3678413"/>
                  </a:cubicBezTo>
                  <a:cubicBezTo>
                    <a:pt x="528409" y="3678413"/>
                    <a:pt x="488252" y="3718379"/>
                    <a:pt x="488252" y="3767749"/>
                  </a:cubicBezTo>
                  <a:cubicBezTo>
                    <a:pt x="488252" y="3817119"/>
                    <a:pt x="528409" y="3857085"/>
                    <a:pt x="577753" y="3857085"/>
                  </a:cubicBezTo>
                  <a:cubicBezTo>
                    <a:pt x="627214" y="3857085"/>
                    <a:pt x="667254" y="3817119"/>
                    <a:pt x="667254" y="3767749"/>
                  </a:cubicBezTo>
                  <a:close/>
                  <a:moveTo>
                    <a:pt x="14687350" y="1218850"/>
                  </a:moveTo>
                  <a:cubicBezTo>
                    <a:pt x="14687350" y="783689"/>
                    <a:pt x="14333939" y="431047"/>
                    <a:pt x="13897975" y="431047"/>
                  </a:cubicBezTo>
                  <a:lnTo>
                    <a:pt x="1221100" y="431047"/>
                  </a:lnTo>
                  <a:cubicBezTo>
                    <a:pt x="785136" y="431047"/>
                    <a:pt x="431725" y="783689"/>
                    <a:pt x="431725" y="1218850"/>
                  </a:cubicBezTo>
                  <a:lnTo>
                    <a:pt x="431725" y="3047183"/>
                  </a:lnTo>
                  <a:cubicBezTo>
                    <a:pt x="431725" y="3169080"/>
                    <a:pt x="530765" y="3267937"/>
                    <a:pt x="653004" y="3267937"/>
                  </a:cubicBezTo>
                  <a:lnTo>
                    <a:pt x="878523" y="3267937"/>
                  </a:lnTo>
                  <a:cubicBezTo>
                    <a:pt x="980860" y="3267937"/>
                    <a:pt x="1063884" y="3350808"/>
                    <a:pt x="1063884" y="3452957"/>
                  </a:cubicBezTo>
                  <a:lnTo>
                    <a:pt x="1063884" y="5512859"/>
                  </a:lnTo>
                  <a:cubicBezTo>
                    <a:pt x="1063884" y="5615125"/>
                    <a:pt x="980860" y="5697996"/>
                    <a:pt x="878523" y="5697996"/>
                  </a:cubicBezTo>
                  <a:lnTo>
                    <a:pt x="653004" y="5697996"/>
                  </a:lnTo>
                  <a:cubicBezTo>
                    <a:pt x="530765" y="5697996"/>
                    <a:pt x="431725" y="5796736"/>
                    <a:pt x="431725" y="5918750"/>
                  </a:cubicBezTo>
                  <a:lnTo>
                    <a:pt x="431725" y="7728511"/>
                  </a:lnTo>
                  <a:cubicBezTo>
                    <a:pt x="431725" y="8163672"/>
                    <a:pt x="785136" y="8516432"/>
                    <a:pt x="1221100" y="8516432"/>
                  </a:cubicBezTo>
                  <a:lnTo>
                    <a:pt x="13897975" y="8516432"/>
                  </a:lnTo>
                  <a:cubicBezTo>
                    <a:pt x="14333939" y="8516432"/>
                    <a:pt x="14687350" y="8163672"/>
                    <a:pt x="14687350" y="7728511"/>
                  </a:cubicBezTo>
                  <a:close/>
                  <a:moveTo>
                    <a:pt x="15096464" y="1218850"/>
                  </a:moveTo>
                  <a:lnTo>
                    <a:pt x="15096464" y="7728511"/>
                  </a:lnTo>
                  <a:cubicBezTo>
                    <a:pt x="15096464" y="8389245"/>
                    <a:pt x="14559811" y="8924792"/>
                    <a:pt x="13897975" y="8924792"/>
                  </a:cubicBezTo>
                  <a:lnTo>
                    <a:pt x="1221100" y="8924792"/>
                  </a:lnTo>
                  <a:cubicBezTo>
                    <a:pt x="559146" y="8924792"/>
                    <a:pt x="22611" y="8389245"/>
                    <a:pt x="22611" y="7728511"/>
                  </a:cubicBezTo>
                  <a:lnTo>
                    <a:pt x="22611" y="1218850"/>
                  </a:lnTo>
                  <a:cubicBezTo>
                    <a:pt x="22611" y="558233"/>
                    <a:pt x="559146" y="22569"/>
                    <a:pt x="1221100" y="22569"/>
                  </a:cubicBezTo>
                  <a:lnTo>
                    <a:pt x="13897975" y="22569"/>
                  </a:lnTo>
                  <a:cubicBezTo>
                    <a:pt x="14559811" y="22569"/>
                    <a:pt x="15096464" y="558233"/>
                    <a:pt x="15096464" y="1218850"/>
                  </a:cubicBezTo>
                  <a:close/>
                  <a:moveTo>
                    <a:pt x="6534280" y="2193436"/>
                  </a:moveTo>
                  <a:cubicBezTo>
                    <a:pt x="6453140" y="2166870"/>
                    <a:pt x="6360460" y="2191438"/>
                    <a:pt x="6258711" y="2266315"/>
                  </a:cubicBezTo>
                  <a:lnTo>
                    <a:pt x="6269310" y="2280656"/>
                  </a:lnTo>
                  <a:cubicBezTo>
                    <a:pt x="6269074" y="2281244"/>
                    <a:pt x="6268839" y="2281714"/>
                    <a:pt x="6268721" y="2282302"/>
                  </a:cubicBezTo>
                  <a:cubicBezTo>
                    <a:pt x="6276140" y="2309573"/>
                    <a:pt x="6327839" y="2481075"/>
                    <a:pt x="6458557" y="2503996"/>
                  </a:cubicBezTo>
                  <a:cubicBezTo>
                    <a:pt x="6546763" y="2483190"/>
                    <a:pt x="6601524" y="2394795"/>
                    <a:pt x="6580561" y="2306634"/>
                  </a:cubicBezTo>
                  <a:cubicBezTo>
                    <a:pt x="6572907" y="2274191"/>
                    <a:pt x="6555949" y="2246567"/>
                    <a:pt x="6533338" y="2225291"/>
                  </a:cubicBezTo>
                  <a:cubicBezTo>
                    <a:pt x="6642152" y="2267256"/>
                    <a:pt x="6687492" y="2407255"/>
                    <a:pt x="6687963" y="2408665"/>
                  </a:cubicBezTo>
                  <a:lnTo>
                    <a:pt x="6716697" y="2399732"/>
                  </a:lnTo>
                  <a:cubicBezTo>
                    <a:pt x="6714577" y="2393031"/>
                    <a:pt x="6664292" y="2235871"/>
                    <a:pt x="6534280" y="2193436"/>
                  </a:cubicBezTo>
                  <a:close/>
                  <a:moveTo>
                    <a:pt x="7747725" y="1963748"/>
                  </a:moveTo>
                  <a:lnTo>
                    <a:pt x="7736891" y="1991842"/>
                  </a:lnTo>
                  <a:cubicBezTo>
                    <a:pt x="7735124" y="1991137"/>
                    <a:pt x="7570136" y="1929659"/>
                    <a:pt x="7424344" y="1986435"/>
                  </a:cubicBezTo>
                  <a:cubicBezTo>
                    <a:pt x="7465090" y="2011472"/>
                    <a:pt x="7496180" y="2051909"/>
                    <a:pt x="7508074" y="2101984"/>
                  </a:cubicBezTo>
                  <a:cubicBezTo>
                    <a:pt x="7527388" y="2183915"/>
                    <a:pt x="7489350" y="2265728"/>
                    <a:pt x="7419987" y="2305811"/>
                  </a:cubicBezTo>
                  <a:cubicBezTo>
                    <a:pt x="7322360" y="2312629"/>
                    <a:pt x="7233801" y="2293351"/>
                    <a:pt x="7206009" y="2286416"/>
                  </a:cubicBezTo>
                  <a:cubicBezTo>
                    <a:pt x="7205773" y="2286181"/>
                    <a:pt x="7205420" y="2285828"/>
                    <a:pt x="7205066" y="2285476"/>
                  </a:cubicBezTo>
                  <a:lnTo>
                    <a:pt x="7181985" y="2281244"/>
                  </a:lnTo>
                  <a:cubicBezTo>
                    <a:pt x="7209895" y="2134310"/>
                    <a:pt x="7273959" y="2032043"/>
                    <a:pt x="7372528" y="1977148"/>
                  </a:cubicBezTo>
                  <a:cubicBezTo>
                    <a:pt x="7538340" y="1884991"/>
                    <a:pt x="7739246" y="1960457"/>
                    <a:pt x="7747725" y="1963748"/>
                  </a:cubicBezTo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39" name="Заголовок 1">
            <a:extLst>
              <a:ext uri="{FF2B5EF4-FFF2-40B4-BE49-F238E27FC236}">
                <a16:creationId xmlns="" xmlns:a16="http://schemas.microsoft.com/office/drawing/2014/main" id="{B4C933A0-E93A-45C3-9C2E-0C8A35A944E1}"/>
              </a:ext>
            </a:extLst>
          </p:cNvPr>
          <p:cNvSpPr txBox="1">
            <a:spLocks/>
          </p:cNvSpPr>
          <p:nvPr/>
        </p:nvSpPr>
        <p:spPr>
          <a:xfrm>
            <a:off x="902859" y="1855396"/>
            <a:ext cx="5901568" cy="53721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dirty="0">
                <a:solidFill>
                  <a:srgbClr val="0088BB"/>
                </a:solidFill>
                <a:latin typeface="CB_Stem Medium" panose="020B0603020203020204" pitchFamily="34" charset="-52"/>
                <a:cs typeface="CB_Stem Medium" panose="020B0603020203020204" pitchFamily="34" charset="-52"/>
              </a:rPr>
              <a:t>ПРИСОЕДИНЯЙТЕСЬ!</a:t>
            </a:r>
            <a:endParaRPr lang="ru-RU" sz="2000" dirty="0">
              <a:solidFill>
                <a:srgbClr val="0088BB"/>
              </a:solidFill>
              <a:latin typeface="CB_Stem Medium" panose="020B0603020203020204" pitchFamily="34" charset="-52"/>
              <a:cs typeface="CB_Stem Medium" panose="020B0603020203020204" pitchFamily="34" charset="-52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73A64B9C-FB51-4A8C-A8AA-264328501C4D}"/>
              </a:ext>
            </a:extLst>
          </p:cNvPr>
          <p:cNvSpPr/>
          <p:nvPr/>
        </p:nvSpPr>
        <p:spPr>
          <a:xfrm>
            <a:off x="1452215" y="4321549"/>
            <a:ext cx="4432529" cy="243285"/>
          </a:xfrm>
          <a:prstGeom prst="rect">
            <a:avLst/>
          </a:prstGeom>
          <a:solidFill>
            <a:srgbClr val="00BBE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/>
          </a:p>
        </p:txBody>
      </p:sp>
      <p:sp>
        <p:nvSpPr>
          <p:cNvPr id="41" name="Прямоугольник 40">
            <a:extLst>
              <a:ext uri="{FF2B5EF4-FFF2-40B4-BE49-F238E27FC236}">
                <a16:creationId xmlns="" xmlns:a16="http://schemas.microsoft.com/office/drawing/2014/main" id="{B333F387-7B00-4164-9ED7-41D3A0721B99}"/>
              </a:ext>
            </a:extLst>
          </p:cNvPr>
          <p:cNvSpPr/>
          <p:nvPr/>
        </p:nvSpPr>
        <p:spPr>
          <a:xfrm>
            <a:off x="1202617" y="3882702"/>
            <a:ext cx="54430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latin typeface="CB_Stem Medium" panose="020B0603020203020204" pitchFamily="34" charset="-52"/>
                <a:cs typeface="CB_Stem Medium" panose="020B0603020203020204" pitchFamily="34" charset="-52"/>
              </a:rPr>
              <a:t>https://dni-fg.ru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="" xmlns:a16="http://schemas.microsoft.com/office/drawing/2014/main" id="{B271123B-AD8C-4338-B35F-863079A0C96B}"/>
              </a:ext>
            </a:extLst>
          </p:cNvPr>
          <p:cNvSpPr/>
          <p:nvPr/>
        </p:nvSpPr>
        <p:spPr>
          <a:xfrm>
            <a:off x="1202617" y="2407258"/>
            <a:ext cx="6001082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900" spc="-100" dirty="0">
                <a:latin typeface="CB_Stem" panose="020B0503020203020204" pitchFamily="34" charset="-52"/>
                <a:cs typeface="CB_Stem" panose="020B0503020203020204" pitchFamily="34" charset="-52"/>
              </a:rPr>
              <a:t>Узнайте все </a:t>
            </a:r>
            <a:r>
              <a:rPr lang="ru-RU" sz="2900" spc="-100" dirty="0" smtClean="0">
                <a:latin typeface="CB_Stem" panose="020B0503020203020204" pitchFamily="34" charset="-52"/>
                <a:cs typeface="CB_Stem" panose="020B0503020203020204" pitchFamily="34" charset="-52"/>
              </a:rPr>
              <a:t>о личных финансах, </a:t>
            </a:r>
            <a:r>
              <a:rPr lang="ru-RU" sz="2900" spc="-100" dirty="0">
                <a:latin typeface="CB_Stem" panose="020B0503020203020204" pitchFamily="34" charset="-52"/>
                <a:cs typeface="CB_Stem" panose="020B0503020203020204" pitchFamily="34" charset="-52"/>
              </a:rPr>
              <a:t>кибербезопасности, налогах,  </a:t>
            </a:r>
            <a:r>
              <a:rPr lang="ru-RU" sz="2900" spc="-100" dirty="0" smtClean="0">
                <a:latin typeface="CB_Stem" panose="020B0503020203020204" pitchFamily="34" charset="-52"/>
                <a:cs typeface="CB_Stem" panose="020B0503020203020204" pitchFamily="34" charset="-52"/>
              </a:rPr>
              <a:t>финансовых продуктах </a:t>
            </a:r>
            <a:r>
              <a:rPr lang="ru-RU" sz="2900" spc="-100" dirty="0">
                <a:latin typeface="CB_Stem" panose="020B0503020203020204" pitchFamily="34" charset="-52"/>
                <a:cs typeface="CB_Stem" panose="020B0503020203020204" pitchFamily="34" charset="-52"/>
              </a:rPr>
              <a:t>и не только на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642016AF-6854-4D32-A502-F719E1B06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126"/>
          <a:stretch/>
        </p:blipFill>
        <p:spPr>
          <a:xfrm>
            <a:off x="0" y="118006"/>
            <a:ext cx="970513" cy="11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068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1012</TotalTime>
  <Words>216</Words>
  <Application>Microsoft Office PowerPoint</Application>
  <PresentationFormat>Произвольный</PresentationFormat>
  <Paragraphs>59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Фатхутдинова Регина Андреевна</dc:creator>
  <cp:lastModifiedBy>metodist</cp:lastModifiedBy>
  <cp:revision>69</cp:revision>
  <cp:lastPrinted>2021-09-23T12:56:33Z</cp:lastPrinted>
  <dcterms:created xsi:type="dcterms:W3CDTF">2021-09-07T06:52:32Z</dcterms:created>
  <dcterms:modified xsi:type="dcterms:W3CDTF">2023-02-22T07:55:09Z</dcterms:modified>
</cp:coreProperties>
</file>