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0535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35453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11446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544533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7650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39077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22520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39410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7825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111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6436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1282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0420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152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7626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9480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6953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46C1D87-5BFF-4894-B770-E59DC9648742}" type="datetimeFigureOut">
              <a:rPr lang="ru-RU" smtClean="0"/>
              <a:pPr/>
              <a:t>08.05.2024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40510-12B3-4939-A346-2FAC9460018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5144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0"/>
            <a:ext cx="8825658" cy="973183"/>
          </a:xfrm>
        </p:spPr>
        <p:txBody>
          <a:bodyPr/>
          <a:lstStyle/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профессиональное образовательное учреждение Калужской области «Медицинский техникум»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4955" y="2513152"/>
            <a:ext cx="8825658" cy="86142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день медицинской сестры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69225" y="5251269"/>
            <a:ext cx="31873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студентка 21СД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Криканова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Ксения Юрьевна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Проверила: преподаватель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Муслакова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Светлана Олеговна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150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>
                <a:cs typeface="Times New Roman" panose="02020603050405020304" pitchFamily="18" charset="0"/>
              </a:rPr>
              <a:t>12 МАЯ - МЕЖДУНАРОДНЫЙ ДЕНЬ МЕДИЦИНСКОЙ СЕСТРЫ</a:t>
            </a:r>
          </a:p>
        </p:txBody>
      </p:sp>
      <p:sp>
        <p:nvSpPr>
          <p:cNvPr id="5" name="Текст 4"/>
          <p:cNvSpPr>
            <a:spLocks noGrp="1"/>
          </p:cNvSpPr>
          <p:nvPr>
            <p:ph sz="half" idx="2"/>
          </p:nvPr>
        </p:nvSpPr>
        <p:spPr>
          <a:xfrm>
            <a:off x="952131" y="1853248"/>
            <a:ext cx="5300623" cy="4200245"/>
          </a:xfrm>
        </p:spPr>
        <p:txBody>
          <a:bodyPr>
            <a:normAutofit/>
          </a:bodyPr>
          <a:lstStyle/>
          <a:p>
            <a:pPr algn="just"/>
            <a:r>
              <a:rPr lang="ru-RU" sz="1600" dirty="0">
                <a:latin typeface="+mn-lt"/>
              </a:rPr>
              <a:t>Мир так устроен, что некоторые профессии вымирают – их заменяют компьютеры или машины. Однако есть те специальности, которые всегда были и всегда будут. Конечно же, мы говорим о медсестрах. Уход за больными людьми нужен всегда, и никакой робот не справится с этой задачей. Эти люди, бесспорно, заслужили свой собственный праздник. И Международный день медицинской сестры ежегодно отмечается 12 мая.</a:t>
            </a:r>
            <a:endParaRPr lang="ru-RU" sz="1600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32407" y="3004433"/>
            <a:ext cx="2609109" cy="2865143"/>
          </a:xfrm>
        </p:spPr>
      </p:pic>
    </p:spTree>
    <p:extLst>
      <p:ext uri="{BB962C8B-B14F-4D97-AF65-F5344CB8AC3E}">
        <p14:creationId xmlns:p14="http://schemas.microsoft.com/office/powerpoint/2010/main" xmlns="" val="252166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/>
              <a:t>История праздника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46111" y="1349829"/>
            <a:ext cx="5872334" cy="5009242"/>
          </a:xfrm>
        </p:spPr>
        <p:txBody>
          <a:bodyPr>
            <a:noAutofit/>
          </a:bodyPr>
          <a:lstStyle/>
          <a:p>
            <a:pPr algn="just"/>
            <a:r>
              <a:rPr lang="ru-RU" sz="1600" dirty="0"/>
              <a:t>Исследователи считают, что история праздника зародилась в далеком 1853 году во времена Крымской войны. Англичанка </a:t>
            </a:r>
            <a:r>
              <a:rPr lang="ru-RU" sz="1600" dirty="0" err="1"/>
              <a:t>Флоренс</a:t>
            </a:r>
            <a:r>
              <a:rPr lang="ru-RU" sz="1600" dirty="0"/>
              <a:t> </a:t>
            </a:r>
            <a:r>
              <a:rPr lang="ru-RU" sz="1600" dirty="0" err="1"/>
              <a:t>Найнтингейл</a:t>
            </a:r>
            <a:r>
              <a:rPr lang="ru-RU" sz="1600" dirty="0"/>
              <a:t> организовала штаб сестер милосердия, куда вступали все желающие: крестьянки, аристократки, монахини. </a:t>
            </a:r>
            <a:endParaRPr lang="ru-RU" sz="1600" dirty="0" smtClean="0"/>
          </a:p>
          <a:p>
            <a:pPr algn="just"/>
            <a:r>
              <a:rPr lang="ru-RU" sz="1600" dirty="0" smtClean="0"/>
              <a:t>Женщины </a:t>
            </a:r>
            <a:r>
              <a:rPr lang="ru-RU" sz="1600" dirty="0"/>
              <a:t>ухаживали за ранеными солдатами и помогали врачам на операциях. При этом ни у кого из них не было медицинского образования. В те времена считалось, что все женщины от природы умели помогать нуждающимся. </a:t>
            </a:r>
            <a:endParaRPr lang="ru-RU" sz="1600" dirty="0" smtClean="0"/>
          </a:p>
          <a:p>
            <a:pPr algn="just"/>
            <a:r>
              <a:rPr lang="ru-RU" sz="1600" dirty="0" smtClean="0"/>
              <a:t>Так </a:t>
            </a:r>
            <a:r>
              <a:rPr lang="ru-RU" sz="1600" dirty="0"/>
              <a:t>и появилась новая профессия. В 1974 году сестры милосердия из 141 стран мира съехались на совет и учредили свой профессиональный праздник. Дату 12 мая выбрали неслучайно – это день рождения той самой англичанки </a:t>
            </a:r>
            <a:r>
              <a:rPr lang="ru-RU" sz="1600" dirty="0" err="1"/>
              <a:t>Найнтингейл</a:t>
            </a:r>
            <a:r>
              <a:rPr lang="ru-RU" sz="1600" dirty="0"/>
              <a:t>, которая создала первую в мире группу медсестер.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0846" y="1651665"/>
            <a:ext cx="3007587" cy="424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795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/>
              <a:t>Профессия медсестры в России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103312" y="1358538"/>
            <a:ext cx="8946541" cy="4889862"/>
          </a:xfrm>
        </p:spPr>
        <p:txBody>
          <a:bodyPr>
            <a:noAutofit/>
          </a:bodyPr>
          <a:lstStyle/>
          <a:p>
            <a:r>
              <a:rPr lang="ru-RU" sz="1600" dirty="0"/>
              <a:t>В Российской империи медсестер официально стали привлекать к уходу за больными при Петре I. Его начинание продолжила Екатерина II. Роль первых медицинских сестер исполнили вдовы солдат и монахини. </a:t>
            </a:r>
          </a:p>
          <a:p>
            <a:r>
              <a:rPr lang="ru-RU" sz="1600" dirty="0"/>
              <a:t>В 1803 году стали появляться приюты для бедных вдов. Женщин привлекали к уходу за сиротами и бедными пациентами. Они следили за чистотой, стирали белье и учились несложным медицинским приемам. В 1819 году в империи появился Институт сердобольных вдов, где начали подготовку медицинских сестер. Врачи учили вдов и незамужних девушек уходу за ранеными, рассказывали им о правилах перевязок и других необходимых медицинских приемах. Сестры милосердия не получали зарплату, не имели выходных и отпусков. </a:t>
            </a:r>
          </a:p>
          <a:p>
            <a:r>
              <a:rPr lang="ru-RU" sz="1600" dirty="0"/>
              <a:t>К началу Первой мировой войны профессия уже не считалась обязанностью бедных вдов – сестрами милосердия стали императрица Александра и ее дочери, а также около 20 тысяч других женщин страны.</a:t>
            </a:r>
          </a:p>
        </p:txBody>
      </p:sp>
    </p:spTree>
    <p:extLst>
      <p:ext uri="{BB962C8B-B14F-4D97-AF65-F5344CB8AC3E}">
        <p14:creationId xmlns:p14="http://schemas.microsoft.com/office/powerpoint/2010/main" xmlns="" val="301578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/>
              <a:t>Традиции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103312" y="1271451"/>
            <a:ext cx="5105899" cy="4984887"/>
          </a:xfrm>
        </p:spPr>
        <p:txBody>
          <a:bodyPr>
            <a:noAutofit/>
          </a:bodyPr>
          <a:lstStyle/>
          <a:p>
            <a:pPr algn="just"/>
            <a:r>
              <a:rPr lang="ru-RU" sz="1600" dirty="0"/>
              <a:t>Каждый год в День медсестры во всех странах мира проводятся круглые столы, заседания, мастер-классы. На мероприятиях обсуждаются вопросы, связанные с этой профессией. Виновницам торжества дарят конфеты, цветы, дорогие и изысканные алкогольные напитки. Но главная награда, к которой стремится каждая медсестра, — премия имени </a:t>
            </a:r>
            <a:r>
              <a:rPr lang="ru-RU" sz="1600" dirty="0" err="1"/>
              <a:t>Флоренс</a:t>
            </a:r>
            <a:r>
              <a:rPr lang="ru-RU" sz="1600" dirty="0"/>
              <a:t> </a:t>
            </a:r>
            <a:r>
              <a:rPr lang="ru-RU" sz="1600" dirty="0" err="1"/>
              <a:t>Найнтигейл</a:t>
            </a:r>
            <a:r>
              <a:rPr lang="ru-RU" sz="1600" dirty="0"/>
              <a:t>. Это медаль, на которой изображена женщина со светильником как символ добра, света, милосердия и надежды. На оборотной стороне надпись: «За истинное милосердие и заботу о людях, вызывающие восхищение всего человечества». </a:t>
            </a:r>
            <a:endParaRPr lang="ru-RU" sz="1600" dirty="0" smtClean="0"/>
          </a:p>
          <a:p>
            <a:pPr algn="just"/>
            <a:r>
              <a:rPr lang="ru-RU" sz="1600" dirty="0" smtClean="0"/>
              <a:t>Медсестрам </a:t>
            </a:r>
            <a:r>
              <a:rPr lang="ru-RU" sz="1600" dirty="0"/>
              <a:t>также дарят шаржи, фрукты, сувениры. А лучшим работникам сестринского персонала администрация, как правило, вручает денежные премии.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688" y="2235122"/>
            <a:ext cx="3646487" cy="2432206"/>
          </a:xfrm>
        </p:spPr>
      </p:pic>
    </p:spTree>
    <p:extLst>
      <p:ext uri="{BB962C8B-B14F-4D97-AF65-F5344CB8AC3E}">
        <p14:creationId xmlns:p14="http://schemas.microsoft.com/office/powerpoint/2010/main" xmlns="" val="395839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/>
              <a:t>Профессия сегодня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01486" y="1271451"/>
            <a:ext cx="5573485" cy="5216434"/>
          </a:xfrm>
        </p:spPr>
        <p:txBody>
          <a:bodyPr>
            <a:noAutofit/>
          </a:bodyPr>
          <a:lstStyle/>
          <a:p>
            <a:pPr algn="just"/>
            <a:r>
              <a:rPr lang="ru-RU" sz="1400" dirty="0"/>
              <a:t>Для того, чтобы работать сестрой, надо иметь среднее специальное медицинское образование – получить диплом медицинского колледжа или училища. Представители этой профессии не могут назначать лечение самостоятельно. Они выполняют предписание врачей или фельдшеров. У медсестер есть несколько профилей. </a:t>
            </a:r>
            <a:endParaRPr lang="ru-RU" sz="1400" dirty="0" smtClean="0"/>
          </a:p>
          <a:p>
            <a:pPr algn="just"/>
            <a:r>
              <a:rPr lang="ru-RU" sz="1400" dirty="0" smtClean="0"/>
              <a:t>Самый </a:t>
            </a:r>
            <a:r>
              <a:rPr lang="ru-RU" sz="1400" dirty="0"/>
              <a:t>высокий – главная медсестра. Этот человек контролирует всех сестер своего отделения или поликлиники. </a:t>
            </a:r>
            <a:endParaRPr lang="ru-RU" sz="1400" dirty="0" smtClean="0"/>
          </a:p>
          <a:p>
            <a:pPr algn="just"/>
            <a:r>
              <a:rPr lang="ru-RU" sz="1400" dirty="0" smtClean="0"/>
              <a:t>Также </a:t>
            </a:r>
            <a:r>
              <a:rPr lang="ru-RU" sz="1400" dirty="0"/>
              <a:t>есть палатная медсестра – отвечает за пациентов, находящихся в больнице. </a:t>
            </a:r>
            <a:endParaRPr lang="ru-RU" sz="1400" dirty="0" smtClean="0"/>
          </a:p>
          <a:p>
            <a:pPr algn="just"/>
            <a:r>
              <a:rPr lang="ru-RU" sz="1400" dirty="0" smtClean="0"/>
              <a:t>Операционная </a:t>
            </a:r>
            <a:r>
              <a:rPr lang="ru-RU" sz="1400" dirty="0"/>
              <a:t>медсестра готовит инструменты для операции и помогает во всем хирургу. </a:t>
            </a:r>
            <a:endParaRPr lang="ru-RU" sz="1400" dirty="0" smtClean="0"/>
          </a:p>
          <a:p>
            <a:pPr algn="just"/>
            <a:r>
              <a:rPr lang="ru-RU" sz="1400" dirty="0" smtClean="0"/>
              <a:t>Участковая </a:t>
            </a:r>
            <a:r>
              <a:rPr lang="ru-RU" sz="1400" dirty="0"/>
              <a:t>медсестра отвечает за больных, живущих на ее участке, процедурная – берет кровь для анализов. </a:t>
            </a:r>
            <a:endParaRPr lang="ru-RU" sz="1400" dirty="0" smtClean="0"/>
          </a:p>
          <a:p>
            <a:pPr algn="just"/>
            <a:r>
              <a:rPr lang="ru-RU" sz="1400" dirty="0" smtClean="0"/>
              <a:t>Общие </a:t>
            </a:r>
            <a:r>
              <a:rPr lang="ru-RU" sz="1400" dirty="0"/>
              <a:t>обязанности медсестер: уколы, капельницы, прививки, измерение температуры и давления, контроль за больными по назначению врача.</a:t>
            </a:r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39106" y="2008642"/>
            <a:ext cx="4395788" cy="2930525"/>
          </a:xfrm>
        </p:spPr>
      </p:pic>
    </p:spTree>
    <p:extLst>
      <p:ext uri="{BB962C8B-B14F-4D97-AF65-F5344CB8AC3E}">
        <p14:creationId xmlns:p14="http://schemas.microsoft.com/office/powerpoint/2010/main" xmlns="" val="4243878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/>
              <a:t>Каждый год - определённая тема.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367246"/>
            <a:ext cx="8946541" cy="4881153"/>
          </a:xfrm>
        </p:spPr>
        <p:txBody>
          <a:bodyPr>
            <a:normAutofit/>
          </a:bodyPr>
          <a:lstStyle/>
          <a:p>
            <a:pPr algn="just"/>
            <a:r>
              <a:rPr lang="ru-RU" sz="1800" dirty="0"/>
              <a:t>Тему Международного дня медицинской сестры устанавливает Международный совет медсестер. </a:t>
            </a:r>
            <a:endParaRPr lang="ru-RU" sz="1800" dirty="0" smtClean="0"/>
          </a:p>
          <a:p>
            <a:pPr algn="just"/>
            <a:r>
              <a:rPr lang="ru-RU" sz="1800" dirty="0" smtClean="0"/>
              <a:t>В </a:t>
            </a:r>
            <a:r>
              <a:rPr lang="ru-RU" sz="1800" dirty="0"/>
              <a:t>2021 году тема звучит так: «Медсестры: голос лидера - видение будущего здравоохранения».  </a:t>
            </a:r>
            <a:r>
              <a:rPr lang="ru-RU" sz="1800" dirty="0" err="1"/>
              <a:t>Подтема</a:t>
            </a:r>
            <a:r>
              <a:rPr lang="ru-RU" sz="1800" dirty="0"/>
              <a:t> в 2021 году - «Видение будущего здравоохранения». </a:t>
            </a:r>
            <a:endParaRPr lang="ru-RU" sz="1800" dirty="0" smtClean="0"/>
          </a:p>
          <a:p>
            <a:pPr algn="just"/>
            <a:r>
              <a:rPr lang="ru-RU" sz="1800" dirty="0" smtClean="0"/>
              <a:t>Ранее </a:t>
            </a:r>
            <a:r>
              <a:rPr lang="ru-RU" sz="1800" dirty="0"/>
              <a:t>темы звучали так: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2020 </a:t>
            </a:r>
            <a:r>
              <a:rPr lang="ru-RU" sz="1800" dirty="0"/>
              <a:t>- Медсестры: голос лидера - Забота о здоровье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2019 </a:t>
            </a:r>
            <a:r>
              <a:rPr lang="ru-RU" sz="1800" dirty="0"/>
              <a:t>- Медсестры: голос лидера - Здоровье для всех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2018 </a:t>
            </a:r>
            <a:r>
              <a:rPr lang="ru-RU" sz="1800" dirty="0"/>
              <a:t>- Медсестры: голос лидера - здоровье - право человека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2017 </a:t>
            </a:r>
            <a:r>
              <a:rPr lang="ru-RU" sz="1800" dirty="0"/>
              <a:t>- Медсестры: голос лидера - достижение целей в области устойчивого развития</a:t>
            </a:r>
          </a:p>
        </p:txBody>
      </p:sp>
    </p:spTree>
    <p:extLst>
      <p:ext uri="{BB962C8B-B14F-4D97-AF65-F5344CB8AC3E}">
        <p14:creationId xmlns:p14="http://schemas.microsoft.com/office/powerpoint/2010/main" xmlns="" val="1798710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/>
              <a:t>Интересные факты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79566" y="1262743"/>
            <a:ext cx="4620085" cy="4993595"/>
          </a:xfrm>
        </p:spPr>
        <p:txBody>
          <a:bodyPr>
            <a:normAutofit/>
          </a:bodyPr>
          <a:lstStyle/>
          <a:p>
            <a:pPr algn="just"/>
            <a:r>
              <a:rPr lang="ru-RU" sz="1600" dirty="0"/>
              <a:t>По данным Минздрава, в 2024 году доля медсестер в России составляет 95 процентов, тогда как медбратьев — всего пять процентов</a:t>
            </a:r>
            <a:r>
              <a:rPr lang="ru-RU" sz="1600" dirty="0" smtClean="0"/>
              <a:t>. </a:t>
            </a:r>
            <a:r>
              <a:rPr lang="ru-RU" sz="1600" dirty="0"/>
              <a:t>Врачей среди мужчин больше (чем медбратьев) — 30 процентов, женщин — 70 процентов</a:t>
            </a:r>
            <a:r>
              <a:rPr lang="ru-RU" sz="1600" dirty="0" smtClean="0"/>
              <a:t>.</a:t>
            </a:r>
          </a:p>
          <a:p>
            <a:pPr algn="just"/>
            <a:r>
              <a:rPr lang="ru-RU" sz="1600" dirty="0"/>
              <a:t>Больше всего медсестер в Финляндии — 2162 на 100 тысяч человек, меньше всего среднего медицинского персонала в Гаити — в среднем всего 5 специалистов на 100 тысяч жителей</a:t>
            </a:r>
            <a:r>
              <a:rPr lang="ru-RU" sz="1600" dirty="0" smtClean="0"/>
              <a:t>.</a:t>
            </a:r>
          </a:p>
          <a:p>
            <a:pPr algn="just"/>
            <a:r>
              <a:rPr lang="ru-RU" sz="1600" dirty="0"/>
              <a:t>В 2020 году в России выпустили памятную монету 25 рублей, посвященную самоотверженному труду медицинских работников.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5046" y="1381318"/>
            <a:ext cx="4395788" cy="2125775"/>
          </a:xfrm>
        </p:spPr>
      </p:pic>
    </p:spTree>
    <p:extLst>
      <p:ext uri="{BB962C8B-B14F-4D97-AF65-F5344CB8AC3E}">
        <p14:creationId xmlns:p14="http://schemas.microsoft.com/office/powerpoint/2010/main" xmlns="" val="525859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89354" y="1498759"/>
            <a:ext cx="5715000" cy="3962400"/>
          </a:xfrm>
        </p:spPr>
      </p:pic>
    </p:spTree>
    <p:extLst>
      <p:ext uri="{BB962C8B-B14F-4D97-AF65-F5344CB8AC3E}">
        <p14:creationId xmlns:p14="http://schemas.microsoft.com/office/powerpoint/2010/main" xmlns="" val="6221999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631</Words>
  <Application>Microsoft Office PowerPoint</Application>
  <PresentationFormat>Произвольный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Ион</vt:lpstr>
      <vt:lpstr>Государственное автономное профессиональное образовательное учреждение Калужской области «Медицинский техникум»</vt:lpstr>
      <vt:lpstr>12 МАЯ - МЕЖДУНАРОДНЫЙ ДЕНЬ МЕДИЦИНСКОЙ СЕСТРЫ</vt:lpstr>
      <vt:lpstr>История праздника</vt:lpstr>
      <vt:lpstr>Профессия медсестры в России</vt:lpstr>
      <vt:lpstr>Традиции</vt:lpstr>
      <vt:lpstr>Профессия сегодня</vt:lpstr>
      <vt:lpstr>Каждый год - определённая тема.</vt:lpstr>
      <vt:lpstr>Интересные факты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автономное профессиональное образовательное учреждение Калужской области «Медицинский техникум»</dc:title>
  <dc:creator>ПушкаБомба</dc:creator>
  <cp:lastModifiedBy>B</cp:lastModifiedBy>
  <cp:revision>9</cp:revision>
  <dcterms:created xsi:type="dcterms:W3CDTF">2024-02-05T16:16:53Z</dcterms:created>
  <dcterms:modified xsi:type="dcterms:W3CDTF">2024-05-08T11:12:36Z</dcterms:modified>
</cp:coreProperties>
</file>