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72" r:id="rId9"/>
    <p:sldId id="261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hbumL6l03pNx3EKtWWMc5JHK7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1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111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2117700" y="1000599"/>
            <a:ext cx="79566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государственного герба Российской Федерации.</a:t>
            </a:r>
            <a:endParaRPr sz="560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 flipH="1">
            <a:off x="12314075" y="4276436"/>
            <a:ext cx="45719" cy="6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4706250" y="5913825"/>
            <a:ext cx="2779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</a:rPr>
              <a:t>2024 г.</a:t>
            </a:r>
            <a:endParaRPr sz="2400">
              <a:solidFill>
                <a:srgbClr val="3F3F3F"/>
              </a:solidFill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2303850" y="229075"/>
            <a:ext cx="75843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3F3F3F"/>
                </a:solidFill>
              </a:rPr>
              <a:t>ГАПОУ КО “Медицинский техникум”, Обнинск</a:t>
            </a:r>
            <a:endParaRPr sz="2300">
              <a:solidFill>
                <a:srgbClr val="3F3F3F"/>
              </a:solidFill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9570475" y="4977975"/>
            <a:ext cx="22209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3F3F3F"/>
                </a:solidFill>
              </a:rPr>
              <a:t>Выполнили студенты группы 29 ЛД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794515" y="575025"/>
            <a:ext cx="71176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Почему двуглавый орел стал символом России? 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94515" y="1425092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Двухглавость орла объясняется стремлением сохранить территориальную целостность государства. Символ могущества. Российскому орлу приписывают некий уникальный символизм, однако профессиональные геральдисты опровергают все бытующие в обществе интерпретации. Учёные признают, что двуглавый орёл означает могущество страны, но какого-либо «самобытного» символизма в российском гербе нет.</a:t>
            </a:r>
            <a:endParaRPr/>
          </a:p>
        </p:txBody>
      </p:sp>
      <p:pic>
        <p:nvPicPr>
          <p:cNvPr id="201" name="Google Shape;2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515" y="1189090"/>
            <a:ext cx="4996684" cy="3970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640435" y="436480"/>
            <a:ext cx="6338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Где должен быть герб РФ на документах?  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883030" y="1066208"/>
            <a:ext cx="60960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Согласно Федеральному конституционному закону от 25.12.2000 № 2-ФКЗ «О Государственном гербе Российской Федерации», 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Государственный герб в многоцветном варианте помещается на бланках: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федеральных конституционных законов и       федеральных законов;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указов и распоряжений Президента;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постановлений Совета Федерации Федерального Собрания и Государственной Думы;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постановлений и распоряжений Правительства;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решений Конституционного и Верховного Судов.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Размещение Государственного герба на документах (печатях), не указанных в законе, не допускается и влечёт административную ответственность </a:t>
            </a:r>
            <a:r>
              <a:rPr lang="ru-RU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 ст. 17.10 КоАП РФ.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2982750" y="138877"/>
            <a:ext cx="622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У каких государств герб </a:t>
            </a:r>
            <a:r>
              <a:rPr lang="ru-RU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-двуглавый </a:t>
            </a: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орел? </a:t>
            </a:r>
            <a:endParaRPr dirty="0"/>
          </a:p>
        </p:txBody>
      </p:sp>
      <p:sp>
        <p:nvSpPr>
          <p:cNvPr id="222" name="Google Shape;222;p11"/>
          <p:cNvSpPr/>
          <p:nvPr/>
        </p:nvSpPr>
        <p:spPr>
          <a:xfrm>
            <a:off x="215700" y="600575"/>
            <a:ext cx="117606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Двуглавого орла можно увидеть на гербах России, Албании, Сербии, Черногории, Армении. Раньше он был на гербах Священной Римской Империи, Австро-Венгрии, Византии. Еще раньше был у Золотой Орды, в Индии, у хеттов, шумеров и вавилонян. Также двуглавый орёл является гербом таких древних семейств как Габсбурги, Палеологи, Мамиконяны, Неманичи.</a:t>
            </a:r>
            <a:endParaRPr sz="1500"/>
          </a:p>
        </p:txBody>
      </p:sp>
      <p:pic>
        <p:nvPicPr>
          <p:cNvPr id="223" name="Google Shape;2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938" y="2241950"/>
            <a:ext cx="3558574" cy="38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50" y="2428775"/>
            <a:ext cx="2301226" cy="345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170400" y="601157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Сербии</a:t>
            </a:r>
            <a:endParaRPr sz="1900">
              <a:solidFill>
                <a:srgbClr val="3F3F3F"/>
              </a:solidFill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4336125" y="606742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Габсбургов</a:t>
            </a:r>
            <a:endParaRPr sz="1900">
              <a:solidFill>
                <a:srgbClr val="3F3F3F"/>
              </a:solidFill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175" y="2102275"/>
            <a:ext cx="2598101" cy="39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8657125" y="617792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Неманичи</a:t>
            </a:r>
            <a:endParaRPr sz="19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839416" y="1124744"/>
            <a:ext cx="864096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dirty="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</a:t>
            </a:r>
            <a:r>
              <a:rPr lang="ru-RU" sz="8800" dirty="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им</a:t>
            </a:r>
            <a:r>
              <a:rPr lang="ru-RU" sz="8800" dirty="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за     внимание.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677335" y="249383"/>
            <a:ext cx="8596668" cy="97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r>
              <a:rPr lang="ru-RU" sz="2800">
                <a:solidFill>
                  <a:srgbClr val="FF0000"/>
                </a:solidFill>
              </a:rPr>
              <a:t>30 ноября – День государственного герба Российской Федерации 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342100" y="1228425"/>
            <a:ext cx="110721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Особая атрибутика, которая отличает страну от других государств, подчеркивает независимость и историческую самобытность нации, называется державной символикой и включает в себя гимн, флаг и официальный знак.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  Ежегодно 30 ноября в нашей стране отмечается День государственного герба Российской Федерации. Герб был утвержден Указом первого Президента РФ 30 ноября 1993 года. </a:t>
            </a:r>
            <a:endParaRPr/>
          </a:p>
        </p:txBody>
      </p:sp>
      <p:pic>
        <p:nvPicPr>
          <p:cNvPr id="154" name="Google Shape;15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275" y="3441525"/>
            <a:ext cx="3111675" cy="31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25" y="3593925"/>
            <a:ext cx="2665595" cy="31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8425" y="3524075"/>
            <a:ext cx="3111676" cy="311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594206" y="514924"/>
            <a:ext cx="3854528" cy="7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r>
              <a:rPr lang="ru-RU" sz="2800">
                <a:solidFill>
                  <a:srgbClr val="FF0000"/>
                </a:solidFill>
              </a:rPr>
              <a:t>Герб России - </a:t>
            </a:r>
            <a:endParaRPr/>
          </a:p>
        </p:txBody>
      </p:sp>
      <p:pic>
        <p:nvPicPr>
          <p:cNvPr id="162" name="Google Shape;16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71127" y="871047"/>
            <a:ext cx="3854528" cy="42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>
            <a:spLocks noGrp="1"/>
          </p:cNvSpPr>
          <p:nvPr>
            <p:ph type="body" idx="2"/>
          </p:nvPr>
        </p:nvSpPr>
        <p:spPr>
          <a:xfrm>
            <a:off x="594206" y="1350429"/>
            <a:ext cx="3854528" cy="46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000">
                <a:solidFill>
                  <a:schemeClr val="dk1"/>
                </a:solidFill>
              </a:rPr>
              <a:t>это особая эмблема, выполненная в соответствии с геральдическими канонами. Внешний вид этого государственного символа закреплён в Конституции Российской Федерации и регулируется Федеральным конституционным законом от 25.12.2000 N 2-ФКЗ "О Государственном гербе Российской Федерации".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>
            <a:off x="395146" y="391546"/>
            <a:ext cx="6096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/>
              <a:t>Слово "герб" немецкое. Но в самом немецком языке </a:t>
            </a:r>
            <a:r>
              <a:rPr lang="ru-RU" sz="2400" dirty="0" err="1"/>
              <a:t>Erbe</a:t>
            </a:r>
            <a:r>
              <a:rPr lang="ru-RU" sz="2400" dirty="0"/>
              <a:t> означает "наследство, </a:t>
            </a:r>
            <a:r>
              <a:rPr lang="ru-RU" sz="2400" dirty="0" err="1"/>
              <a:t>наследник".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представляет собой взаимосвязанную систему образов и цвета, которая несёт идею целостности государства и неразрывно связана с его историей, традициями и ментальностью. </a:t>
            </a:r>
            <a:endParaRPr dirty="0"/>
          </a:p>
        </p:txBody>
      </p:sp>
      <p:sp>
        <p:nvSpPr>
          <p:cNvPr id="169" name="Google Shape;169;p4"/>
          <p:cNvSpPr/>
          <p:nvPr/>
        </p:nvSpPr>
        <p:spPr>
          <a:xfrm>
            <a:off x="4440668" y="3567545"/>
            <a:ext cx="6096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История России складывается из огромного числа разнообразных ключевых событий, повлиявших на тип государственного устройства. Изменения находили отражение и в символике, однако смена исторических эпох не оказала существенного влияния на основные атрибуты, что обусловлено сохранением преемственности в приоритетах развития страны. </a:t>
            </a:r>
            <a:endParaRPr b="1" dirty="0"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546" y="166255"/>
            <a:ext cx="4350326" cy="326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81360"/>
            <a:ext cx="3567336" cy="311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770277" y="491897"/>
            <a:ext cx="56332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Значение рисунков на гербе РФ.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770277" y="1246026"/>
            <a:ext cx="828501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Согласно Федеральному конституционному закону «О Государственном гербе Российской Федерации», </a:t>
            </a: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 России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копьём черного опрокинутого навзничь и попранного конём дракон. Это один из древних символов борьбы добра со злом, света с тьмой, защиты Отечества. Восстановление двуглавого орла как Государственного герба России олицетворяет неразрывность и преемственность отечественной истории.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Каждый объект и прорисованная деталь герба являются неотъемлемой частью общей концепции, олицетворяющей единство и суверенитет государства. Верность символам и умение пронести их сквозь столетия – особая гордость и залог сохранения исторических традиций и ценностей народов России.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238306" y="193834"/>
            <a:ext cx="776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От какой империи двуглавый орел на гербе России? </a:t>
            </a:r>
            <a:endParaRPr dirty="0"/>
          </a:p>
        </p:txBody>
      </p:sp>
      <p:sp>
        <p:nvSpPr>
          <p:cNvPr id="213" name="Google Shape;213;p10"/>
          <p:cNvSpPr/>
          <p:nvPr/>
        </p:nvSpPr>
        <p:spPr>
          <a:xfrm>
            <a:off x="364726" y="725350"/>
            <a:ext cx="66078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Раньше двуглавый орел считался одним из символов Византийской империи. Российским гербом он стал только в XV веке, когда царь. Иван III женился на родственнице последнего византийского императора Константина XI — Софье Палеолог. Впервые орел встречается на оборотной стороне государственной печати Ивана III. В последующие годы герб видоизменялся: менялись цвета, положение крыльев и количество корон.</a:t>
            </a:r>
            <a:endParaRPr sz="1500" dirty="0"/>
          </a:p>
        </p:txBody>
      </p:sp>
      <p:sp>
        <p:nvSpPr>
          <p:cNvPr id="214" name="Google Shape;214;p10"/>
          <p:cNvSpPr/>
          <p:nvPr/>
        </p:nvSpPr>
        <p:spPr>
          <a:xfrm>
            <a:off x="4130775" y="3590025"/>
            <a:ext cx="6361500" cy="28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 легенде двуглавый орёл появился на Руси в конце XV века как приданое византийской принцессы Софии Палеолог, на которой женился Иван Третий. В Византии двуглавый орел был символом императорской власти. Встречается орел и в шумерской, и в древнеиндийской цивилизациях. По другой версии орел появился на Руси вместе с варягами. Но изначально это был ворон, голову птицы разрубали на две части и приносили в жертву Одину.</a:t>
            </a:r>
            <a:endParaRPr sz="1500" dirty="0"/>
          </a:p>
        </p:txBody>
      </p:sp>
      <p:pic>
        <p:nvPicPr>
          <p:cNvPr id="215" name="Google Shape;21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5" y="3506222"/>
            <a:ext cx="3489513" cy="289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7525" y="486813"/>
            <a:ext cx="3172675" cy="30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0"/>
            <a:ext cx="8961512" cy="6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4208"/>
            <a:ext cx="7849157" cy="61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1045308" y="565789"/>
            <a:ext cx="53110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был утвержден герб России? 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695400" y="1406620"/>
            <a:ext cx="597666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 Российской империи был утверждён 11 апреля 1857 года императором Александром II. </a:t>
            </a:r>
            <a:r>
              <a:rPr lang="ru-RU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sz="1800" dirty="0"/>
          </a:p>
          <a:p>
            <a:pPr lvl="0"/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Орёл, увенчанный тремя коронами и с изображением скачущего всадника на груди, стал одним из самых сложных государственных гербов за всю мировую историю. </a:t>
            </a: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Большой Государственный герб появился в 1882 г. Его утвердил 3 ноября 1882 года Император Александр III в Петергофе. На самом деле, он утвердил 24 июля 1882 года рисунок Большого Герба Российской империи, на котором была сохранена композиция, но изменены детали, в частности фигуры архангелов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</p:txBody>
      </p:sp>
      <p:sp>
        <p:nvSpPr>
          <p:cNvPr id="184" name="Google Shape;184;p6"/>
          <p:cNvSpPr/>
          <p:nvPr/>
        </p:nvSpPr>
        <p:spPr>
          <a:xfrm>
            <a:off x="4151784" y="4437112"/>
            <a:ext cx="564505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1993 году указом президента Ельцина двуглавый орел, рисунок которого вновь выполнили по мотивам герба Российской империи, был возвращен в качестве символа Российской Федерации.                   Разработка новых рисунков гербов и печатей велась с самого начала царствования Александра II, еще перед его коронацией.</a:t>
            </a:r>
            <a:endParaRPr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68" y="1027453"/>
            <a:ext cx="3870860" cy="27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725144"/>
            <a:ext cx="3312368" cy="2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916</Words>
  <Application>Microsoft Office PowerPoint</Application>
  <PresentationFormat>Произвольный</PresentationFormat>
  <Paragraphs>45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День государственного герба Российской Федерации.</vt:lpstr>
      <vt:lpstr>30 ноября – День государственного герба Российской Федерации </vt:lpstr>
      <vt:lpstr>Герб России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герба Российской Федерации.</dc:title>
  <dc:creator>Антон Зиновеев</dc:creator>
  <cp:lastModifiedBy>Ксения</cp:lastModifiedBy>
  <cp:revision>4</cp:revision>
  <dcterms:created xsi:type="dcterms:W3CDTF">2024-11-21T16:47:26Z</dcterms:created>
  <dcterms:modified xsi:type="dcterms:W3CDTF">2024-11-22T20:55:16Z</dcterms:modified>
</cp:coreProperties>
</file>