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59" r:id="rId3"/>
    <p:sldId id="276" r:id="rId4"/>
    <p:sldId id="258" r:id="rId5"/>
    <p:sldId id="305" r:id="rId6"/>
    <p:sldId id="257" r:id="rId7"/>
    <p:sldId id="306" r:id="rId8"/>
    <p:sldId id="270" r:id="rId9"/>
    <p:sldId id="307" r:id="rId10"/>
    <p:sldId id="308" r:id="rId11"/>
    <p:sldId id="274" r:id="rId12"/>
    <p:sldId id="278" r:id="rId13"/>
    <p:sldId id="283" r:id="rId14"/>
    <p:sldId id="28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7BD2D02-09D0-4EFB-93DD-F52E35F54B3F}">
  <a:tblStyle styleId="{27BD2D02-09D0-4EFB-93DD-F52E35F54B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4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9fc5e689ef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9fc5e689ef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9fc5e689ef_0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9fc5e689ef_0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9fb34cd2fb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9fb34cd2fb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a68620439d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a68620439d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fb34cd2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fb34cd2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9fb34cd2f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9fb34cd2f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9fc5e689ef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9fc5e689ef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9fc5e689ef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9fc5e689ef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254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a68620439d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a68620439d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9fc5e689ef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9fc5e689ef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V Disease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014026" y="-36353"/>
            <a:ext cx="2179019" cy="1814366"/>
            <a:chOff x="7004926" y="-3"/>
            <a:chExt cx="2179019" cy="1814366"/>
          </a:xfrm>
        </p:grpSpPr>
        <p:sp>
          <p:nvSpPr>
            <p:cNvPr id="10" name="Google Shape;10;p2"/>
            <p:cNvSpPr/>
            <p:nvPr/>
          </p:nvSpPr>
          <p:spPr>
            <a:xfrm>
              <a:off x="7353282" y="-3"/>
              <a:ext cx="1830663" cy="1814366"/>
            </a:xfrm>
            <a:custGeom>
              <a:avLst/>
              <a:gdLst/>
              <a:ahLst/>
              <a:cxnLst/>
              <a:rect l="l" t="t" r="r" b="b"/>
              <a:pathLst>
                <a:path w="17589" h="17432" extrusionOk="0">
                  <a:moveTo>
                    <a:pt x="1" y="0"/>
                  </a:moveTo>
                  <a:cubicBezTo>
                    <a:pt x="1" y="0"/>
                    <a:pt x="284" y="3933"/>
                    <a:pt x="2486" y="5380"/>
                  </a:cubicBezTo>
                  <a:cubicBezTo>
                    <a:pt x="6042" y="7866"/>
                    <a:pt x="9849" y="4971"/>
                    <a:pt x="12460" y="9030"/>
                  </a:cubicBezTo>
                  <a:cubicBezTo>
                    <a:pt x="15072" y="13121"/>
                    <a:pt x="13499" y="16519"/>
                    <a:pt x="17589" y="17431"/>
                  </a:cubicBezTo>
                  <a:lnTo>
                    <a:pt x="175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940759">
              <a:off x="7038179" y="173839"/>
              <a:ext cx="333746" cy="292047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rgbClr val="E7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>
            <a:off x="1" y="3329133"/>
            <a:ext cx="1786597" cy="1814377"/>
            <a:chOff x="249825" y="1523700"/>
            <a:chExt cx="403550" cy="409825"/>
          </a:xfrm>
        </p:grpSpPr>
        <p:sp>
          <p:nvSpPr>
            <p:cNvPr id="14" name="Google Shape;14;p2"/>
            <p:cNvSpPr/>
            <p:nvPr/>
          </p:nvSpPr>
          <p:spPr>
            <a:xfrm>
              <a:off x="249825" y="1523700"/>
              <a:ext cx="403550" cy="409825"/>
            </a:xfrm>
            <a:custGeom>
              <a:avLst/>
              <a:gdLst/>
              <a:ahLst/>
              <a:cxnLst/>
              <a:rect l="l" t="t" r="r" b="b"/>
              <a:pathLst>
                <a:path w="16142" h="16393" extrusionOk="0">
                  <a:moveTo>
                    <a:pt x="1" y="0"/>
                  </a:moveTo>
                  <a:lnTo>
                    <a:pt x="1" y="16393"/>
                  </a:lnTo>
                  <a:lnTo>
                    <a:pt x="16142" y="16393"/>
                  </a:lnTo>
                  <a:cubicBezTo>
                    <a:pt x="15355" y="12743"/>
                    <a:pt x="12209" y="14159"/>
                    <a:pt x="8402" y="11673"/>
                  </a:cubicBezTo>
                  <a:cubicBezTo>
                    <a:pt x="4595" y="9188"/>
                    <a:pt x="7363" y="5789"/>
                    <a:pt x="5004" y="2360"/>
                  </a:cubicBezTo>
                  <a:cubicBezTo>
                    <a:pt x="3556" y="28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7375" y="1724275"/>
              <a:ext cx="81825" cy="71600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188200" y="1040025"/>
            <a:ext cx="2869200" cy="214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821600" y="3187575"/>
            <a:ext cx="3602400" cy="91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2"/>
          <p:cNvGrpSpPr/>
          <p:nvPr/>
        </p:nvGrpSpPr>
        <p:grpSpPr>
          <a:xfrm>
            <a:off x="-300177" y="-402482"/>
            <a:ext cx="9566393" cy="5713432"/>
            <a:chOff x="-300177" y="-402482"/>
            <a:chExt cx="9566393" cy="5713432"/>
          </a:xfrm>
        </p:grpSpPr>
        <p:sp>
          <p:nvSpPr>
            <p:cNvPr id="368" name="Google Shape;368;p22"/>
            <p:cNvSpPr/>
            <p:nvPr/>
          </p:nvSpPr>
          <p:spPr>
            <a:xfrm rot="1305502">
              <a:off x="312753" y="282136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 rot="-2700000">
              <a:off x="-173347" y="1463587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 rot="-2700000">
              <a:off x="1977103" y="4029262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 rot="-2700000">
              <a:off x="4904803" y="830862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 rot="-632026">
              <a:off x="8000975" y="282152"/>
              <a:ext cx="379070" cy="515740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 rot="-2700000">
              <a:off x="4194978" y="4259862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 rot="1305502">
              <a:off x="3242103" y="658561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 rot="1305502">
              <a:off x="82090" y="2889549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 rot="-683304">
              <a:off x="3801752" y="2075188"/>
              <a:ext cx="379080" cy="515753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 rot="1305502">
              <a:off x="6137553" y="-168139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 rot="-2421755">
              <a:off x="1842775" y="61369"/>
              <a:ext cx="379071" cy="515741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 rot="-2421755">
              <a:off x="1349325" y="1365644"/>
              <a:ext cx="379071" cy="515741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 rot="-2421755">
              <a:off x="219050" y="4733844"/>
              <a:ext cx="379071" cy="515741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 rot="-2421755">
              <a:off x="8643050" y="4733844"/>
              <a:ext cx="379071" cy="515741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 rot="-2421755">
              <a:off x="8390075" y="1694144"/>
              <a:ext cx="379071" cy="515741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 rot="1305502">
              <a:off x="6779703" y="1365636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 rot="1305502">
              <a:off x="5275778" y="2623636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 rot="1305502">
              <a:off x="6619303" y="4259861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 rot="-2700000">
              <a:off x="7040428" y="2889549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 rot="-2700000">
              <a:off x="4333290" y="-343988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 rot="1305502">
              <a:off x="8805053" y="2843224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 rot="750061">
              <a:off x="1913329" y="2698892"/>
              <a:ext cx="379070" cy="515739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2"/>
          <p:cNvSpPr txBox="1">
            <a:spLocks noGrp="1"/>
          </p:cNvSpPr>
          <p:nvPr>
            <p:ph type="title"/>
          </p:nvPr>
        </p:nvSpPr>
        <p:spPr>
          <a:xfrm>
            <a:off x="4483800" y="1386513"/>
            <a:ext cx="3940200" cy="76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1" name="Google Shape;391;p22"/>
          <p:cNvSpPr txBox="1">
            <a:spLocks noGrp="1"/>
          </p:cNvSpPr>
          <p:nvPr>
            <p:ph type="subTitle" idx="1"/>
          </p:nvPr>
        </p:nvSpPr>
        <p:spPr>
          <a:xfrm>
            <a:off x="5014500" y="2324250"/>
            <a:ext cx="3409500" cy="16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92" name="Google Shape;392;p22"/>
          <p:cNvGrpSpPr/>
          <p:nvPr/>
        </p:nvGrpSpPr>
        <p:grpSpPr>
          <a:xfrm rot="10800000">
            <a:off x="7946760" y="-3"/>
            <a:ext cx="1197252" cy="1215869"/>
            <a:chOff x="249825" y="1523700"/>
            <a:chExt cx="403550" cy="409825"/>
          </a:xfrm>
        </p:grpSpPr>
        <p:sp>
          <p:nvSpPr>
            <p:cNvPr id="393" name="Google Shape;393;p22"/>
            <p:cNvSpPr/>
            <p:nvPr/>
          </p:nvSpPr>
          <p:spPr>
            <a:xfrm>
              <a:off x="249825" y="1523700"/>
              <a:ext cx="403550" cy="409825"/>
            </a:xfrm>
            <a:custGeom>
              <a:avLst/>
              <a:gdLst/>
              <a:ahLst/>
              <a:cxnLst/>
              <a:rect l="l" t="t" r="r" b="b"/>
              <a:pathLst>
                <a:path w="16142" h="16393" extrusionOk="0">
                  <a:moveTo>
                    <a:pt x="1" y="0"/>
                  </a:moveTo>
                  <a:lnTo>
                    <a:pt x="1" y="16393"/>
                  </a:lnTo>
                  <a:lnTo>
                    <a:pt x="16142" y="16393"/>
                  </a:lnTo>
                  <a:cubicBezTo>
                    <a:pt x="15355" y="12743"/>
                    <a:pt x="12209" y="14159"/>
                    <a:pt x="8402" y="11673"/>
                  </a:cubicBezTo>
                  <a:cubicBezTo>
                    <a:pt x="4595" y="9188"/>
                    <a:pt x="7363" y="5789"/>
                    <a:pt x="5004" y="2360"/>
                  </a:cubicBezTo>
                  <a:cubicBezTo>
                    <a:pt x="3556" y="28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7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17375" y="1724275"/>
              <a:ext cx="81825" cy="71600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rgbClr val="E7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22"/>
          <p:cNvSpPr/>
          <p:nvPr/>
        </p:nvSpPr>
        <p:spPr>
          <a:xfrm rot="5400000">
            <a:off x="-473625" y="4071750"/>
            <a:ext cx="1377854" cy="430611"/>
          </a:xfrm>
          <a:custGeom>
            <a:avLst/>
            <a:gdLst/>
            <a:ahLst/>
            <a:cxnLst/>
            <a:rect l="l" t="t" r="r" b="b"/>
            <a:pathLst>
              <a:path w="22152" h="6923" extrusionOk="0">
                <a:moveTo>
                  <a:pt x="22088" y="0"/>
                </a:moveTo>
                <a:cubicBezTo>
                  <a:pt x="22057" y="0"/>
                  <a:pt x="22025" y="32"/>
                  <a:pt x="22025" y="95"/>
                </a:cubicBezTo>
                <a:cubicBezTo>
                  <a:pt x="21113" y="1007"/>
                  <a:pt x="20201" y="1668"/>
                  <a:pt x="19005" y="2329"/>
                </a:cubicBezTo>
                <a:cubicBezTo>
                  <a:pt x="18753" y="1951"/>
                  <a:pt x="18218" y="1542"/>
                  <a:pt x="17715" y="1416"/>
                </a:cubicBezTo>
                <a:cubicBezTo>
                  <a:pt x="17054" y="1291"/>
                  <a:pt x="16519" y="1165"/>
                  <a:pt x="15859" y="1007"/>
                </a:cubicBezTo>
                <a:lnTo>
                  <a:pt x="15859" y="1007"/>
                </a:lnTo>
                <a:cubicBezTo>
                  <a:pt x="16268" y="1542"/>
                  <a:pt x="16645" y="1951"/>
                  <a:pt x="17180" y="2203"/>
                </a:cubicBezTo>
                <a:cubicBezTo>
                  <a:pt x="17558" y="2455"/>
                  <a:pt x="17967" y="2581"/>
                  <a:pt x="18344" y="2738"/>
                </a:cubicBezTo>
                <a:cubicBezTo>
                  <a:pt x="17841" y="2990"/>
                  <a:pt x="17306" y="3115"/>
                  <a:pt x="16771" y="3367"/>
                </a:cubicBezTo>
                <a:cubicBezTo>
                  <a:pt x="15984" y="2203"/>
                  <a:pt x="14694" y="1416"/>
                  <a:pt x="13247" y="1291"/>
                </a:cubicBezTo>
                <a:lnTo>
                  <a:pt x="13247" y="1291"/>
                </a:lnTo>
                <a:cubicBezTo>
                  <a:pt x="13625" y="1794"/>
                  <a:pt x="14034" y="2329"/>
                  <a:pt x="14568" y="2738"/>
                </a:cubicBezTo>
                <a:cubicBezTo>
                  <a:pt x="14946" y="3115"/>
                  <a:pt x="15481" y="3367"/>
                  <a:pt x="15984" y="3650"/>
                </a:cubicBezTo>
                <a:cubicBezTo>
                  <a:pt x="15198" y="3776"/>
                  <a:pt x="14285" y="3902"/>
                  <a:pt x="13499" y="4028"/>
                </a:cubicBezTo>
                <a:cubicBezTo>
                  <a:pt x="13625" y="3241"/>
                  <a:pt x="13121" y="2581"/>
                  <a:pt x="12586" y="2077"/>
                </a:cubicBezTo>
                <a:cubicBezTo>
                  <a:pt x="11926" y="1668"/>
                  <a:pt x="11265" y="1416"/>
                  <a:pt x="10478" y="1165"/>
                </a:cubicBezTo>
                <a:lnTo>
                  <a:pt x="10478" y="1165"/>
                </a:lnTo>
                <a:cubicBezTo>
                  <a:pt x="11013" y="2329"/>
                  <a:pt x="11800" y="3241"/>
                  <a:pt x="12712" y="4028"/>
                </a:cubicBezTo>
                <a:lnTo>
                  <a:pt x="12209" y="4028"/>
                </a:lnTo>
                <a:cubicBezTo>
                  <a:pt x="11674" y="3902"/>
                  <a:pt x="11265" y="3902"/>
                  <a:pt x="10761" y="3902"/>
                </a:cubicBezTo>
                <a:cubicBezTo>
                  <a:pt x="10352" y="2738"/>
                  <a:pt x="9566" y="1794"/>
                  <a:pt x="8653" y="1165"/>
                </a:cubicBezTo>
                <a:lnTo>
                  <a:pt x="8653" y="1165"/>
                </a:lnTo>
                <a:cubicBezTo>
                  <a:pt x="8779" y="2077"/>
                  <a:pt x="9314" y="2990"/>
                  <a:pt x="10101" y="3776"/>
                </a:cubicBezTo>
                <a:cubicBezTo>
                  <a:pt x="9440" y="3650"/>
                  <a:pt x="8779" y="3524"/>
                  <a:pt x="8118" y="3367"/>
                </a:cubicBezTo>
                <a:cubicBezTo>
                  <a:pt x="8118" y="2738"/>
                  <a:pt x="7993" y="2077"/>
                  <a:pt x="7615" y="1668"/>
                </a:cubicBezTo>
                <a:cubicBezTo>
                  <a:pt x="7332" y="1165"/>
                  <a:pt x="6703" y="756"/>
                  <a:pt x="6168" y="630"/>
                </a:cubicBezTo>
                <a:lnTo>
                  <a:pt x="6168" y="630"/>
                </a:lnTo>
                <a:cubicBezTo>
                  <a:pt x="6293" y="1542"/>
                  <a:pt x="6828" y="2455"/>
                  <a:pt x="7332" y="3115"/>
                </a:cubicBezTo>
                <a:cubicBezTo>
                  <a:pt x="6828" y="2990"/>
                  <a:pt x="6293" y="2864"/>
                  <a:pt x="5759" y="2738"/>
                </a:cubicBezTo>
                <a:cubicBezTo>
                  <a:pt x="5916" y="2203"/>
                  <a:pt x="5633" y="1668"/>
                  <a:pt x="5255" y="1291"/>
                </a:cubicBezTo>
                <a:cubicBezTo>
                  <a:pt x="4846" y="881"/>
                  <a:pt x="4343" y="504"/>
                  <a:pt x="3808" y="221"/>
                </a:cubicBezTo>
                <a:lnTo>
                  <a:pt x="3808" y="221"/>
                </a:lnTo>
                <a:cubicBezTo>
                  <a:pt x="3934" y="756"/>
                  <a:pt x="4185" y="1165"/>
                  <a:pt x="4343" y="1668"/>
                </a:cubicBezTo>
                <a:cubicBezTo>
                  <a:pt x="4469" y="1951"/>
                  <a:pt x="4594" y="2203"/>
                  <a:pt x="4720" y="2329"/>
                </a:cubicBezTo>
                <a:cubicBezTo>
                  <a:pt x="4720" y="2429"/>
                  <a:pt x="4800" y="2529"/>
                  <a:pt x="4896" y="2566"/>
                </a:cubicBezTo>
                <a:lnTo>
                  <a:pt x="4896" y="2566"/>
                </a:lnTo>
                <a:cubicBezTo>
                  <a:pt x="4290" y="2454"/>
                  <a:pt x="3656" y="2450"/>
                  <a:pt x="3021" y="2329"/>
                </a:cubicBezTo>
                <a:cubicBezTo>
                  <a:pt x="2895" y="1951"/>
                  <a:pt x="2360" y="1951"/>
                  <a:pt x="2109" y="1951"/>
                </a:cubicBezTo>
                <a:cubicBezTo>
                  <a:pt x="1322" y="1951"/>
                  <a:pt x="661" y="2077"/>
                  <a:pt x="1" y="2329"/>
                </a:cubicBezTo>
                <a:cubicBezTo>
                  <a:pt x="545" y="2666"/>
                  <a:pt x="1261" y="2896"/>
                  <a:pt x="1936" y="2896"/>
                </a:cubicBezTo>
                <a:cubicBezTo>
                  <a:pt x="2080" y="2896"/>
                  <a:pt x="2222" y="2886"/>
                  <a:pt x="2360" y="2864"/>
                </a:cubicBezTo>
                <a:cubicBezTo>
                  <a:pt x="2486" y="2864"/>
                  <a:pt x="2770" y="2738"/>
                  <a:pt x="2895" y="2581"/>
                </a:cubicBezTo>
                <a:cubicBezTo>
                  <a:pt x="3808" y="2738"/>
                  <a:pt x="4594" y="2864"/>
                  <a:pt x="5507" y="2990"/>
                </a:cubicBezTo>
                <a:cubicBezTo>
                  <a:pt x="4469" y="2990"/>
                  <a:pt x="3399" y="3241"/>
                  <a:pt x="2770" y="4154"/>
                </a:cubicBezTo>
                <a:cubicBezTo>
                  <a:pt x="2935" y="4176"/>
                  <a:pt x="3101" y="4187"/>
                  <a:pt x="3267" y="4187"/>
                </a:cubicBezTo>
                <a:cubicBezTo>
                  <a:pt x="4266" y="4187"/>
                  <a:pt x="5241" y="3790"/>
                  <a:pt x="5916" y="3115"/>
                </a:cubicBezTo>
                <a:cubicBezTo>
                  <a:pt x="6419" y="3241"/>
                  <a:pt x="6954" y="3241"/>
                  <a:pt x="7332" y="3367"/>
                </a:cubicBezTo>
                <a:cubicBezTo>
                  <a:pt x="6545" y="3650"/>
                  <a:pt x="5759" y="4028"/>
                  <a:pt x="5129" y="4563"/>
                </a:cubicBezTo>
                <a:cubicBezTo>
                  <a:pt x="5345" y="4615"/>
                  <a:pt x="5566" y="4640"/>
                  <a:pt x="5788" y="4640"/>
                </a:cubicBezTo>
                <a:cubicBezTo>
                  <a:pt x="6635" y="4640"/>
                  <a:pt x="7495" y="4274"/>
                  <a:pt x="8118" y="3650"/>
                </a:cubicBezTo>
                <a:cubicBezTo>
                  <a:pt x="8779" y="3776"/>
                  <a:pt x="9440" y="3902"/>
                  <a:pt x="10101" y="4028"/>
                </a:cubicBezTo>
                <a:cubicBezTo>
                  <a:pt x="9062" y="4311"/>
                  <a:pt x="7993" y="4814"/>
                  <a:pt x="7080" y="5601"/>
                </a:cubicBezTo>
                <a:cubicBezTo>
                  <a:pt x="7305" y="5645"/>
                  <a:pt x="7529" y="5666"/>
                  <a:pt x="7751" y="5666"/>
                </a:cubicBezTo>
                <a:cubicBezTo>
                  <a:pt x="8958" y="5666"/>
                  <a:pt x="10077" y="5038"/>
                  <a:pt x="10635" y="4028"/>
                </a:cubicBezTo>
                <a:cubicBezTo>
                  <a:pt x="11139" y="4154"/>
                  <a:pt x="11674" y="4154"/>
                  <a:pt x="12209" y="4311"/>
                </a:cubicBezTo>
                <a:lnTo>
                  <a:pt x="12712" y="4311"/>
                </a:lnTo>
                <a:cubicBezTo>
                  <a:pt x="11548" y="4814"/>
                  <a:pt x="10635" y="5601"/>
                  <a:pt x="9849" y="6514"/>
                </a:cubicBezTo>
                <a:cubicBezTo>
                  <a:pt x="10635" y="6514"/>
                  <a:pt x="11422" y="6262"/>
                  <a:pt x="12051" y="5884"/>
                </a:cubicBezTo>
                <a:cubicBezTo>
                  <a:pt x="12586" y="5475"/>
                  <a:pt x="13121" y="4940"/>
                  <a:pt x="13499" y="4311"/>
                </a:cubicBezTo>
                <a:cubicBezTo>
                  <a:pt x="14285" y="4154"/>
                  <a:pt x="15072" y="4028"/>
                  <a:pt x="15859" y="3902"/>
                </a:cubicBezTo>
                <a:lnTo>
                  <a:pt x="15859" y="3902"/>
                </a:lnTo>
                <a:cubicBezTo>
                  <a:pt x="14820" y="4689"/>
                  <a:pt x="13908" y="5601"/>
                  <a:pt x="13782" y="6923"/>
                </a:cubicBezTo>
                <a:cubicBezTo>
                  <a:pt x="14568" y="6671"/>
                  <a:pt x="15355" y="6388"/>
                  <a:pt x="15859" y="5727"/>
                </a:cubicBezTo>
                <a:cubicBezTo>
                  <a:pt x="16393" y="5098"/>
                  <a:pt x="16771" y="4437"/>
                  <a:pt x="16771" y="3650"/>
                </a:cubicBezTo>
                <a:cubicBezTo>
                  <a:pt x="17432" y="3367"/>
                  <a:pt x="17967" y="3241"/>
                  <a:pt x="18501" y="2864"/>
                </a:cubicBezTo>
                <a:lnTo>
                  <a:pt x="18501" y="2864"/>
                </a:lnTo>
                <a:cubicBezTo>
                  <a:pt x="17841" y="3902"/>
                  <a:pt x="17432" y="5098"/>
                  <a:pt x="17306" y="6262"/>
                </a:cubicBezTo>
                <a:cubicBezTo>
                  <a:pt x="17967" y="5884"/>
                  <a:pt x="18344" y="5349"/>
                  <a:pt x="18753" y="4689"/>
                </a:cubicBezTo>
                <a:cubicBezTo>
                  <a:pt x="19005" y="4028"/>
                  <a:pt x="19005" y="3367"/>
                  <a:pt x="19005" y="2738"/>
                </a:cubicBezTo>
                <a:cubicBezTo>
                  <a:pt x="20201" y="2077"/>
                  <a:pt x="21239" y="1291"/>
                  <a:pt x="22151" y="221"/>
                </a:cubicBezTo>
                <a:lnTo>
                  <a:pt x="22151" y="95"/>
                </a:lnTo>
                <a:cubicBezTo>
                  <a:pt x="22151" y="32"/>
                  <a:pt x="22120" y="0"/>
                  <a:pt x="22088" y="0"/>
                </a:cubicBezTo>
                <a:close/>
              </a:path>
            </a:pathLst>
          </a:custGeom>
          <a:solidFill>
            <a:srgbClr val="B7A8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p22"/>
          <p:cNvGrpSpPr/>
          <p:nvPr/>
        </p:nvGrpSpPr>
        <p:grpSpPr>
          <a:xfrm rot="10800000">
            <a:off x="-98051" y="4209343"/>
            <a:ext cx="765905" cy="1041329"/>
            <a:chOff x="1527825" y="2215650"/>
            <a:chExt cx="334325" cy="454550"/>
          </a:xfrm>
        </p:grpSpPr>
        <p:sp>
          <p:nvSpPr>
            <p:cNvPr id="397" name="Google Shape;397;p22"/>
            <p:cNvSpPr/>
            <p:nvPr/>
          </p:nvSpPr>
          <p:spPr>
            <a:xfrm>
              <a:off x="1527825" y="2215650"/>
              <a:ext cx="334325" cy="454550"/>
            </a:xfrm>
            <a:custGeom>
              <a:avLst/>
              <a:gdLst/>
              <a:ahLst/>
              <a:cxnLst/>
              <a:rect l="l" t="t" r="r" b="b"/>
              <a:pathLst>
                <a:path w="13373" h="18182" extrusionOk="0">
                  <a:moveTo>
                    <a:pt x="9939" y="1"/>
                  </a:moveTo>
                  <a:cubicBezTo>
                    <a:pt x="8465" y="1"/>
                    <a:pt x="7392" y="347"/>
                    <a:pt x="5916" y="812"/>
                  </a:cubicBezTo>
                  <a:cubicBezTo>
                    <a:pt x="5129" y="1063"/>
                    <a:pt x="4185" y="1598"/>
                    <a:pt x="3808" y="2102"/>
                  </a:cubicBezTo>
                  <a:cubicBezTo>
                    <a:pt x="3273" y="2637"/>
                    <a:pt x="3021" y="3423"/>
                    <a:pt x="3147" y="4210"/>
                  </a:cubicBezTo>
                  <a:cubicBezTo>
                    <a:pt x="3273" y="4462"/>
                    <a:pt x="3399" y="4619"/>
                    <a:pt x="3399" y="4871"/>
                  </a:cubicBezTo>
                  <a:cubicBezTo>
                    <a:pt x="3556" y="5405"/>
                    <a:pt x="3147" y="5783"/>
                    <a:pt x="2895" y="6035"/>
                  </a:cubicBezTo>
                  <a:cubicBezTo>
                    <a:pt x="2612" y="6318"/>
                    <a:pt x="2234" y="6444"/>
                    <a:pt x="1825" y="6821"/>
                  </a:cubicBezTo>
                  <a:cubicBezTo>
                    <a:pt x="1574" y="7105"/>
                    <a:pt x="1322" y="7608"/>
                    <a:pt x="1574" y="8017"/>
                  </a:cubicBezTo>
                  <a:cubicBezTo>
                    <a:pt x="1699" y="8552"/>
                    <a:pt x="2612" y="8678"/>
                    <a:pt x="2895" y="9338"/>
                  </a:cubicBezTo>
                  <a:cubicBezTo>
                    <a:pt x="3021" y="9842"/>
                    <a:pt x="2612" y="10377"/>
                    <a:pt x="2234" y="10503"/>
                  </a:cubicBezTo>
                  <a:cubicBezTo>
                    <a:pt x="1825" y="10754"/>
                    <a:pt x="1322" y="10912"/>
                    <a:pt x="787" y="11163"/>
                  </a:cubicBezTo>
                  <a:cubicBezTo>
                    <a:pt x="409" y="11415"/>
                    <a:pt x="0" y="11824"/>
                    <a:pt x="126" y="12328"/>
                  </a:cubicBezTo>
                  <a:cubicBezTo>
                    <a:pt x="252" y="12988"/>
                    <a:pt x="1196" y="13114"/>
                    <a:pt x="1574" y="13649"/>
                  </a:cubicBezTo>
                  <a:cubicBezTo>
                    <a:pt x="1983" y="14058"/>
                    <a:pt x="1983" y="14562"/>
                    <a:pt x="1825" y="15222"/>
                  </a:cubicBezTo>
                  <a:cubicBezTo>
                    <a:pt x="1825" y="15757"/>
                    <a:pt x="1574" y="16261"/>
                    <a:pt x="1574" y="16795"/>
                  </a:cubicBezTo>
                  <a:cubicBezTo>
                    <a:pt x="1574" y="17330"/>
                    <a:pt x="1825" y="17991"/>
                    <a:pt x="2360" y="18117"/>
                  </a:cubicBezTo>
                  <a:cubicBezTo>
                    <a:pt x="2477" y="18161"/>
                    <a:pt x="2593" y="18181"/>
                    <a:pt x="2707" y="18181"/>
                  </a:cubicBezTo>
                  <a:cubicBezTo>
                    <a:pt x="3241" y="18181"/>
                    <a:pt x="3726" y="17745"/>
                    <a:pt x="3933" y="17330"/>
                  </a:cubicBezTo>
                  <a:cubicBezTo>
                    <a:pt x="4342" y="16670"/>
                    <a:pt x="4342" y="16009"/>
                    <a:pt x="4594" y="15348"/>
                  </a:cubicBezTo>
                  <a:cubicBezTo>
                    <a:pt x="4846" y="14687"/>
                    <a:pt x="5255" y="14310"/>
                    <a:pt x="5916" y="14310"/>
                  </a:cubicBezTo>
                  <a:cubicBezTo>
                    <a:pt x="6227" y="14310"/>
                    <a:pt x="6644" y="14758"/>
                    <a:pt x="7151" y="14758"/>
                  </a:cubicBezTo>
                  <a:cubicBezTo>
                    <a:pt x="7260" y="14758"/>
                    <a:pt x="7372" y="14737"/>
                    <a:pt x="7489" y="14687"/>
                  </a:cubicBezTo>
                  <a:cubicBezTo>
                    <a:pt x="8275" y="14436"/>
                    <a:pt x="7992" y="13397"/>
                    <a:pt x="7866" y="12737"/>
                  </a:cubicBezTo>
                  <a:cubicBezTo>
                    <a:pt x="7866" y="12202"/>
                    <a:pt x="7866" y="11415"/>
                    <a:pt x="8401" y="11163"/>
                  </a:cubicBezTo>
                  <a:cubicBezTo>
                    <a:pt x="8590" y="11100"/>
                    <a:pt x="8818" y="11100"/>
                    <a:pt x="9066" y="11100"/>
                  </a:cubicBezTo>
                  <a:cubicBezTo>
                    <a:pt x="9314" y="11100"/>
                    <a:pt x="9581" y="11100"/>
                    <a:pt x="9849" y="11038"/>
                  </a:cubicBezTo>
                  <a:cubicBezTo>
                    <a:pt x="10352" y="10912"/>
                    <a:pt x="10635" y="10251"/>
                    <a:pt x="10635" y="9590"/>
                  </a:cubicBezTo>
                  <a:cubicBezTo>
                    <a:pt x="10635" y="9055"/>
                    <a:pt x="10352" y="8395"/>
                    <a:pt x="10352" y="7891"/>
                  </a:cubicBezTo>
                  <a:cubicBezTo>
                    <a:pt x="10352" y="7230"/>
                    <a:pt x="10635" y="6570"/>
                    <a:pt x="11265" y="6444"/>
                  </a:cubicBezTo>
                  <a:cubicBezTo>
                    <a:pt x="11351" y="6417"/>
                    <a:pt x="11436" y="6407"/>
                    <a:pt x="11520" y="6407"/>
                  </a:cubicBezTo>
                  <a:cubicBezTo>
                    <a:pt x="11750" y="6407"/>
                    <a:pt x="11974" y="6480"/>
                    <a:pt x="12204" y="6480"/>
                  </a:cubicBezTo>
                  <a:cubicBezTo>
                    <a:pt x="12289" y="6480"/>
                    <a:pt x="12374" y="6470"/>
                    <a:pt x="12460" y="6444"/>
                  </a:cubicBezTo>
                  <a:cubicBezTo>
                    <a:pt x="12995" y="6318"/>
                    <a:pt x="13247" y="5783"/>
                    <a:pt x="13247" y="5405"/>
                  </a:cubicBezTo>
                  <a:cubicBezTo>
                    <a:pt x="13373" y="4871"/>
                    <a:pt x="13247" y="4462"/>
                    <a:pt x="12995" y="3958"/>
                  </a:cubicBezTo>
                  <a:cubicBezTo>
                    <a:pt x="12712" y="3172"/>
                    <a:pt x="12208" y="1724"/>
                    <a:pt x="11925" y="938"/>
                  </a:cubicBezTo>
                  <a:cubicBezTo>
                    <a:pt x="11674" y="277"/>
                    <a:pt x="11139" y="151"/>
                    <a:pt x="10635" y="25"/>
                  </a:cubicBezTo>
                  <a:cubicBezTo>
                    <a:pt x="10392" y="9"/>
                    <a:pt x="10161" y="1"/>
                    <a:pt x="9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1557725" y="2222550"/>
              <a:ext cx="275325" cy="376825"/>
            </a:xfrm>
            <a:custGeom>
              <a:avLst/>
              <a:gdLst/>
              <a:ahLst/>
              <a:cxnLst/>
              <a:rect l="l" t="t" r="r" b="b"/>
              <a:pathLst>
                <a:path w="11013" h="15073" extrusionOk="0">
                  <a:moveTo>
                    <a:pt x="10226" y="1"/>
                  </a:moveTo>
                  <a:cubicBezTo>
                    <a:pt x="9943" y="787"/>
                    <a:pt x="9691" y="1574"/>
                    <a:pt x="9282" y="2487"/>
                  </a:cubicBezTo>
                  <a:cubicBezTo>
                    <a:pt x="8002" y="3174"/>
                    <a:pt x="6579" y="3504"/>
                    <a:pt x="5107" y="3504"/>
                  </a:cubicBezTo>
                  <a:cubicBezTo>
                    <a:pt x="4626" y="3504"/>
                    <a:pt x="4139" y="3469"/>
                    <a:pt x="3650" y="3399"/>
                  </a:cubicBezTo>
                  <a:cubicBezTo>
                    <a:pt x="3524" y="3399"/>
                    <a:pt x="3524" y="3556"/>
                    <a:pt x="3524" y="3556"/>
                  </a:cubicBezTo>
                  <a:cubicBezTo>
                    <a:pt x="3524" y="3682"/>
                    <a:pt x="3524" y="3682"/>
                    <a:pt x="3650" y="3682"/>
                  </a:cubicBezTo>
                  <a:cubicBezTo>
                    <a:pt x="4110" y="3745"/>
                    <a:pt x="4577" y="3776"/>
                    <a:pt x="5042" y="3776"/>
                  </a:cubicBezTo>
                  <a:cubicBezTo>
                    <a:pt x="6451" y="3776"/>
                    <a:pt x="7847" y="3487"/>
                    <a:pt x="9030" y="2896"/>
                  </a:cubicBezTo>
                  <a:lnTo>
                    <a:pt x="9030" y="2896"/>
                  </a:lnTo>
                  <a:cubicBezTo>
                    <a:pt x="9030" y="3021"/>
                    <a:pt x="8904" y="3273"/>
                    <a:pt x="8779" y="3399"/>
                  </a:cubicBezTo>
                  <a:cubicBezTo>
                    <a:pt x="8118" y="4595"/>
                    <a:pt x="7457" y="5633"/>
                    <a:pt x="6670" y="6703"/>
                  </a:cubicBezTo>
                  <a:cubicBezTo>
                    <a:pt x="5736" y="6947"/>
                    <a:pt x="4749" y="7085"/>
                    <a:pt x="3777" y="7085"/>
                  </a:cubicBezTo>
                  <a:cubicBezTo>
                    <a:pt x="3244" y="7085"/>
                    <a:pt x="2715" y="7044"/>
                    <a:pt x="2203" y="6954"/>
                  </a:cubicBezTo>
                  <a:cubicBezTo>
                    <a:pt x="2077" y="6954"/>
                    <a:pt x="2077" y="7080"/>
                    <a:pt x="1951" y="7080"/>
                  </a:cubicBezTo>
                  <a:cubicBezTo>
                    <a:pt x="1951" y="7206"/>
                    <a:pt x="2077" y="7206"/>
                    <a:pt x="2077" y="7206"/>
                  </a:cubicBezTo>
                  <a:cubicBezTo>
                    <a:pt x="2623" y="7313"/>
                    <a:pt x="3187" y="7357"/>
                    <a:pt x="3756" y="7357"/>
                  </a:cubicBezTo>
                  <a:cubicBezTo>
                    <a:pt x="4693" y="7357"/>
                    <a:pt x="5643" y="7237"/>
                    <a:pt x="6545" y="7080"/>
                  </a:cubicBezTo>
                  <a:lnTo>
                    <a:pt x="6545" y="7080"/>
                  </a:lnTo>
                  <a:cubicBezTo>
                    <a:pt x="6293" y="7206"/>
                    <a:pt x="6136" y="7489"/>
                    <a:pt x="6010" y="7741"/>
                  </a:cubicBezTo>
                  <a:cubicBezTo>
                    <a:pt x="5758" y="8119"/>
                    <a:pt x="5349" y="8528"/>
                    <a:pt x="5097" y="9062"/>
                  </a:cubicBezTo>
                  <a:cubicBezTo>
                    <a:pt x="4720" y="9692"/>
                    <a:pt x="4185" y="10353"/>
                    <a:pt x="3776" y="11139"/>
                  </a:cubicBezTo>
                  <a:cubicBezTo>
                    <a:pt x="2810" y="11583"/>
                    <a:pt x="1822" y="11832"/>
                    <a:pt x="777" y="11832"/>
                  </a:cubicBezTo>
                  <a:cubicBezTo>
                    <a:pt x="563" y="11832"/>
                    <a:pt x="346" y="11821"/>
                    <a:pt x="126" y="11800"/>
                  </a:cubicBezTo>
                  <a:cubicBezTo>
                    <a:pt x="0" y="11800"/>
                    <a:pt x="0" y="11800"/>
                    <a:pt x="0" y="11926"/>
                  </a:cubicBezTo>
                  <a:cubicBezTo>
                    <a:pt x="0" y="11926"/>
                    <a:pt x="0" y="12052"/>
                    <a:pt x="126" y="12052"/>
                  </a:cubicBezTo>
                  <a:cubicBezTo>
                    <a:pt x="1290" y="12052"/>
                    <a:pt x="2486" y="11926"/>
                    <a:pt x="3524" y="11548"/>
                  </a:cubicBezTo>
                  <a:lnTo>
                    <a:pt x="3524" y="11548"/>
                  </a:lnTo>
                  <a:cubicBezTo>
                    <a:pt x="2863" y="12586"/>
                    <a:pt x="2360" y="13625"/>
                    <a:pt x="1951" y="14946"/>
                  </a:cubicBezTo>
                  <a:lnTo>
                    <a:pt x="2077" y="15072"/>
                  </a:lnTo>
                  <a:cubicBezTo>
                    <a:pt x="2203" y="15072"/>
                    <a:pt x="2203" y="15072"/>
                    <a:pt x="2203" y="14946"/>
                  </a:cubicBezTo>
                  <a:cubicBezTo>
                    <a:pt x="2863" y="12838"/>
                    <a:pt x="4059" y="11013"/>
                    <a:pt x="5223" y="9314"/>
                  </a:cubicBezTo>
                  <a:lnTo>
                    <a:pt x="5223" y="9314"/>
                  </a:lnTo>
                  <a:cubicBezTo>
                    <a:pt x="5097" y="10478"/>
                    <a:pt x="5223" y="11800"/>
                    <a:pt x="5506" y="12995"/>
                  </a:cubicBezTo>
                  <a:cubicBezTo>
                    <a:pt x="5506" y="13121"/>
                    <a:pt x="5632" y="13121"/>
                    <a:pt x="5632" y="13121"/>
                  </a:cubicBezTo>
                  <a:cubicBezTo>
                    <a:pt x="5758" y="13121"/>
                    <a:pt x="5758" y="12995"/>
                    <a:pt x="5758" y="12995"/>
                  </a:cubicBezTo>
                  <a:cubicBezTo>
                    <a:pt x="5349" y="11548"/>
                    <a:pt x="5349" y="10101"/>
                    <a:pt x="5632" y="8779"/>
                  </a:cubicBezTo>
                  <a:cubicBezTo>
                    <a:pt x="5758" y="8528"/>
                    <a:pt x="6010" y="8119"/>
                    <a:pt x="6293" y="7867"/>
                  </a:cubicBezTo>
                  <a:cubicBezTo>
                    <a:pt x="6670" y="7206"/>
                    <a:pt x="7079" y="6703"/>
                    <a:pt x="7457" y="6042"/>
                  </a:cubicBezTo>
                  <a:cubicBezTo>
                    <a:pt x="7457" y="7206"/>
                    <a:pt x="7709" y="8528"/>
                    <a:pt x="8118" y="9566"/>
                  </a:cubicBezTo>
                  <a:cubicBezTo>
                    <a:pt x="8118" y="9692"/>
                    <a:pt x="8244" y="9692"/>
                    <a:pt x="8244" y="9692"/>
                  </a:cubicBezTo>
                  <a:cubicBezTo>
                    <a:pt x="8369" y="9566"/>
                    <a:pt x="8369" y="9566"/>
                    <a:pt x="8369" y="9440"/>
                  </a:cubicBezTo>
                  <a:cubicBezTo>
                    <a:pt x="7992" y="8276"/>
                    <a:pt x="7709" y="6954"/>
                    <a:pt x="7709" y="5633"/>
                  </a:cubicBezTo>
                  <a:cubicBezTo>
                    <a:pt x="8118" y="4972"/>
                    <a:pt x="8653" y="4343"/>
                    <a:pt x="9030" y="3556"/>
                  </a:cubicBezTo>
                  <a:cubicBezTo>
                    <a:pt x="9282" y="3021"/>
                    <a:pt x="9565" y="2361"/>
                    <a:pt x="9817" y="1826"/>
                  </a:cubicBezTo>
                  <a:cubicBezTo>
                    <a:pt x="9943" y="2896"/>
                    <a:pt x="10226" y="3934"/>
                    <a:pt x="10729" y="4846"/>
                  </a:cubicBezTo>
                  <a:cubicBezTo>
                    <a:pt x="10729" y="4972"/>
                    <a:pt x="10729" y="4972"/>
                    <a:pt x="10855" y="4972"/>
                  </a:cubicBezTo>
                  <a:cubicBezTo>
                    <a:pt x="10855" y="4846"/>
                    <a:pt x="11012" y="4846"/>
                    <a:pt x="10855" y="4720"/>
                  </a:cubicBezTo>
                  <a:cubicBezTo>
                    <a:pt x="10352" y="3682"/>
                    <a:pt x="10069" y="2487"/>
                    <a:pt x="10069" y="1322"/>
                  </a:cubicBezTo>
                  <a:cubicBezTo>
                    <a:pt x="10226" y="913"/>
                    <a:pt x="10352" y="536"/>
                    <a:pt x="10352" y="127"/>
                  </a:cubicBezTo>
                  <a:lnTo>
                    <a:pt x="102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1527825" y="2235925"/>
              <a:ext cx="334325" cy="434275"/>
            </a:xfrm>
            <a:custGeom>
              <a:avLst/>
              <a:gdLst/>
              <a:ahLst/>
              <a:cxnLst/>
              <a:rect l="l" t="t" r="r" b="b"/>
              <a:pathLst>
                <a:path w="13373" h="17371" extrusionOk="0">
                  <a:moveTo>
                    <a:pt x="5916" y="1"/>
                  </a:moveTo>
                  <a:cubicBezTo>
                    <a:pt x="5129" y="252"/>
                    <a:pt x="4185" y="787"/>
                    <a:pt x="3808" y="1291"/>
                  </a:cubicBezTo>
                  <a:cubicBezTo>
                    <a:pt x="3273" y="1826"/>
                    <a:pt x="3021" y="2612"/>
                    <a:pt x="3147" y="3399"/>
                  </a:cubicBezTo>
                  <a:cubicBezTo>
                    <a:pt x="3273" y="3651"/>
                    <a:pt x="3399" y="3808"/>
                    <a:pt x="3399" y="4060"/>
                  </a:cubicBezTo>
                  <a:cubicBezTo>
                    <a:pt x="3556" y="4594"/>
                    <a:pt x="3147" y="4972"/>
                    <a:pt x="2895" y="5224"/>
                  </a:cubicBezTo>
                  <a:cubicBezTo>
                    <a:pt x="2612" y="5507"/>
                    <a:pt x="2234" y="5633"/>
                    <a:pt x="1825" y="6010"/>
                  </a:cubicBezTo>
                  <a:cubicBezTo>
                    <a:pt x="1574" y="6294"/>
                    <a:pt x="1322" y="6797"/>
                    <a:pt x="1574" y="7206"/>
                  </a:cubicBezTo>
                  <a:cubicBezTo>
                    <a:pt x="1699" y="7741"/>
                    <a:pt x="2612" y="7867"/>
                    <a:pt x="2895" y="8527"/>
                  </a:cubicBezTo>
                  <a:cubicBezTo>
                    <a:pt x="3021" y="9031"/>
                    <a:pt x="2612" y="9566"/>
                    <a:pt x="2234" y="9692"/>
                  </a:cubicBezTo>
                  <a:cubicBezTo>
                    <a:pt x="1825" y="9943"/>
                    <a:pt x="1322" y="10101"/>
                    <a:pt x="787" y="10352"/>
                  </a:cubicBezTo>
                  <a:cubicBezTo>
                    <a:pt x="409" y="10604"/>
                    <a:pt x="0" y="11013"/>
                    <a:pt x="126" y="11517"/>
                  </a:cubicBezTo>
                  <a:cubicBezTo>
                    <a:pt x="252" y="12177"/>
                    <a:pt x="1196" y="12303"/>
                    <a:pt x="1574" y="12838"/>
                  </a:cubicBezTo>
                  <a:cubicBezTo>
                    <a:pt x="1983" y="13247"/>
                    <a:pt x="1983" y="13751"/>
                    <a:pt x="1825" y="14411"/>
                  </a:cubicBezTo>
                  <a:cubicBezTo>
                    <a:pt x="1825" y="14946"/>
                    <a:pt x="1574" y="15450"/>
                    <a:pt x="1574" y="15984"/>
                  </a:cubicBezTo>
                  <a:cubicBezTo>
                    <a:pt x="1574" y="16519"/>
                    <a:pt x="1825" y="17180"/>
                    <a:pt x="2360" y="17306"/>
                  </a:cubicBezTo>
                  <a:cubicBezTo>
                    <a:pt x="2477" y="17350"/>
                    <a:pt x="2593" y="17370"/>
                    <a:pt x="2707" y="17370"/>
                  </a:cubicBezTo>
                  <a:cubicBezTo>
                    <a:pt x="3241" y="17370"/>
                    <a:pt x="3726" y="16934"/>
                    <a:pt x="3933" y="16519"/>
                  </a:cubicBezTo>
                  <a:cubicBezTo>
                    <a:pt x="4342" y="15859"/>
                    <a:pt x="4342" y="15198"/>
                    <a:pt x="4594" y="14537"/>
                  </a:cubicBezTo>
                  <a:cubicBezTo>
                    <a:pt x="4846" y="13876"/>
                    <a:pt x="5255" y="13499"/>
                    <a:pt x="5916" y="13499"/>
                  </a:cubicBezTo>
                  <a:cubicBezTo>
                    <a:pt x="6227" y="13499"/>
                    <a:pt x="6644" y="13947"/>
                    <a:pt x="7151" y="13947"/>
                  </a:cubicBezTo>
                  <a:cubicBezTo>
                    <a:pt x="7260" y="13947"/>
                    <a:pt x="7372" y="13926"/>
                    <a:pt x="7489" y="13876"/>
                  </a:cubicBezTo>
                  <a:cubicBezTo>
                    <a:pt x="8275" y="13625"/>
                    <a:pt x="7992" y="12586"/>
                    <a:pt x="7866" y="11926"/>
                  </a:cubicBezTo>
                  <a:cubicBezTo>
                    <a:pt x="7866" y="11391"/>
                    <a:pt x="7866" y="10604"/>
                    <a:pt x="8401" y="10352"/>
                  </a:cubicBezTo>
                  <a:cubicBezTo>
                    <a:pt x="8590" y="10289"/>
                    <a:pt x="8818" y="10289"/>
                    <a:pt x="9066" y="10289"/>
                  </a:cubicBezTo>
                  <a:cubicBezTo>
                    <a:pt x="9314" y="10289"/>
                    <a:pt x="9581" y="10289"/>
                    <a:pt x="9849" y="10227"/>
                  </a:cubicBezTo>
                  <a:cubicBezTo>
                    <a:pt x="10352" y="10101"/>
                    <a:pt x="10635" y="9440"/>
                    <a:pt x="10635" y="8779"/>
                  </a:cubicBezTo>
                  <a:cubicBezTo>
                    <a:pt x="10635" y="8244"/>
                    <a:pt x="10352" y="7584"/>
                    <a:pt x="10352" y="7080"/>
                  </a:cubicBezTo>
                  <a:cubicBezTo>
                    <a:pt x="10352" y="6419"/>
                    <a:pt x="10635" y="5759"/>
                    <a:pt x="11265" y="5633"/>
                  </a:cubicBezTo>
                  <a:cubicBezTo>
                    <a:pt x="11351" y="5606"/>
                    <a:pt x="11436" y="5596"/>
                    <a:pt x="11520" y="5596"/>
                  </a:cubicBezTo>
                  <a:cubicBezTo>
                    <a:pt x="11750" y="5596"/>
                    <a:pt x="11974" y="5669"/>
                    <a:pt x="12204" y="5669"/>
                  </a:cubicBezTo>
                  <a:cubicBezTo>
                    <a:pt x="12289" y="5669"/>
                    <a:pt x="12374" y="5659"/>
                    <a:pt x="12460" y="5633"/>
                  </a:cubicBezTo>
                  <a:cubicBezTo>
                    <a:pt x="12995" y="5507"/>
                    <a:pt x="13247" y="4972"/>
                    <a:pt x="13247" y="4594"/>
                  </a:cubicBezTo>
                  <a:cubicBezTo>
                    <a:pt x="13373" y="4185"/>
                    <a:pt x="13247" y="3808"/>
                    <a:pt x="13121" y="3525"/>
                  </a:cubicBezTo>
                  <a:lnTo>
                    <a:pt x="13121" y="4060"/>
                  </a:lnTo>
                  <a:cubicBezTo>
                    <a:pt x="12995" y="4311"/>
                    <a:pt x="12712" y="4594"/>
                    <a:pt x="12460" y="4720"/>
                  </a:cubicBezTo>
                  <a:cubicBezTo>
                    <a:pt x="12405" y="4733"/>
                    <a:pt x="12351" y="4739"/>
                    <a:pt x="12298" y="4739"/>
                  </a:cubicBezTo>
                  <a:cubicBezTo>
                    <a:pt x="11845" y="4739"/>
                    <a:pt x="11492" y="4298"/>
                    <a:pt x="11013" y="4185"/>
                  </a:cubicBezTo>
                  <a:cubicBezTo>
                    <a:pt x="10478" y="4185"/>
                    <a:pt x="9975" y="4594"/>
                    <a:pt x="9849" y="4972"/>
                  </a:cubicBezTo>
                  <a:cubicBezTo>
                    <a:pt x="9691" y="5507"/>
                    <a:pt x="9691" y="6010"/>
                    <a:pt x="9849" y="6545"/>
                  </a:cubicBezTo>
                  <a:cubicBezTo>
                    <a:pt x="9975" y="7080"/>
                    <a:pt x="10100" y="7458"/>
                    <a:pt x="10100" y="7993"/>
                  </a:cubicBezTo>
                  <a:cubicBezTo>
                    <a:pt x="10100" y="8244"/>
                    <a:pt x="10100" y="8653"/>
                    <a:pt x="9975" y="8905"/>
                  </a:cubicBezTo>
                  <a:cubicBezTo>
                    <a:pt x="9750" y="9005"/>
                    <a:pt x="9546" y="9203"/>
                    <a:pt x="9345" y="9203"/>
                  </a:cubicBezTo>
                  <a:cubicBezTo>
                    <a:pt x="9293" y="9203"/>
                    <a:pt x="9240" y="9189"/>
                    <a:pt x="9188" y="9157"/>
                  </a:cubicBezTo>
                  <a:cubicBezTo>
                    <a:pt x="8905" y="9157"/>
                    <a:pt x="8779" y="9031"/>
                    <a:pt x="8527" y="9031"/>
                  </a:cubicBezTo>
                  <a:cubicBezTo>
                    <a:pt x="8460" y="9015"/>
                    <a:pt x="8395" y="9008"/>
                    <a:pt x="8332" y="9008"/>
                  </a:cubicBezTo>
                  <a:cubicBezTo>
                    <a:pt x="7899" y="9008"/>
                    <a:pt x="7579" y="9362"/>
                    <a:pt x="7332" y="9692"/>
                  </a:cubicBezTo>
                  <a:cubicBezTo>
                    <a:pt x="7206" y="10227"/>
                    <a:pt x="7206" y="10730"/>
                    <a:pt x="7332" y="11265"/>
                  </a:cubicBezTo>
                  <a:cubicBezTo>
                    <a:pt x="7332" y="11800"/>
                    <a:pt x="7489" y="12303"/>
                    <a:pt x="7332" y="12712"/>
                  </a:cubicBezTo>
                  <a:cubicBezTo>
                    <a:pt x="7332" y="12964"/>
                    <a:pt x="7080" y="13373"/>
                    <a:pt x="6828" y="13373"/>
                  </a:cubicBezTo>
                  <a:cubicBezTo>
                    <a:pt x="6419" y="13373"/>
                    <a:pt x="6293" y="12838"/>
                    <a:pt x="6042" y="12586"/>
                  </a:cubicBezTo>
                  <a:cubicBezTo>
                    <a:pt x="5935" y="12479"/>
                    <a:pt x="5796" y="12435"/>
                    <a:pt x="5644" y="12435"/>
                  </a:cubicBezTo>
                  <a:cubicBezTo>
                    <a:pt x="5392" y="12435"/>
                    <a:pt x="5101" y="12555"/>
                    <a:pt x="4846" y="12712"/>
                  </a:cubicBezTo>
                  <a:cubicBezTo>
                    <a:pt x="4594" y="12838"/>
                    <a:pt x="4468" y="13247"/>
                    <a:pt x="4342" y="13625"/>
                  </a:cubicBezTo>
                  <a:cubicBezTo>
                    <a:pt x="4185" y="14034"/>
                    <a:pt x="4185" y="14411"/>
                    <a:pt x="4059" y="14820"/>
                  </a:cubicBezTo>
                  <a:cubicBezTo>
                    <a:pt x="3933" y="15072"/>
                    <a:pt x="3808" y="15324"/>
                    <a:pt x="3556" y="15607"/>
                  </a:cubicBezTo>
                  <a:cubicBezTo>
                    <a:pt x="3414" y="15670"/>
                    <a:pt x="3249" y="15701"/>
                    <a:pt x="3084" y="15701"/>
                  </a:cubicBezTo>
                  <a:cubicBezTo>
                    <a:pt x="2919" y="15701"/>
                    <a:pt x="2754" y="15670"/>
                    <a:pt x="2612" y="15607"/>
                  </a:cubicBezTo>
                  <a:cubicBezTo>
                    <a:pt x="2360" y="15450"/>
                    <a:pt x="2234" y="15198"/>
                    <a:pt x="2234" y="14820"/>
                  </a:cubicBezTo>
                  <a:cubicBezTo>
                    <a:pt x="2234" y="14537"/>
                    <a:pt x="2234" y="14160"/>
                    <a:pt x="2360" y="13876"/>
                  </a:cubicBezTo>
                  <a:cubicBezTo>
                    <a:pt x="2486" y="13499"/>
                    <a:pt x="2486" y="13090"/>
                    <a:pt x="2360" y="12586"/>
                  </a:cubicBezTo>
                  <a:cubicBezTo>
                    <a:pt x="2360" y="12177"/>
                    <a:pt x="2109" y="11800"/>
                    <a:pt x="1699" y="11674"/>
                  </a:cubicBezTo>
                  <a:cubicBezTo>
                    <a:pt x="1448" y="11517"/>
                    <a:pt x="1196" y="11391"/>
                    <a:pt x="1039" y="11265"/>
                  </a:cubicBezTo>
                  <a:cubicBezTo>
                    <a:pt x="913" y="11013"/>
                    <a:pt x="1039" y="10604"/>
                    <a:pt x="1322" y="10478"/>
                  </a:cubicBezTo>
                  <a:cubicBezTo>
                    <a:pt x="1574" y="10352"/>
                    <a:pt x="1825" y="10227"/>
                    <a:pt x="2109" y="10227"/>
                  </a:cubicBezTo>
                  <a:cubicBezTo>
                    <a:pt x="2297" y="10289"/>
                    <a:pt x="2462" y="10321"/>
                    <a:pt x="2612" y="10321"/>
                  </a:cubicBezTo>
                  <a:cubicBezTo>
                    <a:pt x="2761" y="10321"/>
                    <a:pt x="2895" y="10289"/>
                    <a:pt x="3021" y="10227"/>
                  </a:cubicBezTo>
                  <a:cubicBezTo>
                    <a:pt x="3399" y="10227"/>
                    <a:pt x="3808" y="9818"/>
                    <a:pt x="3933" y="9440"/>
                  </a:cubicBezTo>
                  <a:cubicBezTo>
                    <a:pt x="4059" y="8905"/>
                    <a:pt x="3933" y="8527"/>
                    <a:pt x="3556" y="8118"/>
                  </a:cubicBezTo>
                  <a:cubicBezTo>
                    <a:pt x="3399" y="7993"/>
                    <a:pt x="3147" y="7867"/>
                    <a:pt x="2895" y="7741"/>
                  </a:cubicBezTo>
                  <a:cubicBezTo>
                    <a:pt x="2769" y="7458"/>
                    <a:pt x="2486" y="7332"/>
                    <a:pt x="2486" y="7080"/>
                  </a:cubicBezTo>
                  <a:cubicBezTo>
                    <a:pt x="2486" y="6671"/>
                    <a:pt x="2769" y="6419"/>
                    <a:pt x="3147" y="6294"/>
                  </a:cubicBezTo>
                  <a:cubicBezTo>
                    <a:pt x="3399" y="6168"/>
                    <a:pt x="3808" y="6168"/>
                    <a:pt x="4059" y="5885"/>
                  </a:cubicBezTo>
                  <a:cubicBezTo>
                    <a:pt x="4846" y="5633"/>
                    <a:pt x="5129" y="4594"/>
                    <a:pt x="4720" y="3808"/>
                  </a:cubicBezTo>
                  <a:cubicBezTo>
                    <a:pt x="4468" y="3525"/>
                    <a:pt x="4059" y="3273"/>
                    <a:pt x="3933" y="2738"/>
                  </a:cubicBezTo>
                  <a:cubicBezTo>
                    <a:pt x="3682" y="2235"/>
                    <a:pt x="4185" y="1574"/>
                    <a:pt x="4594" y="1039"/>
                  </a:cubicBezTo>
                  <a:cubicBezTo>
                    <a:pt x="4972" y="661"/>
                    <a:pt x="5507" y="252"/>
                    <a:pt x="5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CUSTOM_9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3"/>
          <p:cNvSpPr/>
          <p:nvPr/>
        </p:nvSpPr>
        <p:spPr>
          <a:xfrm rot="5400000" flipH="1">
            <a:off x="8150550" y="748314"/>
            <a:ext cx="1377854" cy="430611"/>
          </a:xfrm>
          <a:custGeom>
            <a:avLst/>
            <a:gdLst/>
            <a:ahLst/>
            <a:cxnLst/>
            <a:rect l="l" t="t" r="r" b="b"/>
            <a:pathLst>
              <a:path w="22152" h="6923" extrusionOk="0">
                <a:moveTo>
                  <a:pt x="22088" y="0"/>
                </a:moveTo>
                <a:cubicBezTo>
                  <a:pt x="22057" y="0"/>
                  <a:pt x="22025" y="32"/>
                  <a:pt x="22025" y="95"/>
                </a:cubicBezTo>
                <a:cubicBezTo>
                  <a:pt x="21113" y="1007"/>
                  <a:pt x="20201" y="1668"/>
                  <a:pt x="19005" y="2329"/>
                </a:cubicBezTo>
                <a:cubicBezTo>
                  <a:pt x="18753" y="1951"/>
                  <a:pt x="18218" y="1542"/>
                  <a:pt x="17715" y="1416"/>
                </a:cubicBezTo>
                <a:cubicBezTo>
                  <a:pt x="17054" y="1291"/>
                  <a:pt x="16519" y="1165"/>
                  <a:pt x="15859" y="1007"/>
                </a:cubicBezTo>
                <a:lnTo>
                  <a:pt x="15859" y="1007"/>
                </a:lnTo>
                <a:cubicBezTo>
                  <a:pt x="16268" y="1542"/>
                  <a:pt x="16645" y="1951"/>
                  <a:pt x="17180" y="2203"/>
                </a:cubicBezTo>
                <a:cubicBezTo>
                  <a:pt x="17558" y="2455"/>
                  <a:pt x="17967" y="2581"/>
                  <a:pt x="18344" y="2738"/>
                </a:cubicBezTo>
                <a:cubicBezTo>
                  <a:pt x="17841" y="2990"/>
                  <a:pt x="17306" y="3115"/>
                  <a:pt x="16771" y="3367"/>
                </a:cubicBezTo>
                <a:cubicBezTo>
                  <a:pt x="15984" y="2203"/>
                  <a:pt x="14694" y="1416"/>
                  <a:pt x="13247" y="1291"/>
                </a:cubicBezTo>
                <a:lnTo>
                  <a:pt x="13247" y="1291"/>
                </a:lnTo>
                <a:cubicBezTo>
                  <a:pt x="13625" y="1794"/>
                  <a:pt x="14034" y="2329"/>
                  <a:pt x="14568" y="2738"/>
                </a:cubicBezTo>
                <a:cubicBezTo>
                  <a:pt x="14946" y="3115"/>
                  <a:pt x="15481" y="3367"/>
                  <a:pt x="15984" y="3650"/>
                </a:cubicBezTo>
                <a:cubicBezTo>
                  <a:pt x="15198" y="3776"/>
                  <a:pt x="14285" y="3902"/>
                  <a:pt x="13499" y="4028"/>
                </a:cubicBezTo>
                <a:cubicBezTo>
                  <a:pt x="13625" y="3241"/>
                  <a:pt x="13121" y="2581"/>
                  <a:pt x="12586" y="2077"/>
                </a:cubicBezTo>
                <a:cubicBezTo>
                  <a:pt x="11926" y="1668"/>
                  <a:pt x="11265" y="1416"/>
                  <a:pt x="10478" y="1165"/>
                </a:cubicBezTo>
                <a:lnTo>
                  <a:pt x="10478" y="1165"/>
                </a:lnTo>
                <a:cubicBezTo>
                  <a:pt x="11013" y="2329"/>
                  <a:pt x="11800" y="3241"/>
                  <a:pt x="12712" y="4028"/>
                </a:cubicBezTo>
                <a:lnTo>
                  <a:pt x="12209" y="4028"/>
                </a:lnTo>
                <a:cubicBezTo>
                  <a:pt x="11674" y="3902"/>
                  <a:pt x="11265" y="3902"/>
                  <a:pt x="10761" y="3902"/>
                </a:cubicBezTo>
                <a:cubicBezTo>
                  <a:pt x="10352" y="2738"/>
                  <a:pt x="9566" y="1794"/>
                  <a:pt x="8653" y="1165"/>
                </a:cubicBezTo>
                <a:lnTo>
                  <a:pt x="8653" y="1165"/>
                </a:lnTo>
                <a:cubicBezTo>
                  <a:pt x="8779" y="2077"/>
                  <a:pt x="9314" y="2990"/>
                  <a:pt x="10101" y="3776"/>
                </a:cubicBezTo>
                <a:cubicBezTo>
                  <a:pt x="9440" y="3650"/>
                  <a:pt x="8779" y="3524"/>
                  <a:pt x="8118" y="3367"/>
                </a:cubicBezTo>
                <a:cubicBezTo>
                  <a:pt x="8118" y="2738"/>
                  <a:pt x="7993" y="2077"/>
                  <a:pt x="7615" y="1668"/>
                </a:cubicBezTo>
                <a:cubicBezTo>
                  <a:pt x="7332" y="1165"/>
                  <a:pt x="6703" y="756"/>
                  <a:pt x="6168" y="630"/>
                </a:cubicBezTo>
                <a:lnTo>
                  <a:pt x="6168" y="630"/>
                </a:lnTo>
                <a:cubicBezTo>
                  <a:pt x="6293" y="1542"/>
                  <a:pt x="6828" y="2455"/>
                  <a:pt x="7332" y="3115"/>
                </a:cubicBezTo>
                <a:cubicBezTo>
                  <a:pt x="6828" y="2990"/>
                  <a:pt x="6293" y="2864"/>
                  <a:pt x="5759" y="2738"/>
                </a:cubicBezTo>
                <a:cubicBezTo>
                  <a:pt x="5916" y="2203"/>
                  <a:pt x="5633" y="1668"/>
                  <a:pt x="5255" y="1291"/>
                </a:cubicBezTo>
                <a:cubicBezTo>
                  <a:pt x="4846" y="881"/>
                  <a:pt x="4343" y="504"/>
                  <a:pt x="3808" y="221"/>
                </a:cubicBezTo>
                <a:lnTo>
                  <a:pt x="3808" y="221"/>
                </a:lnTo>
                <a:cubicBezTo>
                  <a:pt x="3934" y="756"/>
                  <a:pt x="4185" y="1165"/>
                  <a:pt x="4343" y="1668"/>
                </a:cubicBezTo>
                <a:cubicBezTo>
                  <a:pt x="4469" y="1951"/>
                  <a:pt x="4594" y="2203"/>
                  <a:pt x="4720" y="2329"/>
                </a:cubicBezTo>
                <a:cubicBezTo>
                  <a:pt x="4720" y="2429"/>
                  <a:pt x="4800" y="2529"/>
                  <a:pt x="4896" y="2566"/>
                </a:cubicBezTo>
                <a:lnTo>
                  <a:pt x="4896" y="2566"/>
                </a:lnTo>
                <a:cubicBezTo>
                  <a:pt x="4290" y="2454"/>
                  <a:pt x="3656" y="2450"/>
                  <a:pt x="3021" y="2329"/>
                </a:cubicBezTo>
                <a:cubicBezTo>
                  <a:pt x="2895" y="1951"/>
                  <a:pt x="2360" y="1951"/>
                  <a:pt x="2109" y="1951"/>
                </a:cubicBezTo>
                <a:cubicBezTo>
                  <a:pt x="1322" y="1951"/>
                  <a:pt x="661" y="2077"/>
                  <a:pt x="1" y="2329"/>
                </a:cubicBezTo>
                <a:cubicBezTo>
                  <a:pt x="545" y="2666"/>
                  <a:pt x="1261" y="2896"/>
                  <a:pt x="1936" y="2896"/>
                </a:cubicBezTo>
                <a:cubicBezTo>
                  <a:pt x="2080" y="2896"/>
                  <a:pt x="2222" y="2886"/>
                  <a:pt x="2360" y="2864"/>
                </a:cubicBezTo>
                <a:cubicBezTo>
                  <a:pt x="2486" y="2864"/>
                  <a:pt x="2770" y="2738"/>
                  <a:pt x="2895" y="2581"/>
                </a:cubicBezTo>
                <a:cubicBezTo>
                  <a:pt x="3808" y="2738"/>
                  <a:pt x="4594" y="2864"/>
                  <a:pt x="5507" y="2990"/>
                </a:cubicBezTo>
                <a:cubicBezTo>
                  <a:pt x="4469" y="2990"/>
                  <a:pt x="3399" y="3241"/>
                  <a:pt x="2770" y="4154"/>
                </a:cubicBezTo>
                <a:cubicBezTo>
                  <a:pt x="2935" y="4176"/>
                  <a:pt x="3101" y="4187"/>
                  <a:pt x="3267" y="4187"/>
                </a:cubicBezTo>
                <a:cubicBezTo>
                  <a:pt x="4266" y="4187"/>
                  <a:pt x="5241" y="3790"/>
                  <a:pt x="5916" y="3115"/>
                </a:cubicBezTo>
                <a:cubicBezTo>
                  <a:pt x="6419" y="3241"/>
                  <a:pt x="6954" y="3241"/>
                  <a:pt x="7332" y="3367"/>
                </a:cubicBezTo>
                <a:cubicBezTo>
                  <a:pt x="6545" y="3650"/>
                  <a:pt x="5759" y="4028"/>
                  <a:pt x="5129" y="4563"/>
                </a:cubicBezTo>
                <a:cubicBezTo>
                  <a:pt x="5345" y="4615"/>
                  <a:pt x="5566" y="4640"/>
                  <a:pt x="5788" y="4640"/>
                </a:cubicBezTo>
                <a:cubicBezTo>
                  <a:pt x="6635" y="4640"/>
                  <a:pt x="7495" y="4274"/>
                  <a:pt x="8118" y="3650"/>
                </a:cubicBezTo>
                <a:cubicBezTo>
                  <a:pt x="8779" y="3776"/>
                  <a:pt x="9440" y="3902"/>
                  <a:pt x="10101" y="4028"/>
                </a:cubicBezTo>
                <a:cubicBezTo>
                  <a:pt x="9062" y="4311"/>
                  <a:pt x="7993" y="4814"/>
                  <a:pt x="7080" y="5601"/>
                </a:cubicBezTo>
                <a:cubicBezTo>
                  <a:pt x="7305" y="5645"/>
                  <a:pt x="7529" y="5666"/>
                  <a:pt x="7751" y="5666"/>
                </a:cubicBezTo>
                <a:cubicBezTo>
                  <a:pt x="8958" y="5666"/>
                  <a:pt x="10077" y="5038"/>
                  <a:pt x="10635" y="4028"/>
                </a:cubicBezTo>
                <a:cubicBezTo>
                  <a:pt x="11139" y="4154"/>
                  <a:pt x="11674" y="4154"/>
                  <a:pt x="12209" y="4311"/>
                </a:cubicBezTo>
                <a:lnTo>
                  <a:pt x="12712" y="4311"/>
                </a:lnTo>
                <a:cubicBezTo>
                  <a:pt x="11548" y="4814"/>
                  <a:pt x="10635" y="5601"/>
                  <a:pt x="9849" y="6514"/>
                </a:cubicBezTo>
                <a:cubicBezTo>
                  <a:pt x="10635" y="6514"/>
                  <a:pt x="11422" y="6262"/>
                  <a:pt x="12051" y="5884"/>
                </a:cubicBezTo>
                <a:cubicBezTo>
                  <a:pt x="12586" y="5475"/>
                  <a:pt x="13121" y="4940"/>
                  <a:pt x="13499" y="4311"/>
                </a:cubicBezTo>
                <a:cubicBezTo>
                  <a:pt x="14285" y="4154"/>
                  <a:pt x="15072" y="4028"/>
                  <a:pt x="15859" y="3902"/>
                </a:cubicBezTo>
                <a:lnTo>
                  <a:pt x="15859" y="3902"/>
                </a:lnTo>
                <a:cubicBezTo>
                  <a:pt x="14820" y="4689"/>
                  <a:pt x="13908" y="5601"/>
                  <a:pt x="13782" y="6923"/>
                </a:cubicBezTo>
                <a:cubicBezTo>
                  <a:pt x="14568" y="6671"/>
                  <a:pt x="15355" y="6388"/>
                  <a:pt x="15859" y="5727"/>
                </a:cubicBezTo>
                <a:cubicBezTo>
                  <a:pt x="16393" y="5098"/>
                  <a:pt x="16771" y="4437"/>
                  <a:pt x="16771" y="3650"/>
                </a:cubicBezTo>
                <a:cubicBezTo>
                  <a:pt x="17432" y="3367"/>
                  <a:pt x="17967" y="3241"/>
                  <a:pt x="18501" y="2864"/>
                </a:cubicBezTo>
                <a:lnTo>
                  <a:pt x="18501" y="2864"/>
                </a:lnTo>
                <a:cubicBezTo>
                  <a:pt x="17841" y="3902"/>
                  <a:pt x="17432" y="5098"/>
                  <a:pt x="17306" y="6262"/>
                </a:cubicBezTo>
                <a:cubicBezTo>
                  <a:pt x="17967" y="5884"/>
                  <a:pt x="18344" y="5349"/>
                  <a:pt x="18753" y="4689"/>
                </a:cubicBezTo>
                <a:cubicBezTo>
                  <a:pt x="19005" y="4028"/>
                  <a:pt x="19005" y="3367"/>
                  <a:pt x="19005" y="2738"/>
                </a:cubicBezTo>
                <a:cubicBezTo>
                  <a:pt x="20201" y="2077"/>
                  <a:pt x="21239" y="1291"/>
                  <a:pt x="22151" y="221"/>
                </a:cubicBezTo>
                <a:lnTo>
                  <a:pt x="22151" y="95"/>
                </a:lnTo>
                <a:cubicBezTo>
                  <a:pt x="22151" y="32"/>
                  <a:pt x="22120" y="0"/>
                  <a:pt x="22088" y="0"/>
                </a:cubicBezTo>
                <a:close/>
              </a:path>
            </a:pathLst>
          </a:custGeom>
          <a:solidFill>
            <a:srgbClr val="B7A8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23"/>
          <p:cNvGrpSpPr/>
          <p:nvPr/>
        </p:nvGrpSpPr>
        <p:grpSpPr>
          <a:xfrm flipH="1">
            <a:off x="8578773" y="-39497"/>
            <a:ext cx="765905" cy="1041329"/>
            <a:chOff x="1527825" y="2215650"/>
            <a:chExt cx="334325" cy="454550"/>
          </a:xfrm>
        </p:grpSpPr>
        <p:sp>
          <p:nvSpPr>
            <p:cNvPr id="404" name="Google Shape;404;p23"/>
            <p:cNvSpPr/>
            <p:nvPr/>
          </p:nvSpPr>
          <p:spPr>
            <a:xfrm>
              <a:off x="1527825" y="2215650"/>
              <a:ext cx="334325" cy="454550"/>
            </a:xfrm>
            <a:custGeom>
              <a:avLst/>
              <a:gdLst/>
              <a:ahLst/>
              <a:cxnLst/>
              <a:rect l="l" t="t" r="r" b="b"/>
              <a:pathLst>
                <a:path w="13373" h="18182" extrusionOk="0">
                  <a:moveTo>
                    <a:pt x="9939" y="1"/>
                  </a:moveTo>
                  <a:cubicBezTo>
                    <a:pt x="8465" y="1"/>
                    <a:pt x="7392" y="347"/>
                    <a:pt x="5916" y="812"/>
                  </a:cubicBezTo>
                  <a:cubicBezTo>
                    <a:pt x="5129" y="1063"/>
                    <a:pt x="4185" y="1598"/>
                    <a:pt x="3808" y="2102"/>
                  </a:cubicBezTo>
                  <a:cubicBezTo>
                    <a:pt x="3273" y="2637"/>
                    <a:pt x="3021" y="3423"/>
                    <a:pt x="3147" y="4210"/>
                  </a:cubicBezTo>
                  <a:cubicBezTo>
                    <a:pt x="3273" y="4462"/>
                    <a:pt x="3399" y="4619"/>
                    <a:pt x="3399" y="4871"/>
                  </a:cubicBezTo>
                  <a:cubicBezTo>
                    <a:pt x="3556" y="5405"/>
                    <a:pt x="3147" y="5783"/>
                    <a:pt x="2895" y="6035"/>
                  </a:cubicBezTo>
                  <a:cubicBezTo>
                    <a:pt x="2612" y="6318"/>
                    <a:pt x="2234" y="6444"/>
                    <a:pt x="1825" y="6821"/>
                  </a:cubicBezTo>
                  <a:cubicBezTo>
                    <a:pt x="1574" y="7105"/>
                    <a:pt x="1322" y="7608"/>
                    <a:pt x="1574" y="8017"/>
                  </a:cubicBezTo>
                  <a:cubicBezTo>
                    <a:pt x="1699" y="8552"/>
                    <a:pt x="2612" y="8678"/>
                    <a:pt x="2895" y="9338"/>
                  </a:cubicBezTo>
                  <a:cubicBezTo>
                    <a:pt x="3021" y="9842"/>
                    <a:pt x="2612" y="10377"/>
                    <a:pt x="2234" y="10503"/>
                  </a:cubicBezTo>
                  <a:cubicBezTo>
                    <a:pt x="1825" y="10754"/>
                    <a:pt x="1322" y="10912"/>
                    <a:pt x="787" y="11163"/>
                  </a:cubicBezTo>
                  <a:cubicBezTo>
                    <a:pt x="409" y="11415"/>
                    <a:pt x="0" y="11824"/>
                    <a:pt x="126" y="12328"/>
                  </a:cubicBezTo>
                  <a:cubicBezTo>
                    <a:pt x="252" y="12988"/>
                    <a:pt x="1196" y="13114"/>
                    <a:pt x="1574" y="13649"/>
                  </a:cubicBezTo>
                  <a:cubicBezTo>
                    <a:pt x="1983" y="14058"/>
                    <a:pt x="1983" y="14562"/>
                    <a:pt x="1825" y="15222"/>
                  </a:cubicBezTo>
                  <a:cubicBezTo>
                    <a:pt x="1825" y="15757"/>
                    <a:pt x="1574" y="16261"/>
                    <a:pt x="1574" y="16795"/>
                  </a:cubicBezTo>
                  <a:cubicBezTo>
                    <a:pt x="1574" y="17330"/>
                    <a:pt x="1825" y="17991"/>
                    <a:pt x="2360" y="18117"/>
                  </a:cubicBezTo>
                  <a:cubicBezTo>
                    <a:pt x="2477" y="18161"/>
                    <a:pt x="2593" y="18181"/>
                    <a:pt x="2707" y="18181"/>
                  </a:cubicBezTo>
                  <a:cubicBezTo>
                    <a:pt x="3241" y="18181"/>
                    <a:pt x="3726" y="17745"/>
                    <a:pt x="3933" y="17330"/>
                  </a:cubicBezTo>
                  <a:cubicBezTo>
                    <a:pt x="4342" y="16670"/>
                    <a:pt x="4342" y="16009"/>
                    <a:pt x="4594" y="15348"/>
                  </a:cubicBezTo>
                  <a:cubicBezTo>
                    <a:pt x="4846" y="14687"/>
                    <a:pt x="5255" y="14310"/>
                    <a:pt x="5916" y="14310"/>
                  </a:cubicBezTo>
                  <a:cubicBezTo>
                    <a:pt x="6227" y="14310"/>
                    <a:pt x="6644" y="14758"/>
                    <a:pt x="7151" y="14758"/>
                  </a:cubicBezTo>
                  <a:cubicBezTo>
                    <a:pt x="7260" y="14758"/>
                    <a:pt x="7372" y="14737"/>
                    <a:pt x="7489" y="14687"/>
                  </a:cubicBezTo>
                  <a:cubicBezTo>
                    <a:pt x="8275" y="14436"/>
                    <a:pt x="7992" y="13397"/>
                    <a:pt x="7866" y="12737"/>
                  </a:cubicBezTo>
                  <a:cubicBezTo>
                    <a:pt x="7866" y="12202"/>
                    <a:pt x="7866" y="11415"/>
                    <a:pt x="8401" y="11163"/>
                  </a:cubicBezTo>
                  <a:cubicBezTo>
                    <a:pt x="8590" y="11100"/>
                    <a:pt x="8818" y="11100"/>
                    <a:pt x="9066" y="11100"/>
                  </a:cubicBezTo>
                  <a:cubicBezTo>
                    <a:pt x="9314" y="11100"/>
                    <a:pt x="9581" y="11100"/>
                    <a:pt x="9849" y="11038"/>
                  </a:cubicBezTo>
                  <a:cubicBezTo>
                    <a:pt x="10352" y="10912"/>
                    <a:pt x="10635" y="10251"/>
                    <a:pt x="10635" y="9590"/>
                  </a:cubicBezTo>
                  <a:cubicBezTo>
                    <a:pt x="10635" y="9055"/>
                    <a:pt x="10352" y="8395"/>
                    <a:pt x="10352" y="7891"/>
                  </a:cubicBezTo>
                  <a:cubicBezTo>
                    <a:pt x="10352" y="7230"/>
                    <a:pt x="10635" y="6570"/>
                    <a:pt x="11265" y="6444"/>
                  </a:cubicBezTo>
                  <a:cubicBezTo>
                    <a:pt x="11351" y="6417"/>
                    <a:pt x="11436" y="6407"/>
                    <a:pt x="11520" y="6407"/>
                  </a:cubicBezTo>
                  <a:cubicBezTo>
                    <a:pt x="11750" y="6407"/>
                    <a:pt x="11974" y="6480"/>
                    <a:pt x="12204" y="6480"/>
                  </a:cubicBezTo>
                  <a:cubicBezTo>
                    <a:pt x="12289" y="6480"/>
                    <a:pt x="12374" y="6470"/>
                    <a:pt x="12460" y="6444"/>
                  </a:cubicBezTo>
                  <a:cubicBezTo>
                    <a:pt x="12995" y="6318"/>
                    <a:pt x="13247" y="5783"/>
                    <a:pt x="13247" y="5405"/>
                  </a:cubicBezTo>
                  <a:cubicBezTo>
                    <a:pt x="13373" y="4871"/>
                    <a:pt x="13247" y="4462"/>
                    <a:pt x="12995" y="3958"/>
                  </a:cubicBezTo>
                  <a:cubicBezTo>
                    <a:pt x="12712" y="3172"/>
                    <a:pt x="12208" y="1724"/>
                    <a:pt x="11925" y="938"/>
                  </a:cubicBezTo>
                  <a:cubicBezTo>
                    <a:pt x="11674" y="277"/>
                    <a:pt x="11139" y="151"/>
                    <a:pt x="10635" y="25"/>
                  </a:cubicBezTo>
                  <a:cubicBezTo>
                    <a:pt x="10392" y="9"/>
                    <a:pt x="10161" y="1"/>
                    <a:pt x="9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1557725" y="2222550"/>
              <a:ext cx="275325" cy="376825"/>
            </a:xfrm>
            <a:custGeom>
              <a:avLst/>
              <a:gdLst/>
              <a:ahLst/>
              <a:cxnLst/>
              <a:rect l="l" t="t" r="r" b="b"/>
              <a:pathLst>
                <a:path w="11013" h="15073" extrusionOk="0">
                  <a:moveTo>
                    <a:pt x="10226" y="1"/>
                  </a:moveTo>
                  <a:cubicBezTo>
                    <a:pt x="9943" y="787"/>
                    <a:pt x="9691" y="1574"/>
                    <a:pt x="9282" y="2487"/>
                  </a:cubicBezTo>
                  <a:cubicBezTo>
                    <a:pt x="8002" y="3174"/>
                    <a:pt x="6579" y="3504"/>
                    <a:pt x="5107" y="3504"/>
                  </a:cubicBezTo>
                  <a:cubicBezTo>
                    <a:pt x="4626" y="3504"/>
                    <a:pt x="4139" y="3469"/>
                    <a:pt x="3650" y="3399"/>
                  </a:cubicBezTo>
                  <a:cubicBezTo>
                    <a:pt x="3524" y="3399"/>
                    <a:pt x="3524" y="3556"/>
                    <a:pt x="3524" y="3556"/>
                  </a:cubicBezTo>
                  <a:cubicBezTo>
                    <a:pt x="3524" y="3682"/>
                    <a:pt x="3524" y="3682"/>
                    <a:pt x="3650" y="3682"/>
                  </a:cubicBezTo>
                  <a:cubicBezTo>
                    <a:pt x="4110" y="3745"/>
                    <a:pt x="4577" y="3776"/>
                    <a:pt x="5042" y="3776"/>
                  </a:cubicBezTo>
                  <a:cubicBezTo>
                    <a:pt x="6451" y="3776"/>
                    <a:pt x="7847" y="3487"/>
                    <a:pt x="9030" y="2896"/>
                  </a:cubicBezTo>
                  <a:lnTo>
                    <a:pt x="9030" y="2896"/>
                  </a:lnTo>
                  <a:cubicBezTo>
                    <a:pt x="9030" y="3021"/>
                    <a:pt x="8904" y="3273"/>
                    <a:pt x="8779" y="3399"/>
                  </a:cubicBezTo>
                  <a:cubicBezTo>
                    <a:pt x="8118" y="4595"/>
                    <a:pt x="7457" y="5633"/>
                    <a:pt x="6670" y="6703"/>
                  </a:cubicBezTo>
                  <a:cubicBezTo>
                    <a:pt x="5736" y="6947"/>
                    <a:pt x="4749" y="7085"/>
                    <a:pt x="3777" y="7085"/>
                  </a:cubicBezTo>
                  <a:cubicBezTo>
                    <a:pt x="3244" y="7085"/>
                    <a:pt x="2715" y="7044"/>
                    <a:pt x="2203" y="6954"/>
                  </a:cubicBezTo>
                  <a:cubicBezTo>
                    <a:pt x="2077" y="6954"/>
                    <a:pt x="2077" y="7080"/>
                    <a:pt x="1951" y="7080"/>
                  </a:cubicBezTo>
                  <a:cubicBezTo>
                    <a:pt x="1951" y="7206"/>
                    <a:pt x="2077" y="7206"/>
                    <a:pt x="2077" y="7206"/>
                  </a:cubicBezTo>
                  <a:cubicBezTo>
                    <a:pt x="2623" y="7313"/>
                    <a:pt x="3187" y="7357"/>
                    <a:pt x="3756" y="7357"/>
                  </a:cubicBezTo>
                  <a:cubicBezTo>
                    <a:pt x="4693" y="7357"/>
                    <a:pt x="5643" y="7237"/>
                    <a:pt x="6545" y="7080"/>
                  </a:cubicBezTo>
                  <a:lnTo>
                    <a:pt x="6545" y="7080"/>
                  </a:lnTo>
                  <a:cubicBezTo>
                    <a:pt x="6293" y="7206"/>
                    <a:pt x="6136" y="7489"/>
                    <a:pt x="6010" y="7741"/>
                  </a:cubicBezTo>
                  <a:cubicBezTo>
                    <a:pt x="5758" y="8119"/>
                    <a:pt x="5349" y="8528"/>
                    <a:pt x="5097" y="9062"/>
                  </a:cubicBezTo>
                  <a:cubicBezTo>
                    <a:pt x="4720" y="9692"/>
                    <a:pt x="4185" y="10353"/>
                    <a:pt x="3776" y="11139"/>
                  </a:cubicBezTo>
                  <a:cubicBezTo>
                    <a:pt x="2810" y="11583"/>
                    <a:pt x="1822" y="11832"/>
                    <a:pt x="777" y="11832"/>
                  </a:cubicBezTo>
                  <a:cubicBezTo>
                    <a:pt x="563" y="11832"/>
                    <a:pt x="346" y="11821"/>
                    <a:pt x="126" y="11800"/>
                  </a:cubicBezTo>
                  <a:cubicBezTo>
                    <a:pt x="0" y="11800"/>
                    <a:pt x="0" y="11800"/>
                    <a:pt x="0" y="11926"/>
                  </a:cubicBezTo>
                  <a:cubicBezTo>
                    <a:pt x="0" y="11926"/>
                    <a:pt x="0" y="12052"/>
                    <a:pt x="126" y="12052"/>
                  </a:cubicBezTo>
                  <a:cubicBezTo>
                    <a:pt x="1290" y="12052"/>
                    <a:pt x="2486" y="11926"/>
                    <a:pt x="3524" y="11548"/>
                  </a:cubicBezTo>
                  <a:lnTo>
                    <a:pt x="3524" y="11548"/>
                  </a:lnTo>
                  <a:cubicBezTo>
                    <a:pt x="2863" y="12586"/>
                    <a:pt x="2360" y="13625"/>
                    <a:pt x="1951" y="14946"/>
                  </a:cubicBezTo>
                  <a:lnTo>
                    <a:pt x="2077" y="15072"/>
                  </a:lnTo>
                  <a:cubicBezTo>
                    <a:pt x="2203" y="15072"/>
                    <a:pt x="2203" y="15072"/>
                    <a:pt x="2203" y="14946"/>
                  </a:cubicBezTo>
                  <a:cubicBezTo>
                    <a:pt x="2863" y="12838"/>
                    <a:pt x="4059" y="11013"/>
                    <a:pt x="5223" y="9314"/>
                  </a:cubicBezTo>
                  <a:lnTo>
                    <a:pt x="5223" y="9314"/>
                  </a:lnTo>
                  <a:cubicBezTo>
                    <a:pt x="5097" y="10478"/>
                    <a:pt x="5223" y="11800"/>
                    <a:pt x="5506" y="12995"/>
                  </a:cubicBezTo>
                  <a:cubicBezTo>
                    <a:pt x="5506" y="13121"/>
                    <a:pt x="5632" y="13121"/>
                    <a:pt x="5632" y="13121"/>
                  </a:cubicBezTo>
                  <a:cubicBezTo>
                    <a:pt x="5758" y="13121"/>
                    <a:pt x="5758" y="12995"/>
                    <a:pt x="5758" y="12995"/>
                  </a:cubicBezTo>
                  <a:cubicBezTo>
                    <a:pt x="5349" y="11548"/>
                    <a:pt x="5349" y="10101"/>
                    <a:pt x="5632" y="8779"/>
                  </a:cubicBezTo>
                  <a:cubicBezTo>
                    <a:pt x="5758" y="8528"/>
                    <a:pt x="6010" y="8119"/>
                    <a:pt x="6293" y="7867"/>
                  </a:cubicBezTo>
                  <a:cubicBezTo>
                    <a:pt x="6670" y="7206"/>
                    <a:pt x="7079" y="6703"/>
                    <a:pt x="7457" y="6042"/>
                  </a:cubicBezTo>
                  <a:cubicBezTo>
                    <a:pt x="7457" y="7206"/>
                    <a:pt x="7709" y="8528"/>
                    <a:pt x="8118" y="9566"/>
                  </a:cubicBezTo>
                  <a:cubicBezTo>
                    <a:pt x="8118" y="9692"/>
                    <a:pt x="8244" y="9692"/>
                    <a:pt x="8244" y="9692"/>
                  </a:cubicBezTo>
                  <a:cubicBezTo>
                    <a:pt x="8369" y="9566"/>
                    <a:pt x="8369" y="9566"/>
                    <a:pt x="8369" y="9440"/>
                  </a:cubicBezTo>
                  <a:cubicBezTo>
                    <a:pt x="7992" y="8276"/>
                    <a:pt x="7709" y="6954"/>
                    <a:pt x="7709" y="5633"/>
                  </a:cubicBezTo>
                  <a:cubicBezTo>
                    <a:pt x="8118" y="4972"/>
                    <a:pt x="8653" y="4343"/>
                    <a:pt x="9030" y="3556"/>
                  </a:cubicBezTo>
                  <a:cubicBezTo>
                    <a:pt x="9282" y="3021"/>
                    <a:pt x="9565" y="2361"/>
                    <a:pt x="9817" y="1826"/>
                  </a:cubicBezTo>
                  <a:cubicBezTo>
                    <a:pt x="9943" y="2896"/>
                    <a:pt x="10226" y="3934"/>
                    <a:pt x="10729" y="4846"/>
                  </a:cubicBezTo>
                  <a:cubicBezTo>
                    <a:pt x="10729" y="4972"/>
                    <a:pt x="10729" y="4972"/>
                    <a:pt x="10855" y="4972"/>
                  </a:cubicBezTo>
                  <a:cubicBezTo>
                    <a:pt x="10855" y="4846"/>
                    <a:pt x="11012" y="4846"/>
                    <a:pt x="10855" y="4720"/>
                  </a:cubicBezTo>
                  <a:cubicBezTo>
                    <a:pt x="10352" y="3682"/>
                    <a:pt x="10069" y="2487"/>
                    <a:pt x="10069" y="1322"/>
                  </a:cubicBezTo>
                  <a:cubicBezTo>
                    <a:pt x="10226" y="913"/>
                    <a:pt x="10352" y="536"/>
                    <a:pt x="10352" y="127"/>
                  </a:cubicBezTo>
                  <a:lnTo>
                    <a:pt x="102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1527825" y="2235925"/>
              <a:ext cx="334325" cy="434275"/>
            </a:xfrm>
            <a:custGeom>
              <a:avLst/>
              <a:gdLst/>
              <a:ahLst/>
              <a:cxnLst/>
              <a:rect l="l" t="t" r="r" b="b"/>
              <a:pathLst>
                <a:path w="13373" h="17371" extrusionOk="0">
                  <a:moveTo>
                    <a:pt x="5916" y="1"/>
                  </a:moveTo>
                  <a:cubicBezTo>
                    <a:pt x="5129" y="252"/>
                    <a:pt x="4185" y="787"/>
                    <a:pt x="3808" y="1291"/>
                  </a:cubicBezTo>
                  <a:cubicBezTo>
                    <a:pt x="3273" y="1826"/>
                    <a:pt x="3021" y="2612"/>
                    <a:pt x="3147" y="3399"/>
                  </a:cubicBezTo>
                  <a:cubicBezTo>
                    <a:pt x="3273" y="3651"/>
                    <a:pt x="3399" y="3808"/>
                    <a:pt x="3399" y="4060"/>
                  </a:cubicBezTo>
                  <a:cubicBezTo>
                    <a:pt x="3556" y="4594"/>
                    <a:pt x="3147" y="4972"/>
                    <a:pt x="2895" y="5224"/>
                  </a:cubicBezTo>
                  <a:cubicBezTo>
                    <a:pt x="2612" y="5507"/>
                    <a:pt x="2234" y="5633"/>
                    <a:pt x="1825" y="6010"/>
                  </a:cubicBezTo>
                  <a:cubicBezTo>
                    <a:pt x="1574" y="6294"/>
                    <a:pt x="1322" y="6797"/>
                    <a:pt x="1574" y="7206"/>
                  </a:cubicBezTo>
                  <a:cubicBezTo>
                    <a:pt x="1699" y="7741"/>
                    <a:pt x="2612" y="7867"/>
                    <a:pt x="2895" y="8527"/>
                  </a:cubicBezTo>
                  <a:cubicBezTo>
                    <a:pt x="3021" y="9031"/>
                    <a:pt x="2612" y="9566"/>
                    <a:pt x="2234" y="9692"/>
                  </a:cubicBezTo>
                  <a:cubicBezTo>
                    <a:pt x="1825" y="9943"/>
                    <a:pt x="1322" y="10101"/>
                    <a:pt x="787" y="10352"/>
                  </a:cubicBezTo>
                  <a:cubicBezTo>
                    <a:pt x="409" y="10604"/>
                    <a:pt x="0" y="11013"/>
                    <a:pt x="126" y="11517"/>
                  </a:cubicBezTo>
                  <a:cubicBezTo>
                    <a:pt x="252" y="12177"/>
                    <a:pt x="1196" y="12303"/>
                    <a:pt x="1574" y="12838"/>
                  </a:cubicBezTo>
                  <a:cubicBezTo>
                    <a:pt x="1983" y="13247"/>
                    <a:pt x="1983" y="13751"/>
                    <a:pt x="1825" y="14411"/>
                  </a:cubicBezTo>
                  <a:cubicBezTo>
                    <a:pt x="1825" y="14946"/>
                    <a:pt x="1574" y="15450"/>
                    <a:pt x="1574" y="15984"/>
                  </a:cubicBezTo>
                  <a:cubicBezTo>
                    <a:pt x="1574" y="16519"/>
                    <a:pt x="1825" y="17180"/>
                    <a:pt x="2360" y="17306"/>
                  </a:cubicBezTo>
                  <a:cubicBezTo>
                    <a:pt x="2477" y="17350"/>
                    <a:pt x="2593" y="17370"/>
                    <a:pt x="2707" y="17370"/>
                  </a:cubicBezTo>
                  <a:cubicBezTo>
                    <a:pt x="3241" y="17370"/>
                    <a:pt x="3726" y="16934"/>
                    <a:pt x="3933" y="16519"/>
                  </a:cubicBezTo>
                  <a:cubicBezTo>
                    <a:pt x="4342" y="15859"/>
                    <a:pt x="4342" y="15198"/>
                    <a:pt x="4594" y="14537"/>
                  </a:cubicBezTo>
                  <a:cubicBezTo>
                    <a:pt x="4846" y="13876"/>
                    <a:pt x="5255" y="13499"/>
                    <a:pt x="5916" y="13499"/>
                  </a:cubicBezTo>
                  <a:cubicBezTo>
                    <a:pt x="6227" y="13499"/>
                    <a:pt x="6644" y="13947"/>
                    <a:pt x="7151" y="13947"/>
                  </a:cubicBezTo>
                  <a:cubicBezTo>
                    <a:pt x="7260" y="13947"/>
                    <a:pt x="7372" y="13926"/>
                    <a:pt x="7489" y="13876"/>
                  </a:cubicBezTo>
                  <a:cubicBezTo>
                    <a:pt x="8275" y="13625"/>
                    <a:pt x="7992" y="12586"/>
                    <a:pt x="7866" y="11926"/>
                  </a:cubicBezTo>
                  <a:cubicBezTo>
                    <a:pt x="7866" y="11391"/>
                    <a:pt x="7866" y="10604"/>
                    <a:pt x="8401" y="10352"/>
                  </a:cubicBezTo>
                  <a:cubicBezTo>
                    <a:pt x="8590" y="10289"/>
                    <a:pt x="8818" y="10289"/>
                    <a:pt x="9066" y="10289"/>
                  </a:cubicBezTo>
                  <a:cubicBezTo>
                    <a:pt x="9314" y="10289"/>
                    <a:pt x="9581" y="10289"/>
                    <a:pt x="9849" y="10227"/>
                  </a:cubicBezTo>
                  <a:cubicBezTo>
                    <a:pt x="10352" y="10101"/>
                    <a:pt x="10635" y="9440"/>
                    <a:pt x="10635" y="8779"/>
                  </a:cubicBezTo>
                  <a:cubicBezTo>
                    <a:pt x="10635" y="8244"/>
                    <a:pt x="10352" y="7584"/>
                    <a:pt x="10352" y="7080"/>
                  </a:cubicBezTo>
                  <a:cubicBezTo>
                    <a:pt x="10352" y="6419"/>
                    <a:pt x="10635" y="5759"/>
                    <a:pt x="11265" y="5633"/>
                  </a:cubicBezTo>
                  <a:cubicBezTo>
                    <a:pt x="11351" y="5606"/>
                    <a:pt x="11436" y="5596"/>
                    <a:pt x="11520" y="5596"/>
                  </a:cubicBezTo>
                  <a:cubicBezTo>
                    <a:pt x="11750" y="5596"/>
                    <a:pt x="11974" y="5669"/>
                    <a:pt x="12204" y="5669"/>
                  </a:cubicBezTo>
                  <a:cubicBezTo>
                    <a:pt x="12289" y="5669"/>
                    <a:pt x="12374" y="5659"/>
                    <a:pt x="12460" y="5633"/>
                  </a:cubicBezTo>
                  <a:cubicBezTo>
                    <a:pt x="12995" y="5507"/>
                    <a:pt x="13247" y="4972"/>
                    <a:pt x="13247" y="4594"/>
                  </a:cubicBezTo>
                  <a:cubicBezTo>
                    <a:pt x="13373" y="4185"/>
                    <a:pt x="13247" y="3808"/>
                    <a:pt x="13121" y="3525"/>
                  </a:cubicBezTo>
                  <a:lnTo>
                    <a:pt x="13121" y="4060"/>
                  </a:lnTo>
                  <a:cubicBezTo>
                    <a:pt x="12995" y="4311"/>
                    <a:pt x="12712" y="4594"/>
                    <a:pt x="12460" y="4720"/>
                  </a:cubicBezTo>
                  <a:cubicBezTo>
                    <a:pt x="12405" y="4733"/>
                    <a:pt x="12351" y="4739"/>
                    <a:pt x="12298" y="4739"/>
                  </a:cubicBezTo>
                  <a:cubicBezTo>
                    <a:pt x="11845" y="4739"/>
                    <a:pt x="11492" y="4298"/>
                    <a:pt x="11013" y="4185"/>
                  </a:cubicBezTo>
                  <a:cubicBezTo>
                    <a:pt x="10478" y="4185"/>
                    <a:pt x="9975" y="4594"/>
                    <a:pt x="9849" y="4972"/>
                  </a:cubicBezTo>
                  <a:cubicBezTo>
                    <a:pt x="9691" y="5507"/>
                    <a:pt x="9691" y="6010"/>
                    <a:pt x="9849" y="6545"/>
                  </a:cubicBezTo>
                  <a:cubicBezTo>
                    <a:pt x="9975" y="7080"/>
                    <a:pt x="10100" y="7458"/>
                    <a:pt x="10100" y="7993"/>
                  </a:cubicBezTo>
                  <a:cubicBezTo>
                    <a:pt x="10100" y="8244"/>
                    <a:pt x="10100" y="8653"/>
                    <a:pt x="9975" y="8905"/>
                  </a:cubicBezTo>
                  <a:cubicBezTo>
                    <a:pt x="9750" y="9005"/>
                    <a:pt x="9546" y="9203"/>
                    <a:pt x="9345" y="9203"/>
                  </a:cubicBezTo>
                  <a:cubicBezTo>
                    <a:pt x="9293" y="9203"/>
                    <a:pt x="9240" y="9189"/>
                    <a:pt x="9188" y="9157"/>
                  </a:cubicBezTo>
                  <a:cubicBezTo>
                    <a:pt x="8905" y="9157"/>
                    <a:pt x="8779" y="9031"/>
                    <a:pt x="8527" y="9031"/>
                  </a:cubicBezTo>
                  <a:cubicBezTo>
                    <a:pt x="8460" y="9015"/>
                    <a:pt x="8395" y="9008"/>
                    <a:pt x="8332" y="9008"/>
                  </a:cubicBezTo>
                  <a:cubicBezTo>
                    <a:pt x="7899" y="9008"/>
                    <a:pt x="7579" y="9362"/>
                    <a:pt x="7332" y="9692"/>
                  </a:cubicBezTo>
                  <a:cubicBezTo>
                    <a:pt x="7206" y="10227"/>
                    <a:pt x="7206" y="10730"/>
                    <a:pt x="7332" y="11265"/>
                  </a:cubicBezTo>
                  <a:cubicBezTo>
                    <a:pt x="7332" y="11800"/>
                    <a:pt x="7489" y="12303"/>
                    <a:pt x="7332" y="12712"/>
                  </a:cubicBezTo>
                  <a:cubicBezTo>
                    <a:pt x="7332" y="12964"/>
                    <a:pt x="7080" y="13373"/>
                    <a:pt x="6828" y="13373"/>
                  </a:cubicBezTo>
                  <a:cubicBezTo>
                    <a:pt x="6419" y="13373"/>
                    <a:pt x="6293" y="12838"/>
                    <a:pt x="6042" y="12586"/>
                  </a:cubicBezTo>
                  <a:cubicBezTo>
                    <a:pt x="5935" y="12479"/>
                    <a:pt x="5796" y="12435"/>
                    <a:pt x="5644" y="12435"/>
                  </a:cubicBezTo>
                  <a:cubicBezTo>
                    <a:pt x="5392" y="12435"/>
                    <a:pt x="5101" y="12555"/>
                    <a:pt x="4846" y="12712"/>
                  </a:cubicBezTo>
                  <a:cubicBezTo>
                    <a:pt x="4594" y="12838"/>
                    <a:pt x="4468" y="13247"/>
                    <a:pt x="4342" y="13625"/>
                  </a:cubicBezTo>
                  <a:cubicBezTo>
                    <a:pt x="4185" y="14034"/>
                    <a:pt x="4185" y="14411"/>
                    <a:pt x="4059" y="14820"/>
                  </a:cubicBezTo>
                  <a:cubicBezTo>
                    <a:pt x="3933" y="15072"/>
                    <a:pt x="3808" y="15324"/>
                    <a:pt x="3556" y="15607"/>
                  </a:cubicBezTo>
                  <a:cubicBezTo>
                    <a:pt x="3414" y="15670"/>
                    <a:pt x="3249" y="15701"/>
                    <a:pt x="3084" y="15701"/>
                  </a:cubicBezTo>
                  <a:cubicBezTo>
                    <a:pt x="2919" y="15701"/>
                    <a:pt x="2754" y="15670"/>
                    <a:pt x="2612" y="15607"/>
                  </a:cubicBezTo>
                  <a:cubicBezTo>
                    <a:pt x="2360" y="15450"/>
                    <a:pt x="2234" y="15198"/>
                    <a:pt x="2234" y="14820"/>
                  </a:cubicBezTo>
                  <a:cubicBezTo>
                    <a:pt x="2234" y="14537"/>
                    <a:pt x="2234" y="14160"/>
                    <a:pt x="2360" y="13876"/>
                  </a:cubicBezTo>
                  <a:cubicBezTo>
                    <a:pt x="2486" y="13499"/>
                    <a:pt x="2486" y="13090"/>
                    <a:pt x="2360" y="12586"/>
                  </a:cubicBezTo>
                  <a:cubicBezTo>
                    <a:pt x="2360" y="12177"/>
                    <a:pt x="2109" y="11800"/>
                    <a:pt x="1699" y="11674"/>
                  </a:cubicBezTo>
                  <a:cubicBezTo>
                    <a:pt x="1448" y="11517"/>
                    <a:pt x="1196" y="11391"/>
                    <a:pt x="1039" y="11265"/>
                  </a:cubicBezTo>
                  <a:cubicBezTo>
                    <a:pt x="913" y="11013"/>
                    <a:pt x="1039" y="10604"/>
                    <a:pt x="1322" y="10478"/>
                  </a:cubicBezTo>
                  <a:cubicBezTo>
                    <a:pt x="1574" y="10352"/>
                    <a:pt x="1825" y="10227"/>
                    <a:pt x="2109" y="10227"/>
                  </a:cubicBezTo>
                  <a:cubicBezTo>
                    <a:pt x="2297" y="10289"/>
                    <a:pt x="2462" y="10321"/>
                    <a:pt x="2612" y="10321"/>
                  </a:cubicBezTo>
                  <a:cubicBezTo>
                    <a:pt x="2761" y="10321"/>
                    <a:pt x="2895" y="10289"/>
                    <a:pt x="3021" y="10227"/>
                  </a:cubicBezTo>
                  <a:cubicBezTo>
                    <a:pt x="3399" y="10227"/>
                    <a:pt x="3808" y="9818"/>
                    <a:pt x="3933" y="9440"/>
                  </a:cubicBezTo>
                  <a:cubicBezTo>
                    <a:pt x="4059" y="8905"/>
                    <a:pt x="3933" y="8527"/>
                    <a:pt x="3556" y="8118"/>
                  </a:cubicBezTo>
                  <a:cubicBezTo>
                    <a:pt x="3399" y="7993"/>
                    <a:pt x="3147" y="7867"/>
                    <a:pt x="2895" y="7741"/>
                  </a:cubicBezTo>
                  <a:cubicBezTo>
                    <a:pt x="2769" y="7458"/>
                    <a:pt x="2486" y="7332"/>
                    <a:pt x="2486" y="7080"/>
                  </a:cubicBezTo>
                  <a:cubicBezTo>
                    <a:pt x="2486" y="6671"/>
                    <a:pt x="2769" y="6419"/>
                    <a:pt x="3147" y="6294"/>
                  </a:cubicBezTo>
                  <a:cubicBezTo>
                    <a:pt x="3399" y="6168"/>
                    <a:pt x="3808" y="6168"/>
                    <a:pt x="4059" y="5885"/>
                  </a:cubicBezTo>
                  <a:cubicBezTo>
                    <a:pt x="4846" y="5633"/>
                    <a:pt x="5129" y="4594"/>
                    <a:pt x="4720" y="3808"/>
                  </a:cubicBezTo>
                  <a:cubicBezTo>
                    <a:pt x="4468" y="3525"/>
                    <a:pt x="4059" y="3273"/>
                    <a:pt x="3933" y="2738"/>
                  </a:cubicBezTo>
                  <a:cubicBezTo>
                    <a:pt x="3682" y="2235"/>
                    <a:pt x="4185" y="1574"/>
                    <a:pt x="4594" y="1039"/>
                  </a:cubicBezTo>
                  <a:cubicBezTo>
                    <a:pt x="4972" y="661"/>
                    <a:pt x="5507" y="252"/>
                    <a:pt x="5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23"/>
          <p:cNvGrpSpPr/>
          <p:nvPr/>
        </p:nvGrpSpPr>
        <p:grpSpPr>
          <a:xfrm>
            <a:off x="-8" y="4060069"/>
            <a:ext cx="1070215" cy="1086856"/>
            <a:chOff x="249825" y="1523700"/>
            <a:chExt cx="403550" cy="409825"/>
          </a:xfrm>
        </p:grpSpPr>
        <p:sp>
          <p:nvSpPr>
            <p:cNvPr id="408" name="Google Shape;408;p23"/>
            <p:cNvSpPr/>
            <p:nvPr/>
          </p:nvSpPr>
          <p:spPr>
            <a:xfrm>
              <a:off x="249825" y="1523700"/>
              <a:ext cx="403550" cy="409825"/>
            </a:xfrm>
            <a:custGeom>
              <a:avLst/>
              <a:gdLst/>
              <a:ahLst/>
              <a:cxnLst/>
              <a:rect l="l" t="t" r="r" b="b"/>
              <a:pathLst>
                <a:path w="16142" h="16393" extrusionOk="0">
                  <a:moveTo>
                    <a:pt x="1" y="0"/>
                  </a:moveTo>
                  <a:lnTo>
                    <a:pt x="1" y="16393"/>
                  </a:lnTo>
                  <a:lnTo>
                    <a:pt x="16142" y="16393"/>
                  </a:lnTo>
                  <a:cubicBezTo>
                    <a:pt x="15355" y="12743"/>
                    <a:pt x="12209" y="14159"/>
                    <a:pt x="8402" y="11673"/>
                  </a:cubicBezTo>
                  <a:cubicBezTo>
                    <a:pt x="4595" y="9188"/>
                    <a:pt x="7363" y="5789"/>
                    <a:pt x="5004" y="2360"/>
                  </a:cubicBezTo>
                  <a:cubicBezTo>
                    <a:pt x="3556" y="28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417375" y="1724275"/>
              <a:ext cx="81825" cy="71600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23"/>
          <p:cNvSpPr txBox="1">
            <a:spLocks noGrp="1"/>
          </p:cNvSpPr>
          <p:nvPr>
            <p:ph type="title"/>
          </p:nvPr>
        </p:nvSpPr>
        <p:spPr>
          <a:xfrm>
            <a:off x="720000" y="4291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3"/>
          <p:cNvSpPr txBox="1">
            <a:spLocks noGrp="1"/>
          </p:cNvSpPr>
          <p:nvPr>
            <p:ph type="subTitle" idx="1"/>
          </p:nvPr>
        </p:nvSpPr>
        <p:spPr>
          <a:xfrm>
            <a:off x="1748700" y="1590400"/>
            <a:ext cx="5646600" cy="281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20000" y="4291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/>
          <p:nvPr/>
        </p:nvSpPr>
        <p:spPr>
          <a:xfrm rot="5400000">
            <a:off x="8073800" y="4167300"/>
            <a:ext cx="1318875" cy="412178"/>
          </a:xfrm>
          <a:custGeom>
            <a:avLst/>
            <a:gdLst/>
            <a:ahLst/>
            <a:cxnLst/>
            <a:rect l="l" t="t" r="r" b="b"/>
            <a:pathLst>
              <a:path w="22152" h="6923" extrusionOk="0">
                <a:moveTo>
                  <a:pt x="22088" y="0"/>
                </a:moveTo>
                <a:cubicBezTo>
                  <a:pt x="22057" y="0"/>
                  <a:pt x="22025" y="32"/>
                  <a:pt x="22025" y="95"/>
                </a:cubicBezTo>
                <a:cubicBezTo>
                  <a:pt x="21113" y="1007"/>
                  <a:pt x="20201" y="1668"/>
                  <a:pt x="19005" y="2329"/>
                </a:cubicBezTo>
                <a:cubicBezTo>
                  <a:pt x="18753" y="1951"/>
                  <a:pt x="18218" y="1542"/>
                  <a:pt x="17715" y="1416"/>
                </a:cubicBezTo>
                <a:cubicBezTo>
                  <a:pt x="17054" y="1291"/>
                  <a:pt x="16519" y="1165"/>
                  <a:pt x="15859" y="1007"/>
                </a:cubicBezTo>
                <a:lnTo>
                  <a:pt x="15859" y="1007"/>
                </a:lnTo>
                <a:cubicBezTo>
                  <a:pt x="16268" y="1542"/>
                  <a:pt x="16645" y="1951"/>
                  <a:pt x="17180" y="2203"/>
                </a:cubicBezTo>
                <a:cubicBezTo>
                  <a:pt x="17558" y="2455"/>
                  <a:pt x="17967" y="2581"/>
                  <a:pt x="18344" y="2738"/>
                </a:cubicBezTo>
                <a:cubicBezTo>
                  <a:pt x="17841" y="2990"/>
                  <a:pt x="17306" y="3115"/>
                  <a:pt x="16771" y="3367"/>
                </a:cubicBezTo>
                <a:cubicBezTo>
                  <a:pt x="15984" y="2203"/>
                  <a:pt x="14694" y="1416"/>
                  <a:pt x="13247" y="1291"/>
                </a:cubicBezTo>
                <a:lnTo>
                  <a:pt x="13247" y="1291"/>
                </a:lnTo>
                <a:cubicBezTo>
                  <a:pt x="13625" y="1794"/>
                  <a:pt x="14034" y="2329"/>
                  <a:pt x="14568" y="2738"/>
                </a:cubicBezTo>
                <a:cubicBezTo>
                  <a:pt x="14946" y="3115"/>
                  <a:pt x="15481" y="3367"/>
                  <a:pt x="15984" y="3650"/>
                </a:cubicBezTo>
                <a:cubicBezTo>
                  <a:pt x="15198" y="3776"/>
                  <a:pt x="14285" y="3902"/>
                  <a:pt x="13499" y="4028"/>
                </a:cubicBezTo>
                <a:cubicBezTo>
                  <a:pt x="13625" y="3241"/>
                  <a:pt x="13121" y="2581"/>
                  <a:pt x="12586" y="2077"/>
                </a:cubicBezTo>
                <a:cubicBezTo>
                  <a:pt x="11926" y="1668"/>
                  <a:pt x="11265" y="1416"/>
                  <a:pt x="10478" y="1165"/>
                </a:cubicBezTo>
                <a:lnTo>
                  <a:pt x="10478" y="1165"/>
                </a:lnTo>
                <a:cubicBezTo>
                  <a:pt x="11013" y="2329"/>
                  <a:pt x="11800" y="3241"/>
                  <a:pt x="12712" y="4028"/>
                </a:cubicBezTo>
                <a:lnTo>
                  <a:pt x="12209" y="4028"/>
                </a:lnTo>
                <a:cubicBezTo>
                  <a:pt x="11674" y="3902"/>
                  <a:pt x="11265" y="3902"/>
                  <a:pt x="10761" y="3902"/>
                </a:cubicBezTo>
                <a:cubicBezTo>
                  <a:pt x="10352" y="2738"/>
                  <a:pt x="9566" y="1794"/>
                  <a:pt x="8653" y="1165"/>
                </a:cubicBezTo>
                <a:lnTo>
                  <a:pt x="8653" y="1165"/>
                </a:lnTo>
                <a:cubicBezTo>
                  <a:pt x="8779" y="2077"/>
                  <a:pt x="9314" y="2990"/>
                  <a:pt x="10101" y="3776"/>
                </a:cubicBezTo>
                <a:cubicBezTo>
                  <a:pt x="9440" y="3650"/>
                  <a:pt x="8779" y="3524"/>
                  <a:pt x="8118" y="3367"/>
                </a:cubicBezTo>
                <a:cubicBezTo>
                  <a:pt x="8118" y="2738"/>
                  <a:pt x="7993" y="2077"/>
                  <a:pt x="7615" y="1668"/>
                </a:cubicBezTo>
                <a:cubicBezTo>
                  <a:pt x="7332" y="1165"/>
                  <a:pt x="6703" y="756"/>
                  <a:pt x="6168" y="630"/>
                </a:cubicBezTo>
                <a:lnTo>
                  <a:pt x="6168" y="630"/>
                </a:lnTo>
                <a:cubicBezTo>
                  <a:pt x="6293" y="1542"/>
                  <a:pt x="6828" y="2455"/>
                  <a:pt x="7332" y="3115"/>
                </a:cubicBezTo>
                <a:cubicBezTo>
                  <a:pt x="6828" y="2990"/>
                  <a:pt x="6293" y="2864"/>
                  <a:pt x="5759" y="2738"/>
                </a:cubicBezTo>
                <a:cubicBezTo>
                  <a:pt x="5916" y="2203"/>
                  <a:pt x="5633" y="1668"/>
                  <a:pt x="5255" y="1291"/>
                </a:cubicBezTo>
                <a:cubicBezTo>
                  <a:pt x="4846" y="881"/>
                  <a:pt x="4343" y="504"/>
                  <a:pt x="3808" y="221"/>
                </a:cubicBezTo>
                <a:lnTo>
                  <a:pt x="3808" y="221"/>
                </a:lnTo>
                <a:cubicBezTo>
                  <a:pt x="3934" y="756"/>
                  <a:pt x="4185" y="1165"/>
                  <a:pt x="4343" y="1668"/>
                </a:cubicBezTo>
                <a:cubicBezTo>
                  <a:pt x="4469" y="1951"/>
                  <a:pt x="4594" y="2203"/>
                  <a:pt x="4720" y="2329"/>
                </a:cubicBezTo>
                <a:cubicBezTo>
                  <a:pt x="4720" y="2429"/>
                  <a:pt x="4800" y="2529"/>
                  <a:pt x="4896" y="2566"/>
                </a:cubicBezTo>
                <a:lnTo>
                  <a:pt x="4896" y="2566"/>
                </a:lnTo>
                <a:cubicBezTo>
                  <a:pt x="4290" y="2454"/>
                  <a:pt x="3656" y="2450"/>
                  <a:pt x="3021" y="2329"/>
                </a:cubicBezTo>
                <a:cubicBezTo>
                  <a:pt x="2895" y="1951"/>
                  <a:pt x="2360" y="1951"/>
                  <a:pt x="2109" y="1951"/>
                </a:cubicBezTo>
                <a:cubicBezTo>
                  <a:pt x="1322" y="1951"/>
                  <a:pt x="661" y="2077"/>
                  <a:pt x="1" y="2329"/>
                </a:cubicBezTo>
                <a:cubicBezTo>
                  <a:pt x="545" y="2666"/>
                  <a:pt x="1261" y="2896"/>
                  <a:pt x="1936" y="2896"/>
                </a:cubicBezTo>
                <a:cubicBezTo>
                  <a:pt x="2080" y="2896"/>
                  <a:pt x="2222" y="2886"/>
                  <a:pt x="2360" y="2864"/>
                </a:cubicBezTo>
                <a:cubicBezTo>
                  <a:pt x="2486" y="2864"/>
                  <a:pt x="2770" y="2738"/>
                  <a:pt x="2895" y="2581"/>
                </a:cubicBezTo>
                <a:cubicBezTo>
                  <a:pt x="3808" y="2738"/>
                  <a:pt x="4594" y="2864"/>
                  <a:pt x="5507" y="2990"/>
                </a:cubicBezTo>
                <a:cubicBezTo>
                  <a:pt x="4469" y="2990"/>
                  <a:pt x="3399" y="3241"/>
                  <a:pt x="2770" y="4154"/>
                </a:cubicBezTo>
                <a:cubicBezTo>
                  <a:pt x="2935" y="4176"/>
                  <a:pt x="3101" y="4187"/>
                  <a:pt x="3267" y="4187"/>
                </a:cubicBezTo>
                <a:cubicBezTo>
                  <a:pt x="4266" y="4187"/>
                  <a:pt x="5241" y="3790"/>
                  <a:pt x="5916" y="3115"/>
                </a:cubicBezTo>
                <a:cubicBezTo>
                  <a:pt x="6419" y="3241"/>
                  <a:pt x="6954" y="3241"/>
                  <a:pt x="7332" y="3367"/>
                </a:cubicBezTo>
                <a:cubicBezTo>
                  <a:pt x="6545" y="3650"/>
                  <a:pt x="5759" y="4028"/>
                  <a:pt x="5129" y="4563"/>
                </a:cubicBezTo>
                <a:cubicBezTo>
                  <a:pt x="5345" y="4615"/>
                  <a:pt x="5566" y="4640"/>
                  <a:pt x="5788" y="4640"/>
                </a:cubicBezTo>
                <a:cubicBezTo>
                  <a:pt x="6635" y="4640"/>
                  <a:pt x="7495" y="4274"/>
                  <a:pt x="8118" y="3650"/>
                </a:cubicBezTo>
                <a:cubicBezTo>
                  <a:pt x="8779" y="3776"/>
                  <a:pt x="9440" y="3902"/>
                  <a:pt x="10101" y="4028"/>
                </a:cubicBezTo>
                <a:cubicBezTo>
                  <a:pt x="9062" y="4311"/>
                  <a:pt x="7993" y="4814"/>
                  <a:pt x="7080" y="5601"/>
                </a:cubicBezTo>
                <a:cubicBezTo>
                  <a:pt x="7305" y="5645"/>
                  <a:pt x="7529" y="5666"/>
                  <a:pt x="7751" y="5666"/>
                </a:cubicBezTo>
                <a:cubicBezTo>
                  <a:pt x="8958" y="5666"/>
                  <a:pt x="10077" y="5038"/>
                  <a:pt x="10635" y="4028"/>
                </a:cubicBezTo>
                <a:cubicBezTo>
                  <a:pt x="11139" y="4154"/>
                  <a:pt x="11674" y="4154"/>
                  <a:pt x="12209" y="4311"/>
                </a:cubicBezTo>
                <a:lnTo>
                  <a:pt x="12712" y="4311"/>
                </a:lnTo>
                <a:cubicBezTo>
                  <a:pt x="11548" y="4814"/>
                  <a:pt x="10635" y="5601"/>
                  <a:pt x="9849" y="6514"/>
                </a:cubicBezTo>
                <a:cubicBezTo>
                  <a:pt x="10635" y="6514"/>
                  <a:pt x="11422" y="6262"/>
                  <a:pt x="12051" y="5884"/>
                </a:cubicBezTo>
                <a:cubicBezTo>
                  <a:pt x="12586" y="5475"/>
                  <a:pt x="13121" y="4940"/>
                  <a:pt x="13499" y="4311"/>
                </a:cubicBezTo>
                <a:cubicBezTo>
                  <a:pt x="14285" y="4154"/>
                  <a:pt x="15072" y="4028"/>
                  <a:pt x="15859" y="3902"/>
                </a:cubicBezTo>
                <a:lnTo>
                  <a:pt x="15859" y="3902"/>
                </a:lnTo>
                <a:cubicBezTo>
                  <a:pt x="14820" y="4689"/>
                  <a:pt x="13908" y="5601"/>
                  <a:pt x="13782" y="6923"/>
                </a:cubicBezTo>
                <a:cubicBezTo>
                  <a:pt x="14568" y="6671"/>
                  <a:pt x="15355" y="6388"/>
                  <a:pt x="15859" y="5727"/>
                </a:cubicBezTo>
                <a:cubicBezTo>
                  <a:pt x="16393" y="5098"/>
                  <a:pt x="16771" y="4437"/>
                  <a:pt x="16771" y="3650"/>
                </a:cubicBezTo>
                <a:cubicBezTo>
                  <a:pt x="17432" y="3367"/>
                  <a:pt x="17967" y="3241"/>
                  <a:pt x="18501" y="2864"/>
                </a:cubicBezTo>
                <a:lnTo>
                  <a:pt x="18501" y="2864"/>
                </a:lnTo>
                <a:cubicBezTo>
                  <a:pt x="17841" y="3902"/>
                  <a:pt x="17432" y="5098"/>
                  <a:pt x="17306" y="6262"/>
                </a:cubicBezTo>
                <a:cubicBezTo>
                  <a:pt x="17967" y="5884"/>
                  <a:pt x="18344" y="5349"/>
                  <a:pt x="18753" y="4689"/>
                </a:cubicBezTo>
                <a:cubicBezTo>
                  <a:pt x="19005" y="4028"/>
                  <a:pt x="19005" y="3367"/>
                  <a:pt x="19005" y="2738"/>
                </a:cubicBezTo>
                <a:cubicBezTo>
                  <a:pt x="20201" y="2077"/>
                  <a:pt x="21239" y="1291"/>
                  <a:pt x="22151" y="221"/>
                </a:cubicBezTo>
                <a:lnTo>
                  <a:pt x="22151" y="95"/>
                </a:lnTo>
                <a:cubicBezTo>
                  <a:pt x="22151" y="32"/>
                  <a:pt x="22120" y="0"/>
                  <a:pt x="220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4"/>
          <p:cNvGrpSpPr/>
          <p:nvPr/>
        </p:nvGrpSpPr>
        <p:grpSpPr>
          <a:xfrm rot="10800000">
            <a:off x="8527156" y="4151436"/>
            <a:ext cx="751410" cy="1137016"/>
            <a:chOff x="429725" y="2094100"/>
            <a:chExt cx="403550" cy="610675"/>
          </a:xfrm>
        </p:grpSpPr>
        <p:sp>
          <p:nvSpPr>
            <p:cNvPr id="54" name="Google Shape;54;p4"/>
            <p:cNvSpPr/>
            <p:nvPr/>
          </p:nvSpPr>
          <p:spPr>
            <a:xfrm>
              <a:off x="429725" y="2095625"/>
              <a:ext cx="347700" cy="609150"/>
            </a:xfrm>
            <a:custGeom>
              <a:avLst/>
              <a:gdLst/>
              <a:ahLst/>
              <a:cxnLst/>
              <a:rect l="l" t="t" r="r" b="b"/>
              <a:pathLst>
                <a:path w="13908" h="24366" extrusionOk="0">
                  <a:moveTo>
                    <a:pt x="11923" y="0"/>
                  </a:moveTo>
                  <a:cubicBezTo>
                    <a:pt x="11153" y="0"/>
                    <a:pt x="10378" y="104"/>
                    <a:pt x="9849" y="232"/>
                  </a:cubicBezTo>
                  <a:cubicBezTo>
                    <a:pt x="7489" y="767"/>
                    <a:pt x="5633" y="2057"/>
                    <a:pt x="4060" y="3756"/>
                  </a:cubicBezTo>
                  <a:cubicBezTo>
                    <a:pt x="1322" y="7060"/>
                    <a:pt x="127" y="10993"/>
                    <a:pt x="536" y="14926"/>
                  </a:cubicBezTo>
                  <a:cubicBezTo>
                    <a:pt x="1071" y="18702"/>
                    <a:pt x="3273" y="22383"/>
                    <a:pt x="6577" y="24365"/>
                  </a:cubicBezTo>
                  <a:cubicBezTo>
                    <a:pt x="6577" y="24365"/>
                    <a:pt x="1" y="15430"/>
                    <a:pt x="6419" y="7689"/>
                  </a:cubicBezTo>
                  <a:cubicBezTo>
                    <a:pt x="9188" y="4417"/>
                    <a:pt x="11800" y="2057"/>
                    <a:pt x="13908" y="358"/>
                  </a:cubicBezTo>
                  <a:cubicBezTo>
                    <a:pt x="13399" y="96"/>
                    <a:pt x="12663" y="0"/>
                    <a:pt x="11923" y="0"/>
                  </a:cubicBezTo>
                  <a:close/>
                </a:path>
              </a:pathLst>
            </a:custGeom>
            <a:solidFill>
              <a:srgbClr val="DDD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32875" y="2094100"/>
              <a:ext cx="400400" cy="610675"/>
            </a:xfrm>
            <a:custGeom>
              <a:avLst/>
              <a:gdLst/>
              <a:ahLst/>
              <a:cxnLst/>
              <a:rect l="l" t="t" r="r" b="b"/>
              <a:pathLst>
                <a:path w="16016" h="24427" extrusionOk="0">
                  <a:moveTo>
                    <a:pt x="11657" y="1"/>
                  </a:moveTo>
                  <a:cubicBezTo>
                    <a:pt x="10925" y="1"/>
                    <a:pt x="10207" y="103"/>
                    <a:pt x="9723" y="293"/>
                  </a:cubicBezTo>
                  <a:cubicBezTo>
                    <a:pt x="7363" y="828"/>
                    <a:pt x="5507" y="2118"/>
                    <a:pt x="3934" y="3817"/>
                  </a:cubicBezTo>
                  <a:cubicBezTo>
                    <a:pt x="1196" y="7121"/>
                    <a:pt x="1" y="11054"/>
                    <a:pt x="410" y="14987"/>
                  </a:cubicBezTo>
                  <a:cubicBezTo>
                    <a:pt x="945" y="18763"/>
                    <a:pt x="3147" y="22444"/>
                    <a:pt x="6451" y="24426"/>
                  </a:cubicBezTo>
                  <a:cubicBezTo>
                    <a:pt x="6451" y="22318"/>
                    <a:pt x="7363" y="20084"/>
                    <a:pt x="8527" y="18259"/>
                  </a:cubicBezTo>
                  <a:cubicBezTo>
                    <a:pt x="9849" y="16403"/>
                    <a:pt x="11296" y="14830"/>
                    <a:pt x="12586" y="13005"/>
                  </a:cubicBezTo>
                  <a:cubicBezTo>
                    <a:pt x="13908" y="11306"/>
                    <a:pt x="15229" y="9324"/>
                    <a:pt x="15607" y="7247"/>
                  </a:cubicBezTo>
                  <a:cubicBezTo>
                    <a:pt x="16016" y="5800"/>
                    <a:pt x="16016" y="4352"/>
                    <a:pt x="15607" y="3031"/>
                  </a:cubicBezTo>
                  <a:cubicBezTo>
                    <a:pt x="15355" y="2118"/>
                    <a:pt x="14820" y="954"/>
                    <a:pt x="13908" y="419"/>
                  </a:cubicBezTo>
                  <a:cubicBezTo>
                    <a:pt x="13354" y="134"/>
                    <a:pt x="12495" y="1"/>
                    <a:pt x="11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43100" y="2098275"/>
              <a:ext cx="387025" cy="606500"/>
            </a:xfrm>
            <a:custGeom>
              <a:avLst/>
              <a:gdLst/>
              <a:ahLst/>
              <a:cxnLst/>
              <a:rect l="l" t="t" r="r" b="b"/>
              <a:pathLst>
                <a:path w="15481" h="24260" extrusionOk="0">
                  <a:moveTo>
                    <a:pt x="9440" y="1"/>
                  </a:moveTo>
                  <a:lnTo>
                    <a:pt x="9314" y="126"/>
                  </a:lnTo>
                  <a:cubicBezTo>
                    <a:pt x="9031" y="126"/>
                    <a:pt x="8779" y="252"/>
                    <a:pt x="8527" y="252"/>
                  </a:cubicBezTo>
                  <a:cubicBezTo>
                    <a:pt x="9440" y="378"/>
                    <a:pt x="10604" y="661"/>
                    <a:pt x="11548" y="1574"/>
                  </a:cubicBezTo>
                  <a:cubicBezTo>
                    <a:pt x="10604" y="2360"/>
                    <a:pt x="9692" y="3273"/>
                    <a:pt x="8779" y="4185"/>
                  </a:cubicBezTo>
                  <a:cubicBezTo>
                    <a:pt x="8527" y="3934"/>
                    <a:pt x="8244" y="3650"/>
                    <a:pt x="7992" y="3525"/>
                  </a:cubicBezTo>
                  <a:cubicBezTo>
                    <a:pt x="7067" y="2799"/>
                    <a:pt x="6043" y="2571"/>
                    <a:pt x="5203" y="2571"/>
                  </a:cubicBezTo>
                  <a:cubicBezTo>
                    <a:pt x="4986" y="2571"/>
                    <a:pt x="4782" y="2586"/>
                    <a:pt x="4594" y="2612"/>
                  </a:cubicBezTo>
                  <a:cubicBezTo>
                    <a:pt x="4311" y="2864"/>
                    <a:pt x="4185" y="3021"/>
                    <a:pt x="4059" y="3147"/>
                  </a:cubicBezTo>
                  <a:cubicBezTo>
                    <a:pt x="4369" y="3063"/>
                    <a:pt x="4751" y="3003"/>
                    <a:pt x="5176" y="3003"/>
                  </a:cubicBezTo>
                  <a:cubicBezTo>
                    <a:pt x="6179" y="3003"/>
                    <a:pt x="7423" y="3332"/>
                    <a:pt x="8527" y="4437"/>
                  </a:cubicBezTo>
                  <a:cubicBezTo>
                    <a:pt x="7741" y="5224"/>
                    <a:pt x="6954" y="6010"/>
                    <a:pt x="6293" y="6954"/>
                  </a:cubicBezTo>
                  <a:cubicBezTo>
                    <a:pt x="6168" y="7080"/>
                    <a:pt x="6042" y="7206"/>
                    <a:pt x="5884" y="7332"/>
                  </a:cubicBezTo>
                  <a:cubicBezTo>
                    <a:pt x="5633" y="7206"/>
                    <a:pt x="5507" y="6954"/>
                    <a:pt x="5255" y="6797"/>
                  </a:cubicBezTo>
                  <a:cubicBezTo>
                    <a:pt x="4594" y="6293"/>
                    <a:pt x="3808" y="6167"/>
                    <a:pt x="3021" y="6167"/>
                  </a:cubicBezTo>
                  <a:cubicBezTo>
                    <a:pt x="2486" y="6167"/>
                    <a:pt x="1951" y="6293"/>
                    <a:pt x="1574" y="6545"/>
                  </a:cubicBezTo>
                  <a:cubicBezTo>
                    <a:pt x="1448" y="6797"/>
                    <a:pt x="1322" y="6954"/>
                    <a:pt x="1322" y="7206"/>
                  </a:cubicBezTo>
                  <a:cubicBezTo>
                    <a:pt x="1700" y="6954"/>
                    <a:pt x="2360" y="6545"/>
                    <a:pt x="3147" y="6545"/>
                  </a:cubicBezTo>
                  <a:cubicBezTo>
                    <a:pt x="3934" y="6545"/>
                    <a:pt x="4846" y="6954"/>
                    <a:pt x="5633" y="7583"/>
                  </a:cubicBezTo>
                  <a:cubicBezTo>
                    <a:pt x="4846" y="8527"/>
                    <a:pt x="4311" y="9566"/>
                    <a:pt x="3934" y="10478"/>
                  </a:cubicBezTo>
                  <a:cubicBezTo>
                    <a:pt x="3435" y="10239"/>
                    <a:pt x="2987" y="10151"/>
                    <a:pt x="2557" y="10151"/>
                  </a:cubicBezTo>
                  <a:cubicBezTo>
                    <a:pt x="2309" y="10151"/>
                    <a:pt x="2067" y="10180"/>
                    <a:pt x="1826" y="10226"/>
                  </a:cubicBezTo>
                  <a:cubicBezTo>
                    <a:pt x="1165" y="10478"/>
                    <a:pt x="536" y="10887"/>
                    <a:pt x="126" y="11391"/>
                  </a:cubicBezTo>
                  <a:cubicBezTo>
                    <a:pt x="1" y="11516"/>
                    <a:pt x="1" y="11800"/>
                    <a:pt x="1" y="12051"/>
                  </a:cubicBezTo>
                  <a:cubicBezTo>
                    <a:pt x="536" y="11391"/>
                    <a:pt x="1165" y="10887"/>
                    <a:pt x="1951" y="10604"/>
                  </a:cubicBezTo>
                  <a:cubicBezTo>
                    <a:pt x="2173" y="10552"/>
                    <a:pt x="2416" y="10521"/>
                    <a:pt x="2663" y="10521"/>
                  </a:cubicBezTo>
                  <a:cubicBezTo>
                    <a:pt x="3012" y="10521"/>
                    <a:pt x="3369" y="10582"/>
                    <a:pt x="3682" y="10730"/>
                  </a:cubicBezTo>
                  <a:cubicBezTo>
                    <a:pt x="3273" y="12051"/>
                    <a:pt x="3021" y="13247"/>
                    <a:pt x="2895" y="14285"/>
                  </a:cubicBezTo>
                  <a:cubicBezTo>
                    <a:pt x="1700" y="14285"/>
                    <a:pt x="913" y="15072"/>
                    <a:pt x="252" y="15984"/>
                  </a:cubicBezTo>
                  <a:cubicBezTo>
                    <a:pt x="252" y="16236"/>
                    <a:pt x="378" y="16393"/>
                    <a:pt x="378" y="16645"/>
                  </a:cubicBezTo>
                  <a:cubicBezTo>
                    <a:pt x="913" y="15607"/>
                    <a:pt x="1700" y="14663"/>
                    <a:pt x="2895" y="14663"/>
                  </a:cubicBezTo>
                  <a:lnTo>
                    <a:pt x="2895" y="15324"/>
                  </a:lnTo>
                  <a:lnTo>
                    <a:pt x="2895" y="15449"/>
                  </a:lnTo>
                  <a:cubicBezTo>
                    <a:pt x="2895" y="16393"/>
                    <a:pt x="3021" y="17180"/>
                    <a:pt x="3147" y="17966"/>
                  </a:cubicBezTo>
                  <a:cubicBezTo>
                    <a:pt x="2486" y="18470"/>
                    <a:pt x="2109" y="19257"/>
                    <a:pt x="1826" y="19917"/>
                  </a:cubicBezTo>
                  <a:cubicBezTo>
                    <a:pt x="1826" y="20043"/>
                    <a:pt x="1951" y="20169"/>
                    <a:pt x="2109" y="20326"/>
                  </a:cubicBezTo>
                  <a:cubicBezTo>
                    <a:pt x="2235" y="19666"/>
                    <a:pt x="2612" y="19005"/>
                    <a:pt x="3273" y="18344"/>
                  </a:cubicBezTo>
                  <a:lnTo>
                    <a:pt x="3273" y="18879"/>
                  </a:lnTo>
                  <a:cubicBezTo>
                    <a:pt x="3934" y="21365"/>
                    <a:pt x="5098" y="23190"/>
                    <a:pt x="5633" y="23976"/>
                  </a:cubicBezTo>
                  <a:cubicBezTo>
                    <a:pt x="5759" y="24102"/>
                    <a:pt x="5884" y="24259"/>
                    <a:pt x="6042" y="24259"/>
                  </a:cubicBezTo>
                  <a:lnTo>
                    <a:pt x="6042" y="23976"/>
                  </a:lnTo>
                  <a:cubicBezTo>
                    <a:pt x="5633" y="23315"/>
                    <a:pt x="4594" y="21616"/>
                    <a:pt x="3934" y="19382"/>
                  </a:cubicBezTo>
                  <a:cubicBezTo>
                    <a:pt x="5255" y="19382"/>
                    <a:pt x="6168" y="20043"/>
                    <a:pt x="6828" y="20704"/>
                  </a:cubicBezTo>
                  <a:cubicBezTo>
                    <a:pt x="6828" y="20578"/>
                    <a:pt x="6954" y="20452"/>
                    <a:pt x="6954" y="20326"/>
                  </a:cubicBezTo>
                  <a:cubicBezTo>
                    <a:pt x="6671" y="20169"/>
                    <a:pt x="6545" y="19917"/>
                    <a:pt x="6293" y="19791"/>
                  </a:cubicBezTo>
                  <a:cubicBezTo>
                    <a:pt x="5633" y="19382"/>
                    <a:pt x="4846" y="19005"/>
                    <a:pt x="3808" y="19005"/>
                  </a:cubicBezTo>
                  <a:cubicBezTo>
                    <a:pt x="3808" y="18879"/>
                    <a:pt x="3682" y="18879"/>
                    <a:pt x="3682" y="18753"/>
                  </a:cubicBezTo>
                  <a:cubicBezTo>
                    <a:pt x="3682" y="18470"/>
                    <a:pt x="3525" y="18218"/>
                    <a:pt x="3525" y="17966"/>
                  </a:cubicBezTo>
                  <a:cubicBezTo>
                    <a:pt x="3399" y="17180"/>
                    <a:pt x="3273" y="16393"/>
                    <a:pt x="3273" y="15607"/>
                  </a:cubicBezTo>
                  <a:cubicBezTo>
                    <a:pt x="5633" y="15607"/>
                    <a:pt x="7206" y="17180"/>
                    <a:pt x="8118" y="18218"/>
                  </a:cubicBezTo>
                  <a:lnTo>
                    <a:pt x="8118" y="18092"/>
                  </a:lnTo>
                  <a:cubicBezTo>
                    <a:pt x="8244" y="17966"/>
                    <a:pt x="8244" y="17966"/>
                    <a:pt x="8402" y="17809"/>
                  </a:cubicBezTo>
                  <a:cubicBezTo>
                    <a:pt x="7992" y="17306"/>
                    <a:pt x="7458" y="16771"/>
                    <a:pt x="6671" y="16393"/>
                  </a:cubicBezTo>
                  <a:cubicBezTo>
                    <a:pt x="5759" y="15733"/>
                    <a:pt x="4594" y="15198"/>
                    <a:pt x="3273" y="15198"/>
                  </a:cubicBezTo>
                  <a:lnTo>
                    <a:pt x="3273" y="14537"/>
                  </a:lnTo>
                  <a:cubicBezTo>
                    <a:pt x="3273" y="13499"/>
                    <a:pt x="3525" y="12460"/>
                    <a:pt x="3808" y="11516"/>
                  </a:cubicBezTo>
                  <a:cubicBezTo>
                    <a:pt x="6954" y="11800"/>
                    <a:pt x="9314" y="14159"/>
                    <a:pt x="10226" y="15324"/>
                  </a:cubicBezTo>
                  <a:cubicBezTo>
                    <a:pt x="10352" y="15198"/>
                    <a:pt x="10478" y="15072"/>
                    <a:pt x="10478" y="14946"/>
                  </a:cubicBezTo>
                  <a:cubicBezTo>
                    <a:pt x="9975" y="14411"/>
                    <a:pt x="9188" y="13499"/>
                    <a:pt x="7992" y="12712"/>
                  </a:cubicBezTo>
                  <a:cubicBezTo>
                    <a:pt x="6828" y="11925"/>
                    <a:pt x="5507" y="11265"/>
                    <a:pt x="4059" y="11139"/>
                  </a:cubicBezTo>
                  <a:cubicBezTo>
                    <a:pt x="4059" y="11013"/>
                    <a:pt x="4059" y="10887"/>
                    <a:pt x="4185" y="10887"/>
                  </a:cubicBezTo>
                  <a:lnTo>
                    <a:pt x="4185" y="10730"/>
                  </a:lnTo>
                  <a:cubicBezTo>
                    <a:pt x="4594" y="9691"/>
                    <a:pt x="5255" y="8653"/>
                    <a:pt x="6042" y="7741"/>
                  </a:cubicBezTo>
                  <a:lnTo>
                    <a:pt x="6419" y="7332"/>
                  </a:lnTo>
                  <a:cubicBezTo>
                    <a:pt x="9975" y="7867"/>
                    <a:pt x="11548" y="11516"/>
                    <a:pt x="12051" y="13090"/>
                  </a:cubicBezTo>
                  <a:cubicBezTo>
                    <a:pt x="12051" y="12964"/>
                    <a:pt x="12177" y="12964"/>
                    <a:pt x="12177" y="12838"/>
                  </a:cubicBezTo>
                  <a:lnTo>
                    <a:pt x="12335" y="12712"/>
                  </a:lnTo>
                  <a:cubicBezTo>
                    <a:pt x="12177" y="12177"/>
                    <a:pt x="11800" y="11265"/>
                    <a:pt x="11265" y="10478"/>
                  </a:cubicBezTo>
                  <a:cubicBezTo>
                    <a:pt x="10604" y="9314"/>
                    <a:pt x="9817" y="8527"/>
                    <a:pt x="8905" y="7867"/>
                  </a:cubicBezTo>
                  <a:cubicBezTo>
                    <a:pt x="8244" y="7332"/>
                    <a:pt x="7615" y="7080"/>
                    <a:pt x="6828" y="6954"/>
                  </a:cubicBezTo>
                  <a:cubicBezTo>
                    <a:pt x="7741" y="5884"/>
                    <a:pt x="8653" y="4846"/>
                    <a:pt x="9692" y="3808"/>
                  </a:cubicBezTo>
                  <a:cubicBezTo>
                    <a:pt x="11800" y="4311"/>
                    <a:pt x="13247" y="5758"/>
                    <a:pt x="13625" y="7992"/>
                  </a:cubicBezTo>
                  <a:cubicBezTo>
                    <a:pt x="13908" y="8905"/>
                    <a:pt x="13908" y="9817"/>
                    <a:pt x="13908" y="10478"/>
                  </a:cubicBezTo>
                  <a:cubicBezTo>
                    <a:pt x="14034" y="10226"/>
                    <a:pt x="14159" y="9943"/>
                    <a:pt x="14285" y="9691"/>
                  </a:cubicBezTo>
                  <a:cubicBezTo>
                    <a:pt x="14285" y="9157"/>
                    <a:pt x="14159" y="8527"/>
                    <a:pt x="14034" y="7992"/>
                  </a:cubicBezTo>
                  <a:cubicBezTo>
                    <a:pt x="13750" y="6671"/>
                    <a:pt x="13247" y="5224"/>
                    <a:pt x="11800" y="4311"/>
                  </a:cubicBezTo>
                  <a:cubicBezTo>
                    <a:pt x="11265" y="3934"/>
                    <a:pt x="10761" y="3650"/>
                    <a:pt x="10101" y="3525"/>
                  </a:cubicBezTo>
                  <a:cubicBezTo>
                    <a:pt x="10887" y="2612"/>
                    <a:pt x="11800" y="1825"/>
                    <a:pt x="12586" y="1165"/>
                  </a:cubicBezTo>
                  <a:cubicBezTo>
                    <a:pt x="14159" y="1825"/>
                    <a:pt x="14946" y="3650"/>
                    <a:pt x="15481" y="5098"/>
                  </a:cubicBezTo>
                  <a:cubicBezTo>
                    <a:pt x="15481" y="4720"/>
                    <a:pt x="15481" y="4185"/>
                    <a:pt x="15324" y="3808"/>
                  </a:cubicBezTo>
                  <a:cubicBezTo>
                    <a:pt x="14946" y="2738"/>
                    <a:pt x="14285" y="1700"/>
                    <a:pt x="13373" y="1165"/>
                  </a:cubicBezTo>
                  <a:cubicBezTo>
                    <a:pt x="13247" y="1039"/>
                    <a:pt x="13121" y="913"/>
                    <a:pt x="12964" y="913"/>
                  </a:cubicBezTo>
                  <a:cubicBezTo>
                    <a:pt x="13121" y="787"/>
                    <a:pt x="13373" y="504"/>
                    <a:pt x="13499" y="378"/>
                  </a:cubicBezTo>
                  <a:lnTo>
                    <a:pt x="13625" y="378"/>
                  </a:lnTo>
                  <a:lnTo>
                    <a:pt x="13499" y="252"/>
                  </a:lnTo>
                  <a:cubicBezTo>
                    <a:pt x="13373" y="252"/>
                    <a:pt x="13247" y="252"/>
                    <a:pt x="13247" y="126"/>
                  </a:cubicBezTo>
                  <a:cubicBezTo>
                    <a:pt x="12964" y="378"/>
                    <a:pt x="12712" y="504"/>
                    <a:pt x="12460" y="787"/>
                  </a:cubicBezTo>
                  <a:cubicBezTo>
                    <a:pt x="12335" y="913"/>
                    <a:pt x="12051" y="1039"/>
                    <a:pt x="11925" y="1291"/>
                  </a:cubicBezTo>
                  <a:cubicBezTo>
                    <a:pt x="11800" y="1165"/>
                    <a:pt x="11674" y="1039"/>
                    <a:pt x="11391" y="913"/>
                  </a:cubicBezTo>
                  <a:cubicBezTo>
                    <a:pt x="10761" y="504"/>
                    <a:pt x="10101" y="126"/>
                    <a:pt x="9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-7" y="0"/>
            <a:ext cx="2030258" cy="1285566"/>
            <a:chOff x="-7" y="0"/>
            <a:chExt cx="2030258" cy="1285566"/>
          </a:xfrm>
        </p:grpSpPr>
        <p:sp>
          <p:nvSpPr>
            <p:cNvPr id="58" name="Google Shape;58;p4"/>
            <p:cNvSpPr/>
            <p:nvPr/>
          </p:nvSpPr>
          <p:spPr>
            <a:xfrm flipH="1">
              <a:off x="-7" y="0"/>
              <a:ext cx="1645558" cy="1285566"/>
            </a:xfrm>
            <a:custGeom>
              <a:avLst/>
              <a:gdLst/>
              <a:ahLst/>
              <a:cxnLst/>
              <a:rect l="l" t="t" r="r" b="b"/>
              <a:pathLst>
                <a:path w="17589" h="17432" extrusionOk="0">
                  <a:moveTo>
                    <a:pt x="1" y="0"/>
                  </a:moveTo>
                  <a:cubicBezTo>
                    <a:pt x="1" y="0"/>
                    <a:pt x="284" y="3933"/>
                    <a:pt x="2486" y="5380"/>
                  </a:cubicBezTo>
                  <a:cubicBezTo>
                    <a:pt x="6042" y="7866"/>
                    <a:pt x="9849" y="4971"/>
                    <a:pt x="12460" y="9030"/>
                  </a:cubicBezTo>
                  <a:cubicBezTo>
                    <a:pt x="15072" y="13121"/>
                    <a:pt x="13499" y="16519"/>
                    <a:pt x="17589" y="17431"/>
                  </a:cubicBezTo>
                  <a:lnTo>
                    <a:pt x="175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-940734" flipH="1">
              <a:off x="1754438" y="117134"/>
              <a:ext cx="250823" cy="219459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rgbClr val="E7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8"/>
          <p:cNvSpPr/>
          <p:nvPr/>
        </p:nvSpPr>
        <p:spPr>
          <a:xfrm rot="735583" flipH="1">
            <a:off x="-90782" y="96246"/>
            <a:ext cx="1225257" cy="382921"/>
          </a:xfrm>
          <a:custGeom>
            <a:avLst/>
            <a:gdLst/>
            <a:ahLst/>
            <a:cxnLst/>
            <a:rect l="l" t="t" r="r" b="b"/>
            <a:pathLst>
              <a:path w="22152" h="6923" extrusionOk="0">
                <a:moveTo>
                  <a:pt x="22088" y="0"/>
                </a:moveTo>
                <a:cubicBezTo>
                  <a:pt x="22057" y="0"/>
                  <a:pt x="22025" y="32"/>
                  <a:pt x="22025" y="95"/>
                </a:cubicBezTo>
                <a:cubicBezTo>
                  <a:pt x="21113" y="1007"/>
                  <a:pt x="20201" y="1668"/>
                  <a:pt x="19005" y="2329"/>
                </a:cubicBezTo>
                <a:cubicBezTo>
                  <a:pt x="18753" y="1951"/>
                  <a:pt x="18218" y="1542"/>
                  <a:pt x="17715" y="1416"/>
                </a:cubicBezTo>
                <a:cubicBezTo>
                  <a:pt x="17054" y="1291"/>
                  <a:pt x="16519" y="1165"/>
                  <a:pt x="15859" y="1007"/>
                </a:cubicBezTo>
                <a:lnTo>
                  <a:pt x="15859" y="1007"/>
                </a:lnTo>
                <a:cubicBezTo>
                  <a:pt x="16268" y="1542"/>
                  <a:pt x="16645" y="1951"/>
                  <a:pt x="17180" y="2203"/>
                </a:cubicBezTo>
                <a:cubicBezTo>
                  <a:pt x="17558" y="2455"/>
                  <a:pt x="17967" y="2581"/>
                  <a:pt x="18344" y="2738"/>
                </a:cubicBezTo>
                <a:cubicBezTo>
                  <a:pt x="17841" y="2990"/>
                  <a:pt x="17306" y="3115"/>
                  <a:pt x="16771" y="3367"/>
                </a:cubicBezTo>
                <a:cubicBezTo>
                  <a:pt x="15984" y="2203"/>
                  <a:pt x="14694" y="1416"/>
                  <a:pt x="13247" y="1291"/>
                </a:cubicBezTo>
                <a:lnTo>
                  <a:pt x="13247" y="1291"/>
                </a:lnTo>
                <a:cubicBezTo>
                  <a:pt x="13625" y="1794"/>
                  <a:pt x="14034" y="2329"/>
                  <a:pt x="14568" y="2738"/>
                </a:cubicBezTo>
                <a:cubicBezTo>
                  <a:pt x="14946" y="3115"/>
                  <a:pt x="15481" y="3367"/>
                  <a:pt x="15984" y="3650"/>
                </a:cubicBezTo>
                <a:cubicBezTo>
                  <a:pt x="15198" y="3776"/>
                  <a:pt x="14285" y="3902"/>
                  <a:pt x="13499" y="4028"/>
                </a:cubicBezTo>
                <a:cubicBezTo>
                  <a:pt x="13625" y="3241"/>
                  <a:pt x="13121" y="2581"/>
                  <a:pt x="12586" y="2077"/>
                </a:cubicBezTo>
                <a:cubicBezTo>
                  <a:pt x="11926" y="1668"/>
                  <a:pt x="11265" y="1416"/>
                  <a:pt x="10478" y="1165"/>
                </a:cubicBezTo>
                <a:lnTo>
                  <a:pt x="10478" y="1165"/>
                </a:lnTo>
                <a:cubicBezTo>
                  <a:pt x="11013" y="2329"/>
                  <a:pt x="11800" y="3241"/>
                  <a:pt x="12712" y="4028"/>
                </a:cubicBezTo>
                <a:lnTo>
                  <a:pt x="12209" y="4028"/>
                </a:lnTo>
                <a:cubicBezTo>
                  <a:pt x="11674" y="3902"/>
                  <a:pt x="11265" y="3902"/>
                  <a:pt x="10761" y="3902"/>
                </a:cubicBezTo>
                <a:cubicBezTo>
                  <a:pt x="10352" y="2738"/>
                  <a:pt x="9566" y="1794"/>
                  <a:pt x="8653" y="1165"/>
                </a:cubicBezTo>
                <a:lnTo>
                  <a:pt x="8653" y="1165"/>
                </a:lnTo>
                <a:cubicBezTo>
                  <a:pt x="8779" y="2077"/>
                  <a:pt x="9314" y="2990"/>
                  <a:pt x="10101" y="3776"/>
                </a:cubicBezTo>
                <a:cubicBezTo>
                  <a:pt x="9440" y="3650"/>
                  <a:pt x="8779" y="3524"/>
                  <a:pt x="8118" y="3367"/>
                </a:cubicBezTo>
                <a:cubicBezTo>
                  <a:pt x="8118" y="2738"/>
                  <a:pt x="7993" y="2077"/>
                  <a:pt x="7615" y="1668"/>
                </a:cubicBezTo>
                <a:cubicBezTo>
                  <a:pt x="7332" y="1165"/>
                  <a:pt x="6703" y="756"/>
                  <a:pt x="6168" y="630"/>
                </a:cubicBezTo>
                <a:lnTo>
                  <a:pt x="6168" y="630"/>
                </a:lnTo>
                <a:cubicBezTo>
                  <a:pt x="6293" y="1542"/>
                  <a:pt x="6828" y="2455"/>
                  <a:pt x="7332" y="3115"/>
                </a:cubicBezTo>
                <a:cubicBezTo>
                  <a:pt x="6828" y="2990"/>
                  <a:pt x="6293" y="2864"/>
                  <a:pt x="5759" y="2738"/>
                </a:cubicBezTo>
                <a:cubicBezTo>
                  <a:pt x="5916" y="2203"/>
                  <a:pt x="5633" y="1668"/>
                  <a:pt x="5255" y="1291"/>
                </a:cubicBezTo>
                <a:cubicBezTo>
                  <a:pt x="4846" y="881"/>
                  <a:pt x="4343" y="504"/>
                  <a:pt x="3808" y="221"/>
                </a:cubicBezTo>
                <a:lnTo>
                  <a:pt x="3808" y="221"/>
                </a:lnTo>
                <a:cubicBezTo>
                  <a:pt x="3934" y="756"/>
                  <a:pt x="4185" y="1165"/>
                  <a:pt x="4343" y="1668"/>
                </a:cubicBezTo>
                <a:cubicBezTo>
                  <a:pt x="4469" y="1951"/>
                  <a:pt x="4594" y="2203"/>
                  <a:pt x="4720" y="2329"/>
                </a:cubicBezTo>
                <a:cubicBezTo>
                  <a:pt x="4720" y="2429"/>
                  <a:pt x="4800" y="2529"/>
                  <a:pt x="4896" y="2566"/>
                </a:cubicBezTo>
                <a:lnTo>
                  <a:pt x="4896" y="2566"/>
                </a:lnTo>
                <a:cubicBezTo>
                  <a:pt x="4290" y="2454"/>
                  <a:pt x="3656" y="2450"/>
                  <a:pt x="3021" y="2329"/>
                </a:cubicBezTo>
                <a:cubicBezTo>
                  <a:pt x="2895" y="1951"/>
                  <a:pt x="2360" y="1951"/>
                  <a:pt x="2109" y="1951"/>
                </a:cubicBezTo>
                <a:cubicBezTo>
                  <a:pt x="1322" y="1951"/>
                  <a:pt x="661" y="2077"/>
                  <a:pt x="1" y="2329"/>
                </a:cubicBezTo>
                <a:cubicBezTo>
                  <a:pt x="545" y="2666"/>
                  <a:pt x="1261" y="2896"/>
                  <a:pt x="1936" y="2896"/>
                </a:cubicBezTo>
                <a:cubicBezTo>
                  <a:pt x="2080" y="2896"/>
                  <a:pt x="2222" y="2886"/>
                  <a:pt x="2360" y="2864"/>
                </a:cubicBezTo>
                <a:cubicBezTo>
                  <a:pt x="2486" y="2864"/>
                  <a:pt x="2770" y="2738"/>
                  <a:pt x="2895" y="2581"/>
                </a:cubicBezTo>
                <a:cubicBezTo>
                  <a:pt x="3808" y="2738"/>
                  <a:pt x="4594" y="2864"/>
                  <a:pt x="5507" y="2990"/>
                </a:cubicBezTo>
                <a:cubicBezTo>
                  <a:pt x="4469" y="2990"/>
                  <a:pt x="3399" y="3241"/>
                  <a:pt x="2770" y="4154"/>
                </a:cubicBezTo>
                <a:cubicBezTo>
                  <a:pt x="2935" y="4176"/>
                  <a:pt x="3101" y="4187"/>
                  <a:pt x="3267" y="4187"/>
                </a:cubicBezTo>
                <a:cubicBezTo>
                  <a:pt x="4266" y="4187"/>
                  <a:pt x="5241" y="3790"/>
                  <a:pt x="5916" y="3115"/>
                </a:cubicBezTo>
                <a:cubicBezTo>
                  <a:pt x="6419" y="3241"/>
                  <a:pt x="6954" y="3241"/>
                  <a:pt x="7332" y="3367"/>
                </a:cubicBezTo>
                <a:cubicBezTo>
                  <a:pt x="6545" y="3650"/>
                  <a:pt x="5759" y="4028"/>
                  <a:pt x="5129" y="4563"/>
                </a:cubicBezTo>
                <a:cubicBezTo>
                  <a:pt x="5345" y="4615"/>
                  <a:pt x="5566" y="4640"/>
                  <a:pt x="5788" y="4640"/>
                </a:cubicBezTo>
                <a:cubicBezTo>
                  <a:pt x="6635" y="4640"/>
                  <a:pt x="7495" y="4274"/>
                  <a:pt x="8118" y="3650"/>
                </a:cubicBezTo>
                <a:cubicBezTo>
                  <a:pt x="8779" y="3776"/>
                  <a:pt x="9440" y="3902"/>
                  <a:pt x="10101" y="4028"/>
                </a:cubicBezTo>
                <a:cubicBezTo>
                  <a:pt x="9062" y="4311"/>
                  <a:pt x="7993" y="4814"/>
                  <a:pt x="7080" y="5601"/>
                </a:cubicBezTo>
                <a:cubicBezTo>
                  <a:pt x="7305" y="5645"/>
                  <a:pt x="7529" y="5666"/>
                  <a:pt x="7751" y="5666"/>
                </a:cubicBezTo>
                <a:cubicBezTo>
                  <a:pt x="8958" y="5666"/>
                  <a:pt x="10077" y="5038"/>
                  <a:pt x="10635" y="4028"/>
                </a:cubicBezTo>
                <a:cubicBezTo>
                  <a:pt x="11139" y="4154"/>
                  <a:pt x="11674" y="4154"/>
                  <a:pt x="12209" y="4311"/>
                </a:cubicBezTo>
                <a:lnTo>
                  <a:pt x="12712" y="4311"/>
                </a:lnTo>
                <a:cubicBezTo>
                  <a:pt x="11548" y="4814"/>
                  <a:pt x="10635" y="5601"/>
                  <a:pt x="9849" y="6514"/>
                </a:cubicBezTo>
                <a:cubicBezTo>
                  <a:pt x="10635" y="6514"/>
                  <a:pt x="11422" y="6262"/>
                  <a:pt x="12051" y="5884"/>
                </a:cubicBezTo>
                <a:cubicBezTo>
                  <a:pt x="12586" y="5475"/>
                  <a:pt x="13121" y="4940"/>
                  <a:pt x="13499" y="4311"/>
                </a:cubicBezTo>
                <a:cubicBezTo>
                  <a:pt x="14285" y="4154"/>
                  <a:pt x="15072" y="4028"/>
                  <a:pt x="15859" y="3902"/>
                </a:cubicBezTo>
                <a:lnTo>
                  <a:pt x="15859" y="3902"/>
                </a:lnTo>
                <a:cubicBezTo>
                  <a:pt x="14820" y="4689"/>
                  <a:pt x="13908" y="5601"/>
                  <a:pt x="13782" y="6923"/>
                </a:cubicBezTo>
                <a:cubicBezTo>
                  <a:pt x="14568" y="6671"/>
                  <a:pt x="15355" y="6388"/>
                  <a:pt x="15859" y="5727"/>
                </a:cubicBezTo>
                <a:cubicBezTo>
                  <a:pt x="16393" y="5098"/>
                  <a:pt x="16771" y="4437"/>
                  <a:pt x="16771" y="3650"/>
                </a:cubicBezTo>
                <a:cubicBezTo>
                  <a:pt x="17432" y="3367"/>
                  <a:pt x="17967" y="3241"/>
                  <a:pt x="18501" y="2864"/>
                </a:cubicBezTo>
                <a:lnTo>
                  <a:pt x="18501" y="2864"/>
                </a:lnTo>
                <a:cubicBezTo>
                  <a:pt x="17841" y="3902"/>
                  <a:pt x="17432" y="5098"/>
                  <a:pt x="17306" y="6262"/>
                </a:cubicBezTo>
                <a:cubicBezTo>
                  <a:pt x="17967" y="5884"/>
                  <a:pt x="18344" y="5349"/>
                  <a:pt x="18753" y="4689"/>
                </a:cubicBezTo>
                <a:cubicBezTo>
                  <a:pt x="19005" y="4028"/>
                  <a:pt x="19005" y="3367"/>
                  <a:pt x="19005" y="2738"/>
                </a:cubicBezTo>
                <a:cubicBezTo>
                  <a:pt x="20201" y="2077"/>
                  <a:pt x="21239" y="1291"/>
                  <a:pt x="22151" y="221"/>
                </a:cubicBezTo>
                <a:lnTo>
                  <a:pt x="22151" y="95"/>
                </a:lnTo>
                <a:cubicBezTo>
                  <a:pt x="22151" y="32"/>
                  <a:pt x="22120" y="0"/>
                  <a:pt x="220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8"/>
          <p:cNvGrpSpPr/>
          <p:nvPr/>
        </p:nvGrpSpPr>
        <p:grpSpPr>
          <a:xfrm rot="-9639910" flipH="1">
            <a:off x="-187318" y="-80923"/>
            <a:ext cx="613022" cy="1142662"/>
            <a:chOff x="249825" y="786650"/>
            <a:chExt cx="173875" cy="324100"/>
          </a:xfrm>
        </p:grpSpPr>
        <p:sp>
          <p:nvSpPr>
            <p:cNvPr id="107" name="Google Shape;107;p8"/>
            <p:cNvSpPr/>
            <p:nvPr/>
          </p:nvSpPr>
          <p:spPr>
            <a:xfrm>
              <a:off x="249825" y="786650"/>
              <a:ext cx="173875" cy="324100"/>
            </a:xfrm>
            <a:custGeom>
              <a:avLst/>
              <a:gdLst/>
              <a:ahLst/>
              <a:cxnLst/>
              <a:rect l="l" t="t" r="r" b="b"/>
              <a:pathLst>
                <a:path w="6955" h="12964" extrusionOk="0">
                  <a:moveTo>
                    <a:pt x="6954" y="0"/>
                  </a:moveTo>
                  <a:cubicBezTo>
                    <a:pt x="6954" y="0"/>
                    <a:pt x="5381" y="378"/>
                    <a:pt x="4469" y="1574"/>
                  </a:cubicBezTo>
                  <a:cubicBezTo>
                    <a:pt x="3682" y="2738"/>
                    <a:pt x="3808" y="3933"/>
                    <a:pt x="2770" y="4185"/>
                  </a:cubicBezTo>
                  <a:cubicBezTo>
                    <a:pt x="1857" y="4468"/>
                    <a:pt x="1071" y="5255"/>
                    <a:pt x="1071" y="6293"/>
                  </a:cubicBezTo>
                  <a:cubicBezTo>
                    <a:pt x="1196" y="7080"/>
                    <a:pt x="787" y="7457"/>
                    <a:pt x="1" y="7992"/>
                  </a:cubicBezTo>
                  <a:lnTo>
                    <a:pt x="1" y="12963"/>
                  </a:lnTo>
                  <a:cubicBezTo>
                    <a:pt x="127" y="12460"/>
                    <a:pt x="410" y="12177"/>
                    <a:pt x="1071" y="11925"/>
                  </a:cubicBezTo>
                  <a:cubicBezTo>
                    <a:pt x="1983" y="11548"/>
                    <a:pt x="2770" y="11390"/>
                    <a:pt x="2487" y="10226"/>
                  </a:cubicBezTo>
                  <a:cubicBezTo>
                    <a:pt x="2109" y="9188"/>
                    <a:pt x="3430" y="8653"/>
                    <a:pt x="4217" y="8244"/>
                  </a:cubicBezTo>
                  <a:cubicBezTo>
                    <a:pt x="4846" y="7866"/>
                    <a:pt x="4343" y="7331"/>
                    <a:pt x="4469" y="6293"/>
                  </a:cubicBezTo>
                  <a:cubicBezTo>
                    <a:pt x="4469" y="5255"/>
                    <a:pt x="5507" y="5632"/>
                    <a:pt x="5916" y="4468"/>
                  </a:cubicBezTo>
                  <a:cubicBezTo>
                    <a:pt x="6420" y="3147"/>
                    <a:pt x="5507" y="1448"/>
                    <a:pt x="6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825" y="878675"/>
              <a:ext cx="114875" cy="183300"/>
            </a:xfrm>
            <a:custGeom>
              <a:avLst/>
              <a:gdLst/>
              <a:ahLst/>
              <a:cxnLst/>
              <a:rect l="l" t="t" r="r" b="b"/>
              <a:pathLst>
                <a:path w="4595" h="7332" extrusionOk="0">
                  <a:moveTo>
                    <a:pt x="4469" y="1"/>
                  </a:moveTo>
                  <a:lnTo>
                    <a:pt x="1" y="6923"/>
                  </a:lnTo>
                  <a:lnTo>
                    <a:pt x="1" y="7332"/>
                  </a:lnTo>
                  <a:lnTo>
                    <a:pt x="4595" y="126"/>
                  </a:lnTo>
                  <a:lnTo>
                    <a:pt x="45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8"/>
          <p:cNvGrpSpPr/>
          <p:nvPr/>
        </p:nvGrpSpPr>
        <p:grpSpPr>
          <a:xfrm rot="-6192982">
            <a:off x="413231" y="-674569"/>
            <a:ext cx="531768" cy="1456755"/>
            <a:chOff x="875725" y="2057550"/>
            <a:chExt cx="281625" cy="771500"/>
          </a:xfrm>
        </p:grpSpPr>
        <p:sp>
          <p:nvSpPr>
            <p:cNvPr id="110" name="Google Shape;110;p8"/>
            <p:cNvSpPr/>
            <p:nvPr/>
          </p:nvSpPr>
          <p:spPr>
            <a:xfrm>
              <a:off x="875725" y="2058100"/>
              <a:ext cx="281625" cy="770950"/>
            </a:xfrm>
            <a:custGeom>
              <a:avLst/>
              <a:gdLst/>
              <a:ahLst/>
              <a:cxnLst/>
              <a:rect l="l" t="t" r="r" b="b"/>
              <a:pathLst>
                <a:path w="11265" h="30838" extrusionOk="0">
                  <a:moveTo>
                    <a:pt x="8731" y="0"/>
                  </a:moveTo>
                  <a:cubicBezTo>
                    <a:pt x="8039" y="0"/>
                    <a:pt x="6911" y="1358"/>
                    <a:pt x="6419" y="1733"/>
                  </a:cubicBezTo>
                  <a:cubicBezTo>
                    <a:pt x="3147" y="5006"/>
                    <a:pt x="1448" y="9474"/>
                    <a:pt x="787" y="13910"/>
                  </a:cubicBezTo>
                  <a:cubicBezTo>
                    <a:pt x="1" y="19573"/>
                    <a:pt x="1039" y="25206"/>
                    <a:pt x="1952" y="30838"/>
                  </a:cubicBezTo>
                  <a:cubicBezTo>
                    <a:pt x="2895" y="27282"/>
                    <a:pt x="4720" y="24010"/>
                    <a:pt x="6545" y="20738"/>
                  </a:cubicBezTo>
                  <a:cubicBezTo>
                    <a:pt x="8244" y="17465"/>
                    <a:pt x="9975" y="14193"/>
                    <a:pt x="10761" y="10512"/>
                  </a:cubicBezTo>
                  <a:cubicBezTo>
                    <a:pt x="11265" y="8026"/>
                    <a:pt x="11265" y="5257"/>
                    <a:pt x="10478" y="2772"/>
                  </a:cubicBezTo>
                  <a:cubicBezTo>
                    <a:pt x="10352" y="2111"/>
                    <a:pt x="9818" y="160"/>
                    <a:pt x="8905" y="34"/>
                  </a:cubicBezTo>
                  <a:cubicBezTo>
                    <a:pt x="8851" y="11"/>
                    <a:pt x="8793" y="0"/>
                    <a:pt x="8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92250" y="2057550"/>
              <a:ext cx="245450" cy="771500"/>
            </a:xfrm>
            <a:custGeom>
              <a:avLst/>
              <a:gdLst/>
              <a:ahLst/>
              <a:cxnLst/>
              <a:rect l="l" t="t" r="r" b="b"/>
              <a:pathLst>
                <a:path w="9818" h="30860" extrusionOk="0">
                  <a:moveTo>
                    <a:pt x="8207" y="0"/>
                  </a:moveTo>
                  <a:cubicBezTo>
                    <a:pt x="8160" y="0"/>
                    <a:pt x="8076" y="56"/>
                    <a:pt x="7992" y="56"/>
                  </a:cubicBezTo>
                  <a:cubicBezTo>
                    <a:pt x="7458" y="2668"/>
                    <a:pt x="6419" y="5688"/>
                    <a:pt x="5507" y="8300"/>
                  </a:cubicBezTo>
                  <a:cubicBezTo>
                    <a:pt x="5507" y="8426"/>
                    <a:pt x="5381" y="8583"/>
                    <a:pt x="5381" y="8709"/>
                  </a:cubicBezTo>
                  <a:lnTo>
                    <a:pt x="1039" y="9999"/>
                  </a:lnTo>
                  <a:cubicBezTo>
                    <a:pt x="913" y="10156"/>
                    <a:pt x="913" y="10282"/>
                    <a:pt x="913" y="10534"/>
                  </a:cubicBezTo>
                  <a:lnTo>
                    <a:pt x="5224" y="9087"/>
                  </a:lnTo>
                  <a:lnTo>
                    <a:pt x="5224" y="9087"/>
                  </a:lnTo>
                  <a:cubicBezTo>
                    <a:pt x="4720" y="10660"/>
                    <a:pt x="4185" y="12107"/>
                    <a:pt x="3808" y="13429"/>
                  </a:cubicBezTo>
                  <a:cubicBezTo>
                    <a:pt x="3399" y="15128"/>
                    <a:pt x="3021" y="16827"/>
                    <a:pt x="2612" y="18526"/>
                  </a:cubicBezTo>
                  <a:lnTo>
                    <a:pt x="1" y="20760"/>
                  </a:lnTo>
                  <a:lnTo>
                    <a:pt x="1" y="21295"/>
                  </a:lnTo>
                  <a:lnTo>
                    <a:pt x="2486" y="19186"/>
                  </a:lnTo>
                  <a:lnTo>
                    <a:pt x="2486" y="19186"/>
                  </a:lnTo>
                  <a:cubicBezTo>
                    <a:pt x="1700" y="23906"/>
                    <a:pt x="1291" y="28248"/>
                    <a:pt x="1165" y="30073"/>
                  </a:cubicBezTo>
                  <a:cubicBezTo>
                    <a:pt x="1165" y="30325"/>
                    <a:pt x="1291" y="30608"/>
                    <a:pt x="1291" y="30860"/>
                  </a:cubicBezTo>
                  <a:cubicBezTo>
                    <a:pt x="1448" y="30608"/>
                    <a:pt x="1448" y="30325"/>
                    <a:pt x="1574" y="29947"/>
                  </a:cubicBezTo>
                  <a:cubicBezTo>
                    <a:pt x="1825" y="27461"/>
                    <a:pt x="2486" y="20634"/>
                    <a:pt x="4059" y="14341"/>
                  </a:cubicBezTo>
                  <a:lnTo>
                    <a:pt x="6671" y="19438"/>
                  </a:lnTo>
                  <a:cubicBezTo>
                    <a:pt x="6671" y="19186"/>
                    <a:pt x="6797" y="19061"/>
                    <a:pt x="6797" y="18935"/>
                  </a:cubicBezTo>
                  <a:lnTo>
                    <a:pt x="4185" y="13680"/>
                  </a:lnTo>
                  <a:lnTo>
                    <a:pt x="4185" y="13554"/>
                  </a:lnTo>
                  <a:cubicBezTo>
                    <a:pt x="4720" y="11981"/>
                    <a:pt x="5224" y="10282"/>
                    <a:pt x="5884" y="8426"/>
                  </a:cubicBezTo>
                  <a:cubicBezTo>
                    <a:pt x="6010" y="8048"/>
                    <a:pt x="6293" y="7513"/>
                    <a:pt x="6419" y="7010"/>
                  </a:cubicBezTo>
                  <a:lnTo>
                    <a:pt x="9691" y="12233"/>
                  </a:lnTo>
                  <a:cubicBezTo>
                    <a:pt x="9691" y="12107"/>
                    <a:pt x="9817" y="11855"/>
                    <a:pt x="9817" y="11729"/>
                  </a:cubicBezTo>
                  <a:lnTo>
                    <a:pt x="6545" y="6475"/>
                  </a:lnTo>
                  <a:cubicBezTo>
                    <a:pt x="7332" y="4241"/>
                    <a:pt x="7992" y="2007"/>
                    <a:pt x="8370" y="56"/>
                  </a:cubicBezTo>
                  <a:lnTo>
                    <a:pt x="8244" y="56"/>
                  </a:lnTo>
                  <a:cubicBezTo>
                    <a:pt x="8244" y="14"/>
                    <a:pt x="82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7943322" y="3577087"/>
            <a:ext cx="1499993" cy="1903925"/>
            <a:chOff x="7908572" y="3613175"/>
            <a:chExt cx="1499993" cy="1903925"/>
          </a:xfrm>
        </p:grpSpPr>
        <p:grpSp>
          <p:nvGrpSpPr>
            <p:cNvPr id="113" name="Google Shape;113;p8"/>
            <p:cNvGrpSpPr/>
            <p:nvPr/>
          </p:nvGrpSpPr>
          <p:grpSpPr>
            <a:xfrm rot="8498445">
              <a:off x="8450354" y="3712469"/>
              <a:ext cx="550008" cy="1506832"/>
              <a:chOff x="875725" y="2057550"/>
              <a:chExt cx="281625" cy="771500"/>
            </a:xfrm>
          </p:grpSpPr>
          <p:sp>
            <p:nvSpPr>
              <p:cNvPr id="114" name="Google Shape;114;p8"/>
              <p:cNvSpPr/>
              <p:nvPr/>
            </p:nvSpPr>
            <p:spPr>
              <a:xfrm>
                <a:off x="875725" y="2058100"/>
                <a:ext cx="281625" cy="770950"/>
              </a:xfrm>
              <a:custGeom>
                <a:avLst/>
                <a:gdLst/>
                <a:ahLst/>
                <a:cxnLst/>
                <a:rect l="l" t="t" r="r" b="b"/>
                <a:pathLst>
                  <a:path w="11265" h="30838" extrusionOk="0">
                    <a:moveTo>
                      <a:pt x="8731" y="0"/>
                    </a:moveTo>
                    <a:cubicBezTo>
                      <a:pt x="8039" y="0"/>
                      <a:pt x="6911" y="1358"/>
                      <a:pt x="6419" y="1733"/>
                    </a:cubicBezTo>
                    <a:cubicBezTo>
                      <a:pt x="3147" y="5006"/>
                      <a:pt x="1448" y="9474"/>
                      <a:pt x="787" y="13910"/>
                    </a:cubicBezTo>
                    <a:cubicBezTo>
                      <a:pt x="1" y="19573"/>
                      <a:pt x="1039" y="25206"/>
                      <a:pt x="1952" y="30838"/>
                    </a:cubicBezTo>
                    <a:cubicBezTo>
                      <a:pt x="2895" y="27282"/>
                      <a:pt x="4720" y="24010"/>
                      <a:pt x="6545" y="20738"/>
                    </a:cubicBezTo>
                    <a:cubicBezTo>
                      <a:pt x="8244" y="17465"/>
                      <a:pt x="9975" y="14193"/>
                      <a:pt x="10761" y="10512"/>
                    </a:cubicBezTo>
                    <a:cubicBezTo>
                      <a:pt x="11265" y="8026"/>
                      <a:pt x="11265" y="5257"/>
                      <a:pt x="10478" y="2772"/>
                    </a:cubicBezTo>
                    <a:cubicBezTo>
                      <a:pt x="10352" y="2111"/>
                      <a:pt x="9818" y="160"/>
                      <a:pt x="8905" y="34"/>
                    </a:cubicBezTo>
                    <a:cubicBezTo>
                      <a:pt x="8851" y="11"/>
                      <a:pt x="8793" y="0"/>
                      <a:pt x="8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892250" y="2057550"/>
                <a:ext cx="245450" cy="77150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30860" extrusionOk="0">
                    <a:moveTo>
                      <a:pt x="8207" y="0"/>
                    </a:moveTo>
                    <a:cubicBezTo>
                      <a:pt x="8160" y="0"/>
                      <a:pt x="8076" y="56"/>
                      <a:pt x="7992" y="56"/>
                    </a:cubicBezTo>
                    <a:cubicBezTo>
                      <a:pt x="7458" y="2668"/>
                      <a:pt x="6419" y="5688"/>
                      <a:pt x="5507" y="8300"/>
                    </a:cubicBezTo>
                    <a:cubicBezTo>
                      <a:pt x="5507" y="8426"/>
                      <a:pt x="5381" y="8583"/>
                      <a:pt x="5381" y="8709"/>
                    </a:cubicBezTo>
                    <a:lnTo>
                      <a:pt x="1039" y="9999"/>
                    </a:lnTo>
                    <a:cubicBezTo>
                      <a:pt x="913" y="10156"/>
                      <a:pt x="913" y="10282"/>
                      <a:pt x="913" y="10534"/>
                    </a:cubicBezTo>
                    <a:lnTo>
                      <a:pt x="5224" y="9087"/>
                    </a:lnTo>
                    <a:lnTo>
                      <a:pt x="5224" y="9087"/>
                    </a:lnTo>
                    <a:cubicBezTo>
                      <a:pt x="4720" y="10660"/>
                      <a:pt x="4185" y="12107"/>
                      <a:pt x="3808" y="13429"/>
                    </a:cubicBezTo>
                    <a:cubicBezTo>
                      <a:pt x="3399" y="15128"/>
                      <a:pt x="3021" y="16827"/>
                      <a:pt x="2612" y="18526"/>
                    </a:cubicBezTo>
                    <a:lnTo>
                      <a:pt x="1" y="20760"/>
                    </a:lnTo>
                    <a:lnTo>
                      <a:pt x="1" y="21295"/>
                    </a:lnTo>
                    <a:lnTo>
                      <a:pt x="2486" y="19186"/>
                    </a:lnTo>
                    <a:lnTo>
                      <a:pt x="2486" y="19186"/>
                    </a:lnTo>
                    <a:cubicBezTo>
                      <a:pt x="1700" y="23906"/>
                      <a:pt x="1291" y="28248"/>
                      <a:pt x="1165" y="30073"/>
                    </a:cubicBezTo>
                    <a:cubicBezTo>
                      <a:pt x="1165" y="30325"/>
                      <a:pt x="1291" y="30608"/>
                      <a:pt x="1291" y="30860"/>
                    </a:cubicBezTo>
                    <a:cubicBezTo>
                      <a:pt x="1448" y="30608"/>
                      <a:pt x="1448" y="30325"/>
                      <a:pt x="1574" y="29947"/>
                    </a:cubicBezTo>
                    <a:cubicBezTo>
                      <a:pt x="1825" y="27461"/>
                      <a:pt x="2486" y="20634"/>
                      <a:pt x="4059" y="14341"/>
                    </a:cubicBezTo>
                    <a:lnTo>
                      <a:pt x="6671" y="19438"/>
                    </a:lnTo>
                    <a:cubicBezTo>
                      <a:pt x="6671" y="19186"/>
                      <a:pt x="6797" y="19061"/>
                      <a:pt x="6797" y="18935"/>
                    </a:cubicBezTo>
                    <a:lnTo>
                      <a:pt x="4185" y="13680"/>
                    </a:lnTo>
                    <a:lnTo>
                      <a:pt x="4185" y="13554"/>
                    </a:lnTo>
                    <a:cubicBezTo>
                      <a:pt x="4720" y="11981"/>
                      <a:pt x="5224" y="10282"/>
                      <a:pt x="5884" y="8426"/>
                    </a:cubicBezTo>
                    <a:cubicBezTo>
                      <a:pt x="6010" y="8048"/>
                      <a:pt x="6293" y="7513"/>
                      <a:pt x="6419" y="7010"/>
                    </a:cubicBezTo>
                    <a:lnTo>
                      <a:pt x="9691" y="12233"/>
                    </a:lnTo>
                    <a:cubicBezTo>
                      <a:pt x="9691" y="12107"/>
                      <a:pt x="9817" y="11855"/>
                      <a:pt x="9817" y="11729"/>
                    </a:cubicBezTo>
                    <a:lnTo>
                      <a:pt x="6545" y="6475"/>
                    </a:lnTo>
                    <a:cubicBezTo>
                      <a:pt x="7332" y="4241"/>
                      <a:pt x="7992" y="2007"/>
                      <a:pt x="8370" y="56"/>
                    </a:cubicBezTo>
                    <a:lnTo>
                      <a:pt x="8244" y="56"/>
                    </a:lnTo>
                    <a:cubicBezTo>
                      <a:pt x="8244" y="14"/>
                      <a:pt x="8230" y="0"/>
                      <a:pt x="8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8"/>
            <p:cNvSpPr/>
            <p:nvPr/>
          </p:nvSpPr>
          <p:spPr>
            <a:xfrm rot="-6396751" flipH="1">
              <a:off x="8201831" y="4462874"/>
              <a:ext cx="837583" cy="261764"/>
            </a:xfrm>
            <a:custGeom>
              <a:avLst/>
              <a:gdLst/>
              <a:ahLst/>
              <a:cxnLst/>
              <a:rect l="l" t="t" r="r" b="b"/>
              <a:pathLst>
                <a:path w="22152" h="6923" extrusionOk="0">
                  <a:moveTo>
                    <a:pt x="22088" y="0"/>
                  </a:moveTo>
                  <a:cubicBezTo>
                    <a:pt x="22057" y="0"/>
                    <a:pt x="22025" y="32"/>
                    <a:pt x="22025" y="95"/>
                  </a:cubicBezTo>
                  <a:cubicBezTo>
                    <a:pt x="21113" y="1007"/>
                    <a:pt x="20201" y="1668"/>
                    <a:pt x="19005" y="2329"/>
                  </a:cubicBezTo>
                  <a:cubicBezTo>
                    <a:pt x="18753" y="1951"/>
                    <a:pt x="18218" y="1542"/>
                    <a:pt x="17715" y="1416"/>
                  </a:cubicBezTo>
                  <a:cubicBezTo>
                    <a:pt x="17054" y="1291"/>
                    <a:pt x="16519" y="1165"/>
                    <a:pt x="15859" y="1007"/>
                  </a:cubicBezTo>
                  <a:lnTo>
                    <a:pt x="15859" y="1007"/>
                  </a:lnTo>
                  <a:cubicBezTo>
                    <a:pt x="16268" y="1542"/>
                    <a:pt x="16645" y="1951"/>
                    <a:pt x="17180" y="2203"/>
                  </a:cubicBezTo>
                  <a:cubicBezTo>
                    <a:pt x="17558" y="2455"/>
                    <a:pt x="17967" y="2581"/>
                    <a:pt x="18344" y="2738"/>
                  </a:cubicBezTo>
                  <a:cubicBezTo>
                    <a:pt x="17841" y="2990"/>
                    <a:pt x="17306" y="3115"/>
                    <a:pt x="16771" y="3367"/>
                  </a:cubicBezTo>
                  <a:cubicBezTo>
                    <a:pt x="15984" y="2203"/>
                    <a:pt x="14694" y="1416"/>
                    <a:pt x="13247" y="1291"/>
                  </a:cubicBezTo>
                  <a:lnTo>
                    <a:pt x="13247" y="1291"/>
                  </a:lnTo>
                  <a:cubicBezTo>
                    <a:pt x="13625" y="1794"/>
                    <a:pt x="14034" y="2329"/>
                    <a:pt x="14568" y="2738"/>
                  </a:cubicBezTo>
                  <a:cubicBezTo>
                    <a:pt x="14946" y="3115"/>
                    <a:pt x="15481" y="3367"/>
                    <a:pt x="15984" y="3650"/>
                  </a:cubicBezTo>
                  <a:cubicBezTo>
                    <a:pt x="15198" y="3776"/>
                    <a:pt x="14285" y="3902"/>
                    <a:pt x="13499" y="4028"/>
                  </a:cubicBezTo>
                  <a:cubicBezTo>
                    <a:pt x="13625" y="3241"/>
                    <a:pt x="13121" y="2581"/>
                    <a:pt x="12586" y="2077"/>
                  </a:cubicBezTo>
                  <a:cubicBezTo>
                    <a:pt x="11926" y="1668"/>
                    <a:pt x="11265" y="1416"/>
                    <a:pt x="10478" y="1165"/>
                  </a:cubicBezTo>
                  <a:lnTo>
                    <a:pt x="10478" y="1165"/>
                  </a:lnTo>
                  <a:cubicBezTo>
                    <a:pt x="11013" y="2329"/>
                    <a:pt x="11800" y="3241"/>
                    <a:pt x="12712" y="4028"/>
                  </a:cubicBezTo>
                  <a:lnTo>
                    <a:pt x="12209" y="4028"/>
                  </a:lnTo>
                  <a:cubicBezTo>
                    <a:pt x="11674" y="3902"/>
                    <a:pt x="11265" y="3902"/>
                    <a:pt x="10761" y="3902"/>
                  </a:cubicBezTo>
                  <a:cubicBezTo>
                    <a:pt x="10352" y="2738"/>
                    <a:pt x="9566" y="1794"/>
                    <a:pt x="8653" y="1165"/>
                  </a:cubicBezTo>
                  <a:lnTo>
                    <a:pt x="8653" y="1165"/>
                  </a:lnTo>
                  <a:cubicBezTo>
                    <a:pt x="8779" y="2077"/>
                    <a:pt x="9314" y="2990"/>
                    <a:pt x="10101" y="3776"/>
                  </a:cubicBezTo>
                  <a:cubicBezTo>
                    <a:pt x="9440" y="3650"/>
                    <a:pt x="8779" y="3524"/>
                    <a:pt x="8118" y="3367"/>
                  </a:cubicBezTo>
                  <a:cubicBezTo>
                    <a:pt x="8118" y="2738"/>
                    <a:pt x="7993" y="2077"/>
                    <a:pt x="7615" y="1668"/>
                  </a:cubicBezTo>
                  <a:cubicBezTo>
                    <a:pt x="7332" y="1165"/>
                    <a:pt x="6703" y="756"/>
                    <a:pt x="6168" y="630"/>
                  </a:cubicBezTo>
                  <a:lnTo>
                    <a:pt x="6168" y="630"/>
                  </a:lnTo>
                  <a:cubicBezTo>
                    <a:pt x="6293" y="1542"/>
                    <a:pt x="6828" y="2455"/>
                    <a:pt x="7332" y="3115"/>
                  </a:cubicBezTo>
                  <a:cubicBezTo>
                    <a:pt x="6828" y="2990"/>
                    <a:pt x="6293" y="2864"/>
                    <a:pt x="5759" y="2738"/>
                  </a:cubicBezTo>
                  <a:cubicBezTo>
                    <a:pt x="5916" y="2203"/>
                    <a:pt x="5633" y="1668"/>
                    <a:pt x="5255" y="1291"/>
                  </a:cubicBezTo>
                  <a:cubicBezTo>
                    <a:pt x="4846" y="881"/>
                    <a:pt x="4343" y="504"/>
                    <a:pt x="3808" y="221"/>
                  </a:cubicBezTo>
                  <a:lnTo>
                    <a:pt x="3808" y="221"/>
                  </a:lnTo>
                  <a:cubicBezTo>
                    <a:pt x="3934" y="756"/>
                    <a:pt x="4185" y="1165"/>
                    <a:pt x="4343" y="1668"/>
                  </a:cubicBezTo>
                  <a:cubicBezTo>
                    <a:pt x="4469" y="1951"/>
                    <a:pt x="4594" y="2203"/>
                    <a:pt x="4720" y="2329"/>
                  </a:cubicBezTo>
                  <a:cubicBezTo>
                    <a:pt x="4720" y="2429"/>
                    <a:pt x="4800" y="2529"/>
                    <a:pt x="4896" y="2566"/>
                  </a:cubicBezTo>
                  <a:lnTo>
                    <a:pt x="4896" y="2566"/>
                  </a:lnTo>
                  <a:cubicBezTo>
                    <a:pt x="4290" y="2454"/>
                    <a:pt x="3656" y="2450"/>
                    <a:pt x="3021" y="2329"/>
                  </a:cubicBezTo>
                  <a:cubicBezTo>
                    <a:pt x="2895" y="1951"/>
                    <a:pt x="2360" y="1951"/>
                    <a:pt x="2109" y="1951"/>
                  </a:cubicBezTo>
                  <a:cubicBezTo>
                    <a:pt x="1322" y="1951"/>
                    <a:pt x="661" y="2077"/>
                    <a:pt x="1" y="2329"/>
                  </a:cubicBezTo>
                  <a:cubicBezTo>
                    <a:pt x="545" y="2666"/>
                    <a:pt x="1261" y="2896"/>
                    <a:pt x="1936" y="2896"/>
                  </a:cubicBezTo>
                  <a:cubicBezTo>
                    <a:pt x="2080" y="2896"/>
                    <a:pt x="2222" y="2886"/>
                    <a:pt x="2360" y="2864"/>
                  </a:cubicBezTo>
                  <a:cubicBezTo>
                    <a:pt x="2486" y="2864"/>
                    <a:pt x="2770" y="2738"/>
                    <a:pt x="2895" y="2581"/>
                  </a:cubicBezTo>
                  <a:cubicBezTo>
                    <a:pt x="3808" y="2738"/>
                    <a:pt x="4594" y="2864"/>
                    <a:pt x="5507" y="2990"/>
                  </a:cubicBezTo>
                  <a:cubicBezTo>
                    <a:pt x="4469" y="2990"/>
                    <a:pt x="3399" y="3241"/>
                    <a:pt x="2770" y="4154"/>
                  </a:cubicBezTo>
                  <a:cubicBezTo>
                    <a:pt x="2935" y="4176"/>
                    <a:pt x="3101" y="4187"/>
                    <a:pt x="3267" y="4187"/>
                  </a:cubicBezTo>
                  <a:cubicBezTo>
                    <a:pt x="4266" y="4187"/>
                    <a:pt x="5241" y="3790"/>
                    <a:pt x="5916" y="3115"/>
                  </a:cubicBezTo>
                  <a:cubicBezTo>
                    <a:pt x="6419" y="3241"/>
                    <a:pt x="6954" y="3241"/>
                    <a:pt x="7332" y="3367"/>
                  </a:cubicBezTo>
                  <a:cubicBezTo>
                    <a:pt x="6545" y="3650"/>
                    <a:pt x="5759" y="4028"/>
                    <a:pt x="5129" y="4563"/>
                  </a:cubicBezTo>
                  <a:cubicBezTo>
                    <a:pt x="5345" y="4615"/>
                    <a:pt x="5566" y="4640"/>
                    <a:pt x="5788" y="4640"/>
                  </a:cubicBezTo>
                  <a:cubicBezTo>
                    <a:pt x="6635" y="4640"/>
                    <a:pt x="7495" y="4274"/>
                    <a:pt x="8118" y="3650"/>
                  </a:cubicBezTo>
                  <a:cubicBezTo>
                    <a:pt x="8779" y="3776"/>
                    <a:pt x="9440" y="3902"/>
                    <a:pt x="10101" y="4028"/>
                  </a:cubicBezTo>
                  <a:cubicBezTo>
                    <a:pt x="9062" y="4311"/>
                    <a:pt x="7993" y="4814"/>
                    <a:pt x="7080" y="5601"/>
                  </a:cubicBezTo>
                  <a:cubicBezTo>
                    <a:pt x="7305" y="5645"/>
                    <a:pt x="7529" y="5666"/>
                    <a:pt x="7751" y="5666"/>
                  </a:cubicBezTo>
                  <a:cubicBezTo>
                    <a:pt x="8958" y="5666"/>
                    <a:pt x="10077" y="5038"/>
                    <a:pt x="10635" y="4028"/>
                  </a:cubicBezTo>
                  <a:cubicBezTo>
                    <a:pt x="11139" y="4154"/>
                    <a:pt x="11674" y="4154"/>
                    <a:pt x="12209" y="4311"/>
                  </a:cubicBezTo>
                  <a:lnTo>
                    <a:pt x="12712" y="4311"/>
                  </a:lnTo>
                  <a:cubicBezTo>
                    <a:pt x="11548" y="4814"/>
                    <a:pt x="10635" y="5601"/>
                    <a:pt x="9849" y="6514"/>
                  </a:cubicBezTo>
                  <a:cubicBezTo>
                    <a:pt x="10635" y="6514"/>
                    <a:pt x="11422" y="6262"/>
                    <a:pt x="12051" y="5884"/>
                  </a:cubicBezTo>
                  <a:cubicBezTo>
                    <a:pt x="12586" y="5475"/>
                    <a:pt x="13121" y="4940"/>
                    <a:pt x="13499" y="4311"/>
                  </a:cubicBezTo>
                  <a:cubicBezTo>
                    <a:pt x="14285" y="4154"/>
                    <a:pt x="15072" y="4028"/>
                    <a:pt x="15859" y="3902"/>
                  </a:cubicBezTo>
                  <a:lnTo>
                    <a:pt x="15859" y="3902"/>
                  </a:lnTo>
                  <a:cubicBezTo>
                    <a:pt x="14820" y="4689"/>
                    <a:pt x="13908" y="5601"/>
                    <a:pt x="13782" y="6923"/>
                  </a:cubicBezTo>
                  <a:cubicBezTo>
                    <a:pt x="14568" y="6671"/>
                    <a:pt x="15355" y="6388"/>
                    <a:pt x="15859" y="5727"/>
                  </a:cubicBezTo>
                  <a:cubicBezTo>
                    <a:pt x="16393" y="5098"/>
                    <a:pt x="16771" y="4437"/>
                    <a:pt x="16771" y="3650"/>
                  </a:cubicBezTo>
                  <a:cubicBezTo>
                    <a:pt x="17432" y="3367"/>
                    <a:pt x="17967" y="3241"/>
                    <a:pt x="18501" y="2864"/>
                  </a:cubicBezTo>
                  <a:lnTo>
                    <a:pt x="18501" y="2864"/>
                  </a:lnTo>
                  <a:cubicBezTo>
                    <a:pt x="17841" y="3902"/>
                    <a:pt x="17432" y="5098"/>
                    <a:pt x="17306" y="6262"/>
                  </a:cubicBezTo>
                  <a:cubicBezTo>
                    <a:pt x="17967" y="5884"/>
                    <a:pt x="18344" y="5349"/>
                    <a:pt x="18753" y="4689"/>
                  </a:cubicBezTo>
                  <a:cubicBezTo>
                    <a:pt x="19005" y="4028"/>
                    <a:pt x="19005" y="3367"/>
                    <a:pt x="19005" y="2738"/>
                  </a:cubicBezTo>
                  <a:cubicBezTo>
                    <a:pt x="20201" y="2077"/>
                    <a:pt x="21239" y="1291"/>
                    <a:pt x="22151" y="221"/>
                  </a:cubicBezTo>
                  <a:lnTo>
                    <a:pt x="22151" y="95"/>
                  </a:lnTo>
                  <a:cubicBezTo>
                    <a:pt x="22151" y="32"/>
                    <a:pt x="22120" y="0"/>
                    <a:pt x="22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rot="-5400000" flipH="1">
              <a:off x="8258829" y="4086731"/>
              <a:ext cx="1377688" cy="430576"/>
            </a:xfrm>
            <a:custGeom>
              <a:avLst/>
              <a:gdLst/>
              <a:ahLst/>
              <a:cxnLst/>
              <a:rect l="l" t="t" r="r" b="b"/>
              <a:pathLst>
                <a:path w="22152" h="6923" extrusionOk="0">
                  <a:moveTo>
                    <a:pt x="22088" y="0"/>
                  </a:moveTo>
                  <a:cubicBezTo>
                    <a:pt x="22057" y="0"/>
                    <a:pt x="22025" y="32"/>
                    <a:pt x="22025" y="95"/>
                  </a:cubicBezTo>
                  <a:cubicBezTo>
                    <a:pt x="21113" y="1007"/>
                    <a:pt x="20201" y="1668"/>
                    <a:pt x="19005" y="2329"/>
                  </a:cubicBezTo>
                  <a:cubicBezTo>
                    <a:pt x="18753" y="1951"/>
                    <a:pt x="18218" y="1542"/>
                    <a:pt x="17715" y="1416"/>
                  </a:cubicBezTo>
                  <a:cubicBezTo>
                    <a:pt x="17054" y="1291"/>
                    <a:pt x="16519" y="1165"/>
                    <a:pt x="15859" y="1007"/>
                  </a:cubicBezTo>
                  <a:lnTo>
                    <a:pt x="15859" y="1007"/>
                  </a:lnTo>
                  <a:cubicBezTo>
                    <a:pt x="16268" y="1542"/>
                    <a:pt x="16645" y="1951"/>
                    <a:pt x="17180" y="2203"/>
                  </a:cubicBezTo>
                  <a:cubicBezTo>
                    <a:pt x="17558" y="2455"/>
                    <a:pt x="17967" y="2581"/>
                    <a:pt x="18344" y="2738"/>
                  </a:cubicBezTo>
                  <a:cubicBezTo>
                    <a:pt x="17841" y="2990"/>
                    <a:pt x="17306" y="3115"/>
                    <a:pt x="16771" y="3367"/>
                  </a:cubicBezTo>
                  <a:cubicBezTo>
                    <a:pt x="15984" y="2203"/>
                    <a:pt x="14694" y="1416"/>
                    <a:pt x="13247" y="1291"/>
                  </a:cubicBezTo>
                  <a:lnTo>
                    <a:pt x="13247" y="1291"/>
                  </a:lnTo>
                  <a:cubicBezTo>
                    <a:pt x="13625" y="1794"/>
                    <a:pt x="14034" y="2329"/>
                    <a:pt x="14568" y="2738"/>
                  </a:cubicBezTo>
                  <a:cubicBezTo>
                    <a:pt x="14946" y="3115"/>
                    <a:pt x="15481" y="3367"/>
                    <a:pt x="15984" y="3650"/>
                  </a:cubicBezTo>
                  <a:cubicBezTo>
                    <a:pt x="15198" y="3776"/>
                    <a:pt x="14285" y="3902"/>
                    <a:pt x="13499" y="4028"/>
                  </a:cubicBezTo>
                  <a:cubicBezTo>
                    <a:pt x="13625" y="3241"/>
                    <a:pt x="13121" y="2581"/>
                    <a:pt x="12586" y="2077"/>
                  </a:cubicBezTo>
                  <a:cubicBezTo>
                    <a:pt x="11926" y="1668"/>
                    <a:pt x="11265" y="1416"/>
                    <a:pt x="10478" y="1165"/>
                  </a:cubicBezTo>
                  <a:lnTo>
                    <a:pt x="10478" y="1165"/>
                  </a:lnTo>
                  <a:cubicBezTo>
                    <a:pt x="11013" y="2329"/>
                    <a:pt x="11800" y="3241"/>
                    <a:pt x="12712" y="4028"/>
                  </a:cubicBezTo>
                  <a:lnTo>
                    <a:pt x="12209" y="4028"/>
                  </a:lnTo>
                  <a:cubicBezTo>
                    <a:pt x="11674" y="3902"/>
                    <a:pt x="11265" y="3902"/>
                    <a:pt x="10761" y="3902"/>
                  </a:cubicBezTo>
                  <a:cubicBezTo>
                    <a:pt x="10352" y="2738"/>
                    <a:pt x="9566" y="1794"/>
                    <a:pt x="8653" y="1165"/>
                  </a:cubicBezTo>
                  <a:lnTo>
                    <a:pt x="8653" y="1165"/>
                  </a:lnTo>
                  <a:cubicBezTo>
                    <a:pt x="8779" y="2077"/>
                    <a:pt x="9314" y="2990"/>
                    <a:pt x="10101" y="3776"/>
                  </a:cubicBezTo>
                  <a:cubicBezTo>
                    <a:pt x="9440" y="3650"/>
                    <a:pt x="8779" y="3524"/>
                    <a:pt x="8118" y="3367"/>
                  </a:cubicBezTo>
                  <a:cubicBezTo>
                    <a:pt x="8118" y="2738"/>
                    <a:pt x="7993" y="2077"/>
                    <a:pt x="7615" y="1668"/>
                  </a:cubicBezTo>
                  <a:cubicBezTo>
                    <a:pt x="7332" y="1165"/>
                    <a:pt x="6703" y="756"/>
                    <a:pt x="6168" y="630"/>
                  </a:cubicBezTo>
                  <a:lnTo>
                    <a:pt x="6168" y="630"/>
                  </a:lnTo>
                  <a:cubicBezTo>
                    <a:pt x="6293" y="1542"/>
                    <a:pt x="6828" y="2455"/>
                    <a:pt x="7332" y="3115"/>
                  </a:cubicBezTo>
                  <a:cubicBezTo>
                    <a:pt x="6828" y="2990"/>
                    <a:pt x="6293" y="2864"/>
                    <a:pt x="5759" y="2738"/>
                  </a:cubicBezTo>
                  <a:cubicBezTo>
                    <a:pt x="5916" y="2203"/>
                    <a:pt x="5633" y="1668"/>
                    <a:pt x="5255" y="1291"/>
                  </a:cubicBezTo>
                  <a:cubicBezTo>
                    <a:pt x="4846" y="881"/>
                    <a:pt x="4343" y="504"/>
                    <a:pt x="3808" y="221"/>
                  </a:cubicBezTo>
                  <a:lnTo>
                    <a:pt x="3808" y="221"/>
                  </a:lnTo>
                  <a:cubicBezTo>
                    <a:pt x="3934" y="756"/>
                    <a:pt x="4185" y="1165"/>
                    <a:pt x="4343" y="1668"/>
                  </a:cubicBezTo>
                  <a:cubicBezTo>
                    <a:pt x="4469" y="1951"/>
                    <a:pt x="4594" y="2203"/>
                    <a:pt x="4720" y="2329"/>
                  </a:cubicBezTo>
                  <a:cubicBezTo>
                    <a:pt x="4720" y="2429"/>
                    <a:pt x="4800" y="2529"/>
                    <a:pt x="4896" y="2566"/>
                  </a:cubicBezTo>
                  <a:lnTo>
                    <a:pt x="4896" y="2566"/>
                  </a:lnTo>
                  <a:cubicBezTo>
                    <a:pt x="4290" y="2454"/>
                    <a:pt x="3656" y="2450"/>
                    <a:pt x="3021" y="2329"/>
                  </a:cubicBezTo>
                  <a:cubicBezTo>
                    <a:pt x="2895" y="1951"/>
                    <a:pt x="2360" y="1951"/>
                    <a:pt x="2109" y="1951"/>
                  </a:cubicBezTo>
                  <a:cubicBezTo>
                    <a:pt x="1322" y="1951"/>
                    <a:pt x="661" y="2077"/>
                    <a:pt x="1" y="2329"/>
                  </a:cubicBezTo>
                  <a:cubicBezTo>
                    <a:pt x="545" y="2666"/>
                    <a:pt x="1261" y="2896"/>
                    <a:pt x="1936" y="2896"/>
                  </a:cubicBezTo>
                  <a:cubicBezTo>
                    <a:pt x="2080" y="2896"/>
                    <a:pt x="2222" y="2886"/>
                    <a:pt x="2360" y="2864"/>
                  </a:cubicBezTo>
                  <a:cubicBezTo>
                    <a:pt x="2486" y="2864"/>
                    <a:pt x="2770" y="2738"/>
                    <a:pt x="2895" y="2581"/>
                  </a:cubicBezTo>
                  <a:cubicBezTo>
                    <a:pt x="3808" y="2738"/>
                    <a:pt x="4594" y="2864"/>
                    <a:pt x="5507" y="2990"/>
                  </a:cubicBezTo>
                  <a:cubicBezTo>
                    <a:pt x="4469" y="2990"/>
                    <a:pt x="3399" y="3241"/>
                    <a:pt x="2770" y="4154"/>
                  </a:cubicBezTo>
                  <a:cubicBezTo>
                    <a:pt x="2935" y="4176"/>
                    <a:pt x="3101" y="4187"/>
                    <a:pt x="3267" y="4187"/>
                  </a:cubicBezTo>
                  <a:cubicBezTo>
                    <a:pt x="4266" y="4187"/>
                    <a:pt x="5241" y="3790"/>
                    <a:pt x="5916" y="3115"/>
                  </a:cubicBezTo>
                  <a:cubicBezTo>
                    <a:pt x="6419" y="3241"/>
                    <a:pt x="6954" y="3241"/>
                    <a:pt x="7332" y="3367"/>
                  </a:cubicBezTo>
                  <a:cubicBezTo>
                    <a:pt x="6545" y="3650"/>
                    <a:pt x="5759" y="4028"/>
                    <a:pt x="5129" y="4563"/>
                  </a:cubicBezTo>
                  <a:cubicBezTo>
                    <a:pt x="5345" y="4615"/>
                    <a:pt x="5566" y="4640"/>
                    <a:pt x="5788" y="4640"/>
                  </a:cubicBezTo>
                  <a:cubicBezTo>
                    <a:pt x="6635" y="4640"/>
                    <a:pt x="7495" y="4274"/>
                    <a:pt x="8118" y="3650"/>
                  </a:cubicBezTo>
                  <a:cubicBezTo>
                    <a:pt x="8779" y="3776"/>
                    <a:pt x="9440" y="3902"/>
                    <a:pt x="10101" y="4028"/>
                  </a:cubicBezTo>
                  <a:cubicBezTo>
                    <a:pt x="9062" y="4311"/>
                    <a:pt x="7993" y="4814"/>
                    <a:pt x="7080" y="5601"/>
                  </a:cubicBezTo>
                  <a:cubicBezTo>
                    <a:pt x="7305" y="5645"/>
                    <a:pt x="7529" y="5666"/>
                    <a:pt x="7751" y="5666"/>
                  </a:cubicBezTo>
                  <a:cubicBezTo>
                    <a:pt x="8958" y="5666"/>
                    <a:pt x="10077" y="5038"/>
                    <a:pt x="10635" y="4028"/>
                  </a:cubicBezTo>
                  <a:cubicBezTo>
                    <a:pt x="11139" y="4154"/>
                    <a:pt x="11674" y="4154"/>
                    <a:pt x="12209" y="4311"/>
                  </a:cubicBezTo>
                  <a:lnTo>
                    <a:pt x="12712" y="4311"/>
                  </a:lnTo>
                  <a:cubicBezTo>
                    <a:pt x="11548" y="4814"/>
                    <a:pt x="10635" y="5601"/>
                    <a:pt x="9849" y="6514"/>
                  </a:cubicBezTo>
                  <a:cubicBezTo>
                    <a:pt x="10635" y="6514"/>
                    <a:pt x="11422" y="6262"/>
                    <a:pt x="12051" y="5884"/>
                  </a:cubicBezTo>
                  <a:cubicBezTo>
                    <a:pt x="12586" y="5475"/>
                    <a:pt x="13121" y="4940"/>
                    <a:pt x="13499" y="4311"/>
                  </a:cubicBezTo>
                  <a:cubicBezTo>
                    <a:pt x="14285" y="4154"/>
                    <a:pt x="15072" y="4028"/>
                    <a:pt x="15859" y="3902"/>
                  </a:cubicBezTo>
                  <a:lnTo>
                    <a:pt x="15859" y="3902"/>
                  </a:lnTo>
                  <a:cubicBezTo>
                    <a:pt x="14820" y="4689"/>
                    <a:pt x="13908" y="5601"/>
                    <a:pt x="13782" y="6923"/>
                  </a:cubicBezTo>
                  <a:cubicBezTo>
                    <a:pt x="14568" y="6671"/>
                    <a:pt x="15355" y="6388"/>
                    <a:pt x="15859" y="5727"/>
                  </a:cubicBezTo>
                  <a:cubicBezTo>
                    <a:pt x="16393" y="5098"/>
                    <a:pt x="16771" y="4437"/>
                    <a:pt x="16771" y="3650"/>
                  </a:cubicBezTo>
                  <a:cubicBezTo>
                    <a:pt x="17432" y="3367"/>
                    <a:pt x="17967" y="3241"/>
                    <a:pt x="18501" y="2864"/>
                  </a:cubicBezTo>
                  <a:lnTo>
                    <a:pt x="18501" y="2864"/>
                  </a:lnTo>
                  <a:cubicBezTo>
                    <a:pt x="17841" y="3902"/>
                    <a:pt x="17432" y="5098"/>
                    <a:pt x="17306" y="6262"/>
                  </a:cubicBezTo>
                  <a:cubicBezTo>
                    <a:pt x="17967" y="5884"/>
                    <a:pt x="18344" y="5349"/>
                    <a:pt x="18753" y="4689"/>
                  </a:cubicBezTo>
                  <a:cubicBezTo>
                    <a:pt x="19005" y="4028"/>
                    <a:pt x="19005" y="3367"/>
                    <a:pt x="19005" y="2738"/>
                  </a:cubicBezTo>
                  <a:cubicBezTo>
                    <a:pt x="20201" y="2077"/>
                    <a:pt x="21239" y="1291"/>
                    <a:pt x="22151" y="221"/>
                  </a:cubicBezTo>
                  <a:lnTo>
                    <a:pt x="22151" y="95"/>
                  </a:lnTo>
                  <a:cubicBezTo>
                    <a:pt x="22151" y="32"/>
                    <a:pt x="22120" y="0"/>
                    <a:pt x="22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" name="Google Shape;118;p8"/>
            <p:cNvGrpSpPr/>
            <p:nvPr/>
          </p:nvGrpSpPr>
          <p:grpSpPr>
            <a:xfrm rot="7442840" flipH="1">
              <a:off x="8208723" y="4340777"/>
              <a:ext cx="737721" cy="1116361"/>
              <a:chOff x="429725" y="2094100"/>
              <a:chExt cx="403550" cy="610675"/>
            </a:xfrm>
          </p:grpSpPr>
          <p:sp>
            <p:nvSpPr>
              <p:cNvPr id="119" name="Google Shape;119;p8"/>
              <p:cNvSpPr/>
              <p:nvPr/>
            </p:nvSpPr>
            <p:spPr>
              <a:xfrm>
                <a:off x="429725" y="2095625"/>
                <a:ext cx="347700" cy="609150"/>
              </a:xfrm>
              <a:custGeom>
                <a:avLst/>
                <a:gdLst/>
                <a:ahLst/>
                <a:cxnLst/>
                <a:rect l="l" t="t" r="r" b="b"/>
                <a:pathLst>
                  <a:path w="13908" h="24366" extrusionOk="0">
                    <a:moveTo>
                      <a:pt x="11923" y="0"/>
                    </a:moveTo>
                    <a:cubicBezTo>
                      <a:pt x="11153" y="0"/>
                      <a:pt x="10378" y="104"/>
                      <a:pt x="9849" y="232"/>
                    </a:cubicBezTo>
                    <a:cubicBezTo>
                      <a:pt x="7489" y="767"/>
                      <a:pt x="5633" y="2057"/>
                      <a:pt x="4060" y="3756"/>
                    </a:cubicBezTo>
                    <a:cubicBezTo>
                      <a:pt x="1322" y="7060"/>
                      <a:pt x="127" y="10993"/>
                      <a:pt x="536" y="14926"/>
                    </a:cubicBezTo>
                    <a:cubicBezTo>
                      <a:pt x="1071" y="18702"/>
                      <a:pt x="3273" y="22383"/>
                      <a:pt x="6577" y="24365"/>
                    </a:cubicBezTo>
                    <a:cubicBezTo>
                      <a:pt x="6577" y="24365"/>
                      <a:pt x="1" y="15430"/>
                      <a:pt x="6419" y="7689"/>
                    </a:cubicBezTo>
                    <a:cubicBezTo>
                      <a:pt x="9188" y="4417"/>
                      <a:pt x="11800" y="2057"/>
                      <a:pt x="13908" y="358"/>
                    </a:cubicBezTo>
                    <a:cubicBezTo>
                      <a:pt x="13399" y="96"/>
                      <a:pt x="12663" y="0"/>
                      <a:pt x="11923" y="0"/>
                    </a:cubicBezTo>
                    <a:close/>
                  </a:path>
                </a:pathLst>
              </a:custGeom>
              <a:solidFill>
                <a:srgbClr val="DD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432875" y="2094100"/>
                <a:ext cx="400400" cy="610675"/>
              </a:xfrm>
              <a:custGeom>
                <a:avLst/>
                <a:gdLst/>
                <a:ahLst/>
                <a:cxnLst/>
                <a:rect l="l" t="t" r="r" b="b"/>
                <a:pathLst>
                  <a:path w="16016" h="24427" extrusionOk="0">
                    <a:moveTo>
                      <a:pt x="11657" y="1"/>
                    </a:moveTo>
                    <a:cubicBezTo>
                      <a:pt x="10925" y="1"/>
                      <a:pt x="10207" y="103"/>
                      <a:pt x="9723" y="293"/>
                    </a:cubicBezTo>
                    <a:cubicBezTo>
                      <a:pt x="7363" y="828"/>
                      <a:pt x="5507" y="2118"/>
                      <a:pt x="3934" y="3817"/>
                    </a:cubicBezTo>
                    <a:cubicBezTo>
                      <a:pt x="1196" y="7121"/>
                      <a:pt x="1" y="11054"/>
                      <a:pt x="410" y="14987"/>
                    </a:cubicBezTo>
                    <a:cubicBezTo>
                      <a:pt x="945" y="18763"/>
                      <a:pt x="3147" y="22444"/>
                      <a:pt x="6451" y="24426"/>
                    </a:cubicBezTo>
                    <a:cubicBezTo>
                      <a:pt x="6451" y="22318"/>
                      <a:pt x="7363" y="20084"/>
                      <a:pt x="8527" y="18259"/>
                    </a:cubicBezTo>
                    <a:cubicBezTo>
                      <a:pt x="9849" y="16403"/>
                      <a:pt x="11296" y="14830"/>
                      <a:pt x="12586" y="13005"/>
                    </a:cubicBezTo>
                    <a:cubicBezTo>
                      <a:pt x="13908" y="11306"/>
                      <a:pt x="15229" y="9324"/>
                      <a:pt x="15607" y="7247"/>
                    </a:cubicBezTo>
                    <a:cubicBezTo>
                      <a:pt x="16016" y="5800"/>
                      <a:pt x="16016" y="4352"/>
                      <a:pt x="15607" y="3031"/>
                    </a:cubicBezTo>
                    <a:cubicBezTo>
                      <a:pt x="15355" y="2118"/>
                      <a:pt x="14820" y="954"/>
                      <a:pt x="13908" y="419"/>
                    </a:cubicBezTo>
                    <a:cubicBezTo>
                      <a:pt x="13354" y="134"/>
                      <a:pt x="12495" y="1"/>
                      <a:pt x="11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>
                <a:off x="443100" y="2098275"/>
                <a:ext cx="387025" cy="606500"/>
              </a:xfrm>
              <a:custGeom>
                <a:avLst/>
                <a:gdLst/>
                <a:ahLst/>
                <a:cxnLst/>
                <a:rect l="l" t="t" r="r" b="b"/>
                <a:pathLst>
                  <a:path w="15481" h="24260" extrusionOk="0">
                    <a:moveTo>
                      <a:pt x="9440" y="1"/>
                    </a:moveTo>
                    <a:lnTo>
                      <a:pt x="9314" y="126"/>
                    </a:lnTo>
                    <a:cubicBezTo>
                      <a:pt x="9031" y="126"/>
                      <a:pt x="8779" y="252"/>
                      <a:pt x="8527" y="252"/>
                    </a:cubicBezTo>
                    <a:cubicBezTo>
                      <a:pt x="9440" y="378"/>
                      <a:pt x="10604" y="661"/>
                      <a:pt x="11548" y="1574"/>
                    </a:cubicBezTo>
                    <a:cubicBezTo>
                      <a:pt x="10604" y="2360"/>
                      <a:pt x="9692" y="3273"/>
                      <a:pt x="8779" y="4185"/>
                    </a:cubicBezTo>
                    <a:cubicBezTo>
                      <a:pt x="8527" y="3934"/>
                      <a:pt x="8244" y="3650"/>
                      <a:pt x="7992" y="3525"/>
                    </a:cubicBezTo>
                    <a:cubicBezTo>
                      <a:pt x="7067" y="2799"/>
                      <a:pt x="6043" y="2571"/>
                      <a:pt x="5203" y="2571"/>
                    </a:cubicBezTo>
                    <a:cubicBezTo>
                      <a:pt x="4986" y="2571"/>
                      <a:pt x="4782" y="2586"/>
                      <a:pt x="4594" y="2612"/>
                    </a:cubicBezTo>
                    <a:cubicBezTo>
                      <a:pt x="4311" y="2864"/>
                      <a:pt x="4185" y="3021"/>
                      <a:pt x="4059" y="3147"/>
                    </a:cubicBezTo>
                    <a:cubicBezTo>
                      <a:pt x="4369" y="3063"/>
                      <a:pt x="4751" y="3003"/>
                      <a:pt x="5176" y="3003"/>
                    </a:cubicBezTo>
                    <a:cubicBezTo>
                      <a:pt x="6179" y="3003"/>
                      <a:pt x="7423" y="3332"/>
                      <a:pt x="8527" y="4437"/>
                    </a:cubicBezTo>
                    <a:cubicBezTo>
                      <a:pt x="7741" y="5224"/>
                      <a:pt x="6954" y="6010"/>
                      <a:pt x="6293" y="6954"/>
                    </a:cubicBezTo>
                    <a:cubicBezTo>
                      <a:pt x="6168" y="7080"/>
                      <a:pt x="6042" y="7206"/>
                      <a:pt x="5884" y="7332"/>
                    </a:cubicBezTo>
                    <a:cubicBezTo>
                      <a:pt x="5633" y="7206"/>
                      <a:pt x="5507" y="6954"/>
                      <a:pt x="5255" y="6797"/>
                    </a:cubicBezTo>
                    <a:cubicBezTo>
                      <a:pt x="4594" y="6293"/>
                      <a:pt x="3808" y="6167"/>
                      <a:pt x="3021" y="6167"/>
                    </a:cubicBezTo>
                    <a:cubicBezTo>
                      <a:pt x="2486" y="6167"/>
                      <a:pt x="1951" y="6293"/>
                      <a:pt x="1574" y="6545"/>
                    </a:cubicBezTo>
                    <a:cubicBezTo>
                      <a:pt x="1448" y="6797"/>
                      <a:pt x="1322" y="6954"/>
                      <a:pt x="1322" y="7206"/>
                    </a:cubicBezTo>
                    <a:cubicBezTo>
                      <a:pt x="1700" y="6954"/>
                      <a:pt x="2360" y="6545"/>
                      <a:pt x="3147" y="6545"/>
                    </a:cubicBezTo>
                    <a:cubicBezTo>
                      <a:pt x="3934" y="6545"/>
                      <a:pt x="4846" y="6954"/>
                      <a:pt x="5633" y="7583"/>
                    </a:cubicBezTo>
                    <a:cubicBezTo>
                      <a:pt x="4846" y="8527"/>
                      <a:pt x="4311" y="9566"/>
                      <a:pt x="3934" y="10478"/>
                    </a:cubicBezTo>
                    <a:cubicBezTo>
                      <a:pt x="3435" y="10239"/>
                      <a:pt x="2987" y="10151"/>
                      <a:pt x="2557" y="10151"/>
                    </a:cubicBezTo>
                    <a:cubicBezTo>
                      <a:pt x="2309" y="10151"/>
                      <a:pt x="2067" y="10180"/>
                      <a:pt x="1826" y="10226"/>
                    </a:cubicBezTo>
                    <a:cubicBezTo>
                      <a:pt x="1165" y="10478"/>
                      <a:pt x="536" y="10887"/>
                      <a:pt x="126" y="11391"/>
                    </a:cubicBezTo>
                    <a:cubicBezTo>
                      <a:pt x="1" y="11516"/>
                      <a:pt x="1" y="11800"/>
                      <a:pt x="1" y="12051"/>
                    </a:cubicBezTo>
                    <a:cubicBezTo>
                      <a:pt x="536" y="11391"/>
                      <a:pt x="1165" y="10887"/>
                      <a:pt x="1951" y="10604"/>
                    </a:cubicBezTo>
                    <a:cubicBezTo>
                      <a:pt x="2173" y="10552"/>
                      <a:pt x="2416" y="10521"/>
                      <a:pt x="2663" y="10521"/>
                    </a:cubicBezTo>
                    <a:cubicBezTo>
                      <a:pt x="3012" y="10521"/>
                      <a:pt x="3369" y="10582"/>
                      <a:pt x="3682" y="10730"/>
                    </a:cubicBezTo>
                    <a:cubicBezTo>
                      <a:pt x="3273" y="12051"/>
                      <a:pt x="3021" y="13247"/>
                      <a:pt x="2895" y="14285"/>
                    </a:cubicBezTo>
                    <a:cubicBezTo>
                      <a:pt x="1700" y="14285"/>
                      <a:pt x="913" y="15072"/>
                      <a:pt x="252" y="15984"/>
                    </a:cubicBezTo>
                    <a:cubicBezTo>
                      <a:pt x="252" y="16236"/>
                      <a:pt x="378" y="16393"/>
                      <a:pt x="378" y="16645"/>
                    </a:cubicBezTo>
                    <a:cubicBezTo>
                      <a:pt x="913" y="15607"/>
                      <a:pt x="1700" y="14663"/>
                      <a:pt x="2895" y="14663"/>
                    </a:cubicBezTo>
                    <a:lnTo>
                      <a:pt x="2895" y="15324"/>
                    </a:lnTo>
                    <a:lnTo>
                      <a:pt x="2895" y="15449"/>
                    </a:lnTo>
                    <a:cubicBezTo>
                      <a:pt x="2895" y="16393"/>
                      <a:pt x="3021" y="17180"/>
                      <a:pt x="3147" y="17966"/>
                    </a:cubicBezTo>
                    <a:cubicBezTo>
                      <a:pt x="2486" y="18470"/>
                      <a:pt x="2109" y="19257"/>
                      <a:pt x="1826" y="19917"/>
                    </a:cubicBezTo>
                    <a:cubicBezTo>
                      <a:pt x="1826" y="20043"/>
                      <a:pt x="1951" y="20169"/>
                      <a:pt x="2109" y="20326"/>
                    </a:cubicBezTo>
                    <a:cubicBezTo>
                      <a:pt x="2235" y="19666"/>
                      <a:pt x="2612" y="19005"/>
                      <a:pt x="3273" y="18344"/>
                    </a:cubicBezTo>
                    <a:lnTo>
                      <a:pt x="3273" y="18879"/>
                    </a:lnTo>
                    <a:cubicBezTo>
                      <a:pt x="3934" y="21365"/>
                      <a:pt x="5098" y="23190"/>
                      <a:pt x="5633" y="23976"/>
                    </a:cubicBezTo>
                    <a:cubicBezTo>
                      <a:pt x="5759" y="24102"/>
                      <a:pt x="5884" y="24259"/>
                      <a:pt x="6042" y="24259"/>
                    </a:cubicBezTo>
                    <a:lnTo>
                      <a:pt x="6042" y="23976"/>
                    </a:lnTo>
                    <a:cubicBezTo>
                      <a:pt x="5633" y="23315"/>
                      <a:pt x="4594" y="21616"/>
                      <a:pt x="3934" y="19382"/>
                    </a:cubicBezTo>
                    <a:cubicBezTo>
                      <a:pt x="5255" y="19382"/>
                      <a:pt x="6168" y="20043"/>
                      <a:pt x="6828" y="20704"/>
                    </a:cubicBezTo>
                    <a:cubicBezTo>
                      <a:pt x="6828" y="20578"/>
                      <a:pt x="6954" y="20452"/>
                      <a:pt x="6954" y="20326"/>
                    </a:cubicBezTo>
                    <a:cubicBezTo>
                      <a:pt x="6671" y="20169"/>
                      <a:pt x="6545" y="19917"/>
                      <a:pt x="6293" y="19791"/>
                    </a:cubicBezTo>
                    <a:cubicBezTo>
                      <a:pt x="5633" y="19382"/>
                      <a:pt x="4846" y="19005"/>
                      <a:pt x="3808" y="19005"/>
                    </a:cubicBezTo>
                    <a:cubicBezTo>
                      <a:pt x="3808" y="18879"/>
                      <a:pt x="3682" y="18879"/>
                      <a:pt x="3682" y="18753"/>
                    </a:cubicBezTo>
                    <a:cubicBezTo>
                      <a:pt x="3682" y="18470"/>
                      <a:pt x="3525" y="18218"/>
                      <a:pt x="3525" y="17966"/>
                    </a:cubicBezTo>
                    <a:cubicBezTo>
                      <a:pt x="3399" y="17180"/>
                      <a:pt x="3273" y="16393"/>
                      <a:pt x="3273" y="15607"/>
                    </a:cubicBezTo>
                    <a:cubicBezTo>
                      <a:pt x="5633" y="15607"/>
                      <a:pt x="7206" y="17180"/>
                      <a:pt x="8118" y="18218"/>
                    </a:cubicBezTo>
                    <a:lnTo>
                      <a:pt x="8118" y="18092"/>
                    </a:lnTo>
                    <a:cubicBezTo>
                      <a:pt x="8244" y="17966"/>
                      <a:pt x="8244" y="17966"/>
                      <a:pt x="8402" y="17809"/>
                    </a:cubicBezTo>
                    <a:cubicBezTo>
                      <a:pt x="7992" y="17306"/>
                      <a:pt x="7458" y="16771"/>
                      <a:pt x="6671" y="16393"/>
                    </a:cubicBezTo>
                    <a:cubicBezTo>
                      <a:pt x="5759" y="15733"/>
                      <a:pt x="4594" y="15198"/>
                      <a:pt x="3273" y="15198"/>
                    </a:cubicBezTo>
                    <a:lnTo>
                      <a:pt x="3273" y="14537"/>
                    </a:lnTo>
                    <a:cubicBezTo>
                      <a:pt x="3273" y="13499"/>
                      <a:pt x="3525" y="12460"/>
                      <a:pt x="3808" y="11516"/>
                    </a:cubicBezTo>
                    <a:cubicBezTo>
                      <a:pt x="6954" y="11800"/>
                      <a:pt x="9314" y="14159"/>
                      <a:pt x="10226" y="15324"/>
                    </a:cubicBezTo>
                    <a:cubicBezTo>
                      <a:pt x="10352" y="15198"/>
                      <a:pt x="10478" y="15072"/>
                      <a:pt x="10478" y="14946"/>
                    </a:cubicBezTo>
                    <a:cubicBezTo>
                      <a:pt x="9975" y="14411"/>
                      <a:pt x="9188" y="13499"/>
                      <a:pt x="7992" y="12712"/>
                    </a:cubicBezTo>
                    <a:cubicBezTo>
                      <a:pt x="6828" y="11925"/>
                      <a:pt x="5507" y="11265"/>
                      <a:pt x="4059" y="11139"/>
                    </a:cubicBezTo>
                    <a:cubicBezTo>
                      <a:pt x="4059" y="11013"/>
                      <a:pt x="4059" y="10887"/>
                      <a:pt x="4185" y="10887"/>
                    </a:cubicBezTo>
                    <a:lnTo>
                      <a:pt x="4185" y="10730"/>
                    </a:lnTo>
                    <a:cubicBezTo>
                      <a:pt x="4594" y="9691"/>
                      <a:pt x="5255" y="8653"/>
                      <a:pt x="6042" y="7741"/>
                    </a:cubicBezTo>
                    <a:lnTo>
                      <a:pt x="6419" y="7332"/>
                    </a:lnTo>
                    <a:cubicBezTo>
                      <a:pt x="9975" y="7867"/>
                      <a:pt x="11548" y="11516"/>
                      <a:pt x="12051" y="13090"/>
                    </a:cubicBezTo>
                    <a:cubicBezTo>
                      <a:pt x="12051" y="12964"/>
                      <a:pt x="12177" y="12964"/>
                      <a:pt x="12177" y="12838"/>
                    </a:cubicBezTo>
                    <a:lnTo>
                      <a:pt x="12335" y="12712"/>
                    </a:lnTo>
                    <a:cubicBezTo>
                      <a:pt x="12177" y="12177"/>
                      <a:pt x="11800" y="11265"/>
                      <a:pt x="11265" y="10478"/>
                    </a:cubicBezTo>
                    <a:cubicBezTo>
                      <a:pt x="10604" y="9314"/>
                      <a:pt x="9817" y="8527"/>
                      <a:pt x="8905" y="7867"/>
                    </a:cubicBezTo>
                    <a:cubicBezTo>
                      <a:pt x="8244" y="7332"/>
                      <a:pt x="7615" y="7080"/>
                      <a:pt x="6828" y="6954"/>
                    </a:cubicBezTo>
                    <a:cubicBezTo>
                      <a:pt x="7741" y="5884"/>
                      <a:pt x="8653" y="4846"/>
                      <a:pt x="9692" y="3808"/>
                    </a:cubicBezTo>
                    <a:cubicBezTo>
                      <a:pt x="11800" y="4311"/>
                      <a:pt x="13247" y="5758"/>
                      <a:pt x="13625" y="7992"/>
                    </a:cubicBezTo>
                    <a:cubicBezTo>
                      <a:pt x="13908" y="8905"/>
                      <a:pt x="13908" y="9817"/>
                      <a:pt x="13908" y="10478"/>
                    </a:cubicBezTo>
                    <a:cubicBezTo>
                      <a:pt x="14034" y="10226"/>
                      <a:pt x="14159" y="9943"/>
                      <a:pt x="14285" y="9691"/>
                    </a:cubicBezTo>
                    <a:cubicBezTo>
                      <a:pt x="14285" y="9157"/>
                      <a:pt x="14159" y="8527"/>
                      <a:pt x="14034" y="7992"/>
                    </a:cubicBezTo>
                    <a:cubicBezTo>
                      <a:pt x="13750" y="6671"/>
                      <a:pt x="13247" y="5224"/>
                      <a:pt x="11800" y="4311"/>
                    </a:cubicBezTo>
                    <a:cubicBezTo>
                      <a:pt x="11265" y="3934"/>
                      <a:pt x="10761" y="3650"/>
                      <a:pt x="10101" y="3525"/>
                    </a:cubicBezTo>
                    <a:cubicBezTo>
                      <a:pt x="10887" y="2612"/>
                      <a:pt x="11800" y="1825"/>
                      <a:pt x="12586" y="1165"/>
                    </a:cubicBezTo>
                    <a:cubicBezTo>
                      <a:pt x="14159" y="1825"/>
                      <a:pt x="14946" y="3650"/>
                      <a:pt x="15481" y="5098"/>
                    </a:cubicBezTo>
                    <a:cubicBezTo>
                      <a:pt x="15481" y="4720"/>
                      <a:pt x="15481" y="4185"/>
                      <a:pt x="15324" y="3808"/>
                    </a:cubicBezTo>
                    <a:cubicBezTo>
                      <a:pt x="14946" y="2738"/>
                      <a:pt x="14285" y="1700"/>
                      <a:pt x="13373" y="1165"/>
                    </a:cubicBezTo>
                    <a:cubicBezTo>
                      <a:pt x="13247" y="1039"/>
                      <a:pt x="13121" y="913"/>
                      <a:pt x="12964" y="913"/>
                    </a:cubicBezTo>
                    <a:cubicBezTo>
                      <a:pt x="13121" y="787"/>
                      <a:pt x="13373" y="504"/>
                      <a:pt x="13499" y="378"/>
                    </a:cubicBezTo>
                    <a:lnTo>
                      <a:pt x="13625" y="378"/>
                    </a:lnTo>
                    <a:lnTo>
                      <a:pt x="13499" y="252"/>
                    </a:lnTo>
                    <a:cubicBezTo>
                      <a:pt x="13373" y="252"/>
                      <a:pt x="13247" y="252"/>
                      <a:pt x="13247" y="126"/>
                    </a:cubicBezTo>
                    <a:cubicBezTo>
                      <a:pt x="12964" y="378"/>
                      <a:pt x="12712" y="504"/>
                      <a:pt x="12460" y="787"/>
                    </a:cubicBezTo>
                    <a:cubicBezTo>
                      <a:pt x="12335" y="913"/>
                      <a:pt x="12051" y="1039"/>
                      <a:pt x="11925" y="1291"/>
                    </a:cubicBezTo>
                    <a:cubicBezTo>
                      <a:pt x="11800" y="1165"/>
                      <a:pt x="11674" y="1039"/>
                      <a:pt x="11391" y="913"/>
                    </a:cubicBezTo>
                    <a:cubicBezTo>
                      <a:pt x="10761" y="504"/>
                      <a:pt x="10101" y="126"/>
                      <a:pt x="9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2966775" y="1330225"/>
            <a:ext cx="5457300" cy="24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9"/>
          <p:cNvGrpSpPr/>
          <p:nvPr/>
        </p:nvGrpSpPr>
        <p:grpSpPr>
          <a:xfrm>
            <a:off x="-300177" y="-402482"/>
            <a:ext cx="9566393" cy="5713432"/>
            <a:chOff x="-300177" y="-402482"/>
            <a:chExt cx="9566393" cy="5713432"/>
          </a:xfrm>
        </p:grpSpPr>
        <p:sp>
          <p:nvSpPr>
            <p:cNvPr id="125" name="Google Shape;125;p9"/>
            <p:cNvSpPr/>
            <p:nvPr/>
          </p:nvSpPr>
          <p:spPr>
            <a:xfrm rot="1305502">
              <a:off x="312753" y="282136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 rot="-2700000">
              <a:off x="-173347" y="1463587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-2700000">
              <a:off x="1977103" y="4029262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 rot="-2700000">
              <a:off x="4904803" y="830862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rot="-632026">
              <a:off x="8000975" y="282152"/>
              <a:ext cx="379070" cy="515740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2700000">
              <a:off x="4194978" y="4259862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rot="1305502">
              <a:off x="3242103" y="658561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 rot="1305502">
              <a:off x="82090" y="2889549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 rot="-683304">
              <a:off x="3801752" y="2075188"/>
              <a:ext cx="379080" cy="515753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rot="1305502">
              <a:off x="6137553" y="-168139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 rot="-2421755">
              <a:off x="1842775" y="61369"/>
              <a:ext cx="379071" cy="515741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 rot="-2421755">
              <a:off x="1349325" y="1365644"/>
              <a:ext cx="379071" cy="515741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 rot="-2421755">
              <a:off x="219050" y="4733844"/>
              <a:ext cx="379071" cy="515741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 rot="-2421755">
              <a:off x="8643050" y="4733844"/>
              <a:ext cx="379071" cy="515741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 rot="-2421755">
              <a:off x="8390075" y="1694144"/>
              <a:ext cx="379071" cy="515741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 rot="1305502">
              <a:off x="6779703" y="1365636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 rot="1305502">
              <a:off x="5275778" y="2623636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 rot="1305502">
              <a:off x="6619303" y="4259861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 rot="-2700000">
              <a:off x="7040428" y="2889549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 rot="-2700000">
              <a:off x="4333290" y="-343988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 rot="1305502">
              <a:off x="8805053" y="2843224"/>
              <a:ext cx="379075" cy="515746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 rot="750061">
              <a:off x="1913329" y="2698892"/>
              <a:ext cx="379070" cy="515739"/>
            </a:xfrm>
            <a:custGeom>
              <a:avLst/>
              <a:gdLst/>
              <a:ahLst/>
              <a:cxnLst/>
              <a:rect l="l" t="t" r="r" b="b"/>
              <a:pathLst>
                <a:path w="6457" h="8785" extrusionOk="0">
                  <a:moveTo>
                    <a:pt x="3896" y="1102"/>
                  </a:moveTo>
                  <a:cubicBezTo>
                    <a:pt x="4365" y="1283"/>
                    <a:pt x="4797" y="1571"/>
                    <a:pt x="4653" y="2329"/>
                  </a:cubicBezTo>
                  <a:cubicBezTo>
                    <a:pt x="4653" y="2761"/>
                    <a:pt x="4184" y="3375"/>
                    <a:pt x="3607" y="4132"/>
                  </a:cubicBezTo>
                  <a:cubicBezTo>
                    <a:pt x="3138" y="3230"/>
                    <a:pt x="2850" y="2617"/>
                    <a:pt x="2994" y="2004"/>
                  </a:cubicBezTo>
                  <a:cubicBezTo>
                    <a:pt x="2994" y="1715"/>
                    <a:pt x="3138" y="1427"/>
                    <a:pt x="3283" y="1283"/>
                  </a:cubicBezTo>
                  <a:cubicBezTo>
                    <a:pt x="3463" y="1102"/>
                    <a:pt x="3607" y="1102"/>
                    <a:pt x="3896" y="1102"/>
                  </a:cubicBezTo>
                  <a:close/>
                  <a:moveTo>
                    <a:pt x="3606" y="0"/>
                  </a:moveTo>
                  <a:cubicBezTo>
                    <a:pt x="3219" y="0"/>
                    <a:pt x="2880" y="142"/>
                    <a:pt x="2561" y="381"/>
                  </a:cubicBezTo>
                  <a:cubicBezTo>
                    <a:pt x="2237" y="669"/>
                    <a:pt x="1948" y="1102"/>
                    <a:pt x="1804" y="1860"/>
                  </a:cubicBezTo>
                  <a:cubicBezTo>
                    <a:pt x="1660" y="2761"/>
                    <a:pt x="2092" y="3807"/>
                    <a:pt x="2706" y="4889"/>
                  </a:cubicBezTo>
                  <a:cubicBezTo>
                    <a:pt x="1804" y="5791"/>
                    <a:pt x="902" y="6512"/>
                    <a:pt x="1" y="7126"/>
                  </a:cubicBezTo>
                  <a:lnTo>
                    <a:pt x="758" y="8027"/>
                  </a:lnTo>
                  <a:cubicBezTo>
                    <a:pt x="902" y="7883"/>
                    <a:pt x="2092" y="6981"/>
                    <a:pt x="3283" y="5935"/>
                  </a:cubicBezTo>
                  <a:cubicBezTo>
                    <a:pt x="4184" y="7270"/>
                    <a:pt x="5411" y="8496"/>
                    <a:pt x="5555" y="8785"/>
                  </a:cubicBezTo>
                  <a:lnTo>
                    <a:pt x="6457" y="8027"/>
                  </a:lnTo>
                  <a:cubicBezTo>
                    <a:pt x="5699" y="7270"/>
                    <a:pt x="4797" y="6224"/>
                    <a:pt x="4184" y="5034"/>
                  </a:cubicBezTo>
                  <a:cubicBezTo>
                    <a:pt x="4942" y="4132"/>
                    <a:pt x="5699" y="3230"/>
                    <a:pt x="5843" y="2329"/>
                  </a:cubicBezTo>
                  <a:cubicBezTo>
                    <a:pt x="5988" y="1102"/>
                    <a:pt x="5086" y="56"/>
                    <a:pt x="4040" y="56"/>
                  </a:cubicBezTo>
                  <a:cubicBezTo>
                    <a:pt x="3888" y="18"/>
                    <a:pt x="3744" y="0"/>
                    <a:pt x="3606" y="0"/>
                  </a:cubicBezTo>
                  <a:close/>
                </a:path>
              </a:pathLst>
            </a:custGeom>
            <a:solidFill>
              <a:srgbClr val="E7DFD8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9"/>
          <p:cNvGrpSpPr/>
          <p:nvPr/>
        </p:nvGrpSpPr>
        <p:grpSpPr>
          <a:xfrm rot="10800000">
            <a:off x="-1" y="-3"/>
            <a:ext cx="1197252" cy="1215869"/>
            <a:chOff x="2928388" y="1523700"/>
            <a:chExt cx="403550" cy="409825"/>
          </a:xfrm>
        </p:grpSpPr>
        <p:sp>
          <p:nvSpPr>
            <p:cNvPr id="148" name="Google Shape;148;p9"/>
            <p:cNvSpPr/>
            <p:nvPr/>
          </p:nvSpPr>
          <p:spPr>
            <a:xfrm flipH="1">
              <a:off x="2928388" y="1523700"/>
              <a:ext cx="403550" cy="409825"/>
            </a:xfrm>
            <a:custGeom>
              <a:avLst/>
              <a:gdLst/>
              <a:ahLst/>
              <a:cxnLst/>
              <a:rect l="l" t="t" r="r" b="b"/>
              <a:pathLst>
                <a:path w="16142" h="16393" extrusionOk="0">
                  <a:moveTo>
                    <a:pt x="1" y="0"/>
                  </a:moveTo>
                  <a:lnTo>
                    <a:pt x="1" y="16393"/>
                  </a:lnTo>
                  <a:lnTo>
                    <a:pt x="16142" y="16393"/>
                  </a:lnTo>
                  <a:cubicBezTo>
                    <a:pt x="15355" y="12743"/>
                    <a:pt x="12209" y="14159"/>
                    <a:pt x="8402" y="11673"/>
                  </a:cubicBezTo>
                  <a:cubicBezTo>
                    <a:pt x="4595" y="9188"/>
                    <a:pt x="7363" y="5789"/>
                    <a:pt x="5004" y="2360"/>
                  </a:cubicBezTo>
                  <a:cubicBezTo>
                    <a:pt x="3556" y="28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7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 flipH="1">
              <a:off x="3082563" y="1724275"/>
              <a:ext cx="81825" cy="71600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rgbClr val="E7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9"/>
          <p:cNvSpPr/>
          <p:nvPr/>
        </p:nvSpPr>
        <p:spPr>
          <a:xfrm rot="-5400000" flipH="1">
            <a:off x="8239775" y="4071750"/>
            <a:ext cx="1377854" cy="430611"/>
          </a:xfrm>
          <a:custGeom>
            <a:avLst/>
            <a:gdLst/>
            <a:ahLst/>
            <a:cxnLst/>
            <a:rect l="l" t="t" r="r" b="b"/>
            <a:pathLst>
              <a:path w="22152" h="6923" extrusionOk="0">
                <a:moveTo>
                  <a:pt x="22088" y="0"/>
                </a:moveTo>
                <a:cubicBezTo>
                  <a:pt x="22057" y="0"/>
                  <a:pt x="22025" y="32"/>
                  <a:pt x="22025" y="95"/>
                </a:cubicBezTo>
                <a:cubicBezTo>
                  <a:pt x="21113" y="1007"/>
                  <a:pt x="20201" y="1668"/>
                  <a:pt x="19005" y="2329"/>
                </a:cubicBezTo>
                <a:cubicBezTo>
                  <a:pt x="18753" y="1951"/>
                  <a:pt x="18218" y="1542"/>
                  <a:pt x="17715" y="1416"/>
                </a:cubicBezTo>
                <a:cubicBezTo>
                  <a:pt x="17054" y="1291"/>
                  <a:pt x="16519" y="1165"/>
                  <a:pt x="15859" y="1007"/>
                </a:cubicBezTo>
                <a:lnTo>
                  <a:pt x="15859" y="1007"/>
                </a:lnTo>
                <a:cubicBezTo>
                  <a:pt x="16268" y="1542"/>
                  <a:pt x="16645" y="1951"/>
                  <a:pt x="17180" y="2203"/>
                </a:cubicBezTo>
                <a:cubicBezTo>
                  <a:pt x="17558" y="2455"/>
                  <a:pt x="17967" y="2581"/>
                  <a:pt x="18344" y="2738"/>
                </a:cubicBezTo>
                <a:cubicBezTo>
                  <a:pt x="17841" y="2990"/>
                  <a:pt x="17306" y="3115"/>
                  <a:pt x="16771" y="3367"/>
                </a:cubicBezTo>
                <a:cubicBezTo>
                  <a:pt x="15984" y="2203"/>
                  <a:pt x="14694" y="1416"/>
                  <a:pt x="13247" y="1291"/>
                </a:cubicBezTo>
                <a:lnTo>
                  <a:pt x="13247" y="1291"/>
                </a:lnTo>
                <a:cubicBezTo>
                  <a:pt x="13625" y="1794"/>
                  <a:pt x="14034" y="2329"/>
                  <a:pt x="14568" y="2738"/>
                </a:cubicBezTo>
                <a:cubicBezTo>
                  <a:pt x="14946" y="3115"/>
                  <a:pt x="15481" y="3367"/>
                  <a:pt x="15984" y="3650"/>
                </a:cubicBezTo>
                <a:cubicBezTo>
                  <a:pt x="15198" y="3776"/>
                  <a:pt x="14285" y="3902"/>
                  <a:pt x="13499" y="4028"/>
                </a:cubicBezTo>
                <a:cubicBezTo>
                  <a:pt x="13625" y="3241"/>
                  <a:pt x="13121" y="2581"/>
                  <a:pt x="12586" y="2077"/>
                </a:cubicBezTo>
                <a:cubicBezTo>
                  <a:pt x="11926" y="1668"/>
                  <a:pt x="11265" y="1416"/>
                  <a:pt x="10478" y="1165"/>
                </a:cubicBezTo>
                <a:lnTo>
                  <a:pt x="10478" y="1165"/>
                </a:lnTo>
                <a:cubicBezTo>
                  <a:pt x="11013" y="2329"/>
                  <a:pt x="11800" y="3241"/>
                  <a:pt x="12712" y="4028"/>
                </a:cubicBezTo>
                <a:lnTo>
                  <a:pt x="12209" y="4028"/>
                </a:lnTo>
                <a:cubicBezTo>
                  <a:pt x="11674" y="3902"/>
                  <a:pt x="11265" y="3902"/>
                  <a:pt x="10761" y="3902"/>
                </a:cubicBezTo>
                <a:cubicBezTo>
                  <a:pt x="10352" y="2738"/>
                  <a:pt x="9566" y="1794"/>
                  <a:pt x="8653" y="1165"/>
                </a:cubicBezTo>
                <a:lnTo>
                  <a:pt x="8653" y="1165"/>
                </a:lnTo>
                <a:cubicBezTo>
                  <a:pt x="8779" y="2077"/>
                  <a:pt x="9314" y="2990"/>
                  <a:pt x="10101" y="3776"/>
                </a:cubicBezTo>
                <a:cubicBezTo>
                  <a:pt x="9440" y="3650"/>
                  <a:pt x="8779" y="3524"/>
                  <a:pt x="8118" y="3367"/>
                </a:cubicBezTo>
                <a:cubicBezTo>
                  <a:pt x="8118" y="2738"/>
                  <a:pt x="7993" y="2077"/>
                  <a:pt x="7615" y="1668"/>
                </a:cubicBezTo>
                <a:cubicBezTo>
                  <a:pt x="7332" y="1165"/>
                  <a:pt x="6703" y="756"/>
                  <a:pt x="6168" y="630"/>
                </a:cubicBezTo>
                <a:lnTo>
                  <a:pt x="6168" y="630"/>
                </a:lnTo>
                <a:cubicBezTo>
                  <a:pt x="6293" y="1542"/>
                  <a:pt x="6828" y="2455"/>
                  <a:pt x="7332" y="3115"/>
                </a:cubicBezTo>
                <a:cubicBezTo>
                  <a:pt x="6828" y="2990"/>
                  <a:pt x="6293" y="2864"/>
                  <a:pt x="5759" y="2738"/>
                </a:cubicBezTo>
                <a:cubicBezTo>
                  <a:pt x="5916" y="2203"/>
                  <a:pt x="5633" y="1668"/>
                  <a:pt x="5255" y="1291"/>
                </a:cubicBezTo>
                <a:cubicBezTo>
                  <a:pt x="4846" y="881"/>
                  <a:pt x="4343" y="504"/>
                  <a:pt x="3808" y="221"/>
                </a:cubicBezTo>
                <a:lnTo>
                  <a:pt x="3808" y="221"/>
                </a:lnTo>
                <a:cubicBezTo>
                  <a:pt x="3934" y="756"/>
                  <a:pt x="4185" y="1165"/>
                  <a:pt x="4343" y="1668"/>
                </a:cubicBezTo>
                <a:cubicBezTo>
                  <a:pt x="4469" y="1951"/>
                  <a:pt x="4594" y="2203"/>
                  <a:pt x="4720" y="2329"/>
                </a:cubicBezTo>
                <a:cubicBezTo>
                  <a:pt x="4720" y="2429"/>
                  <a:pt x="4800" y="2529"/>
                  <a:pt x="4896" y="2566"/>
                </a:cubicBezTo>
                <a:lnTo>
                  <a:pt x="4896" y="2566"/>
                </a:lnTo>
                <a:cubicBezTo>
                  <a:pt x="4290" y="2454"/>
                  <a:pt x="3656" y="2450"/>
                  <a:pt x="3021" y="2329"/>
                </a:cubicBezTo>
                <a:cubicBezTo>
                  <a:pt x="2895" y="1951"/>
                  <a:pt x="2360" y="1951"/>
                  <a:pt x="2109" y="1951"/>
                </a:cubicBezTo>
                <a:cubicBezTo>
                  <a:pt x="1322" y="1951"/>
                  <a:pt x="661" y="2077"/>
                  <a:pt x="1" y="2329"/>
                </a:cubicBezTo>
                <a:cubicBezTo>
                  <a:pt x="545" y="2666"/>
                  <a:pt x="1261" y="2896"/>
                  <a:pt x="1936" y="2896"/>
                </a:cubicBezTo>
                <a:cubicBezTo>
                  <a:pt x="2080" y="2896"/>
                  <a:pt x="2222" y="2886"/>
                  <a:pt x="2360" y="2864"/>
                </a:cubicBezTo>
                <a:cubicBezTo>
                  <a:pt x="2486" y="2864"/>
                  <a:pt x="2770" y="2738"/>
                  <a:pt x="2895" y="2581"/>
                </a:cubicBezTo>
                <a:cubicBezTo>
                  <a:pt x="3808" y="2738"/>
                  <a:pt x="4594" y="2864"/>
                  <a:pt x="5507" y="2990"/>
                </a:cubicBezTo>
                <a:cubicBezTo>
                  <a:pt x="4469" y="2990"/>
                  <a:pt x="3399" y="3241"/>
                  <a:pt x="2770" y="4154"/>
                </a:cubicBezTo>
                <a:cubicBezTo>
                  <a:pt x="2935" y="4176"/>
                  <a:pt x="3101" y="4187"/>
                  <a:pt x="3267" y="4187"/>
                </a:cubicBezTo>
                <a:cubicBezTo>
                  <a:pt x="4266" y="4187"/>
                  <a:pt x="5241" y="3790"/>
                  <a:pt x="5916" y="3115"/>
                </a:cubicBezTo>
                <a:cubicBezTo>
                  <a:pt x="6419" y="3241"/>
                  <a:pt x="6954" y="3241"/>
                  <a:pt x="7332" y="3367"/>
                </a:cubicBezTo>
                <a:cubicBezTo>
                  <a:pt x="6545" y="3650"/>
                  <a:pt x="5759" y="4028"/>
                  <a:pt x="5129" y="4563"/>
                </a:cubicBezTo>
                <a:cubicBezTo>
                  <a:pt x="5345" y="4615"/>
                  <a:pt x="5566" y="4640"/>
                  <a:pt x="5788" y="4640"/>
                </a:cubicBezTo>
                <a:cubicBezTo>
                  <a:pt x="6635" y="4640"/>
                  <a:pt x="7495" y="4274"/>
                  <a:pt x="8118" y="3650"/>
                </a:cubicBezTo>
                <a:cubicBezTo>
                  <a:pt x="8779" y="3776"/>
                  <a:pt x="9440" y="3902"/>
                  <a:pt x="10101" y="4028"/>
                </a:cubicBezTo>
                <a:cubicBezTo>
                  <a:pt x="9062" y="4311"/>
                  <a:pt x="7993" y="4814"/>
                  <a:pt x="7080" y="5601"/>
                </a:cubicBezTo>
                <a:cubicBezTo>
                  <a:pt x="7305" y="5645"/>
                  <a:pt x="7529" y="5666"/>
                  <a:pt x="7751" y="5666"/>
                </a:cubicBezTo>
                <a:cubicBezTo>
                  <a:pt x="8958" y="5666"/>
                  <a:pt x="10077" y="5038"/>
                  <a:pt x="10635" y="4028"/>
                </a:cubicBezTo>
                <a:cubicBezTo>
                  <a:pt x="11139" y="4154"/>
                  <a:pt x="11674" y="4154"/>
                  <a:pt x="12209" y="4311"/>
                </a:cubicBezTo>
                <a:lnTo>
                  <a:pt x="12712" y="4311"/>
                </a:lnTo>
                <a:cubicBezTo>
                  <a:pt x="11548" y="4814"/>
                  <a:pt x="10635" y="5601"/>
                  <a:pt x="9849" y="6514"/>
                </a:cubicBezTo>
                <a:cubicBezTo>
                  <a:pt x="10635" y="6514"/>
                  <a:pt x="11422" y="6262"/>
                  <a:pt x="12051" y="5884"/>
                </a:cubicBezTo>
                <a:cubicBezTo>
                  <a:pt x="12586" y="5475"/>
                  <a:pt x="13121" y="4940"/>
                  <a:pt x="13499" y="4311"/>
                </a:cubicBezTo>
                <a:cubicBezTo>
                  <a:pt x="14285" y="4154"/>
                  <a:pt x="15072" y="4028"/>
                  <a:pt x="15859" y="3902"/>
                </a:cubicBezTo>
                <a:lnTo>
                  <a:pt x="15859" y="3902"/>
                </a:lnTo>
                <a:cubicBezTo>
                  <a:pt x="14820" y="4689"/>
                  <a:pt x="13908" y="5601"/>
                  <a:pt x="13782" y="6923"/>
                </a:cubicBezTo>
                <a:cubicBezTo>
                  <a:pt x="14568" y="6671"/>
                  <a:pt x="15355" y="6388"/>
                  <a:pt x="15859" y="5727"/>
                </a:cubicBezTo>
                <a:cubicBezTo>
                  <a:pt x="16393" y="5098"/>
                  <a:pt x="16771" y="4437"/>
                  <a:pt x="16771" y="3650"/>
                </a:cubicBezTo>
                <a:cubicBezTo>
                  <a:pt x="17432" y="3367"/>
                  <a:pt x="17967" y="3241"/>
                  <a:pt x="18501" y="2864"/>
                </a:cubicBezTo>
                <a:lnTo>
                  <a:pt x="18501" y="2864"/>
                </a:lnTo>
                <a:cubicBezTo>
                  <a:pt x="17841" y="3902"/>
                  <a:pt x="17432" y="5098"/>
                  <a:pt x="17306" y="6262"/>
                </a:cubicBezTo>
                <a:cubicBezTo>
                  <a:pt x="17967" y="5884"/>
                  <a:pt x="18344" y="5349"/>
                  <a:pt x="18753" y="4689"/>
                </a:cubicBezTo>
                <a:cubicBezTo>
                  <a:pt x="19005" y="4028"/>
                  <a:pt x="19005" y="3367"/>
                  <a:pt x="19005" y="2738"/>
                </a:cubicBezTo>
                <a:cubicBezTo>
                  <a:pt x="20201" y="2077"/>
                  <a:pt x="21239" y="1291"/>
                  <a:pt x="22151" y="221"/>
                </a:cubicBezTo>
                <a:lnTo>
                  <a:pt x="22151" y="95"/>
                </a:lnTo>
                <a:cubicBezTo>
                  <a:pt x="22151" y="32"/>
                  <a:pt x="22120" y="0"/>
                  <a:pt x="22088" y="0"/>
                </a:cubicBezTo>
                <a:close/>
              </a:path>
            </a:pathLst>
          </a:custGeom>
          <a:solidFill>
            <a:srgbClr val="B7A8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9"/>
          <p:cNvGrpSpPr/>
          <p:nvPr/>
        </p:nvGrpSpPr>
        <p:grpSpPr>
          <a:xfrm rot="10800000">
            <a:off x="8378107" y="4209343"/>
            <a:ext cx="765905" cy="1041329"/>
            <a:chOff x="-2172100" y="2215650"/>
            <a:chExt cx="334325" cy="454550"/>
          </a:xfrm>
        </p:grpSpPr>
        <p:sp>
          <p:nvSpPr>
            <p:cNvPr id="152" name="Google Shape;152;p9"/>
            <p:cNvSpPr/>
            <p:nvPr/>
          </p:nvSpPr>
          <p:spPr>
            <a:xfrm flipH="1">
              <a:off x="-2172100" y="2215650"/>
              <a:ext cx="334325" cy="454550"/>
            </a:xfrm>
            <a:custGeom>
              <a:avLst/>
              <a:gdLst/>
              <a:ahLst/>
              <a:cxnLst/>
              <a:rect l="l" t="t" r="r" b="b"/>
              <a:pathLst>
                <a:path w="13373" h="18182" extrusionOk="0">
                  <a:moveTo>
                    <a:pt x="9939" y="1"/>
                  </a:moveTo>
                  <a:cubicBezTo>
                    <a:pt x="8465" y="1"/>
                    <a:pt x="7392" y="347"/>
                    <a:pt x="5916" y="812"/>
                  </a:cubicBezTo>
                  <a:cubicBezTo>
                    <a:pt x="5129" y="1063"/>
                    <a:pt x="4185" y="1598"/>
                    <a:pt x="3808" y="2102"/>
                  </a:cubicBezTo>
                  <a:cubicBezTo>
                    <a:pt x="3273" y="2637"/>
                    <a:pt x="3021" y="3423"/>
                    <a:pt x="3147" y="4210"/>
                  </a:cubicBezTo>
                  <a:cubicBezTo>
                    <a:pt x="3273" y="4462"/>
                    <a:pt x="3399" y="4619"/>
                    <a:pt x="3399" y="4871"/>
                  </a:cubicBezTo>
                  <a:cubicBezTo>
                    <a:pt x="3556" y="5405"/>
                    <a:pt x="3147" y="5783"/>
                    <a:pt x="2895" y="6035"/>
                  </a:cubicBezTo>
                  <a:cubicBezTo>
                    <a:pt x="2612" y="6318"/>
                    <a:pt x="2234" y="6444"/>
                    <a:pt x="1825" y="6821"/>
                  </a:cubicBezTo>
                  <a:cubicBezTo>
                    <a:pt x="1574" y="7105"/>
                    <a:pt x="1322" y="7608"/>
                    <a:pt x="1574" y="8017"/>
                  </a:cubicBezTo>
                  <a:cubicBezTo>
                    <a:pt x="1699" y="8552"/>
                    <a:pt x="2612" y="8678"/>
                    <a:pt x="2895" y="9338"/>
                  </a:cubicBezTo>
                  <a:cubicBezTo>
                    <a:pt x="3021" y="9842"/>
                    <a:pt x="2612" y="10377"/>
                    <a:pt x="2234" y="10503"/>
                  </a:cubicBezTo>
                  <a:cubicBezTo>
                    <a:pt x="1825" y="10754"/>
                    <a:pt x="1322" y="10912"/>
                    <a:pt x="787" y="11163"/>
                  </a:cubicBezTo>
                  <a:cubicBezTo>
                    <a:pt x="409" y="11415"/>
                    <a:pt x="0" y="11824"/>
                    <a:pt x="126" y="12328"/>
                  </a:cubicBezTo>
                  <a:cubicBezTo>
                    <a:pt x="252" y="12988"/>
                    <a:pt x="1196" y="13114"/>
                    <a:pt x="1574" y="13649"/>
                  </a:cubicBezTo>
                  <a:cubicBezTo>
                    <a:pt x="1983" y="14058"/>
                    <a:pt x="1983" y="14562"/>
                    <a:pt x="1825" y="15222"/>
                  </a:cubicBezTo>
                  <a:cubicBezTo>
                    <a:pt x="1825" y="15757"/>
                    <a:pt x="1574" y="16261"/>
                    <a:pt x="1574" y="16795"/>
                  </a:cubicBezTo>
                  <a:cubicBezTo>
                    <a:pt x="1574" y="17330"/>
                    <a:pt x="1825" y="17991"/>
                    <a:pt x="2360" y="18117"/>
                  </a:cubicBezTo>
                  <a:cubicBezTo>
                    <a:pt x="2477" y="18161"/>
                    <a:pt x="2593" y="18181"/>
                    <a:pt x="2707" y="18181"/>
                  </a:cubicBezTo>
                  <a:cubicBezTo>
                    <a:pt x="3241" y="18181"/>
                    <a:pt x="3726" y="17745"/>
                    <a:pt x="3933" y="17330"/>
                  </a:cubicBezTo>
                  <a:cubicBezTo>
                    <a:pt x="4342" y="16670"/>
                    <a:pt x="4342" y="16009"/>
                    <a:pt x="4594" y="15348"/>
                  </a:cubicBezTo>
                  <a:cubicBezTo>
                    <a:pt x="4846" y="14687"/>
                    <a:pt x="5255" y="14310"/>
                    <a:pt x="5916" y="14310"/>
                  </a:cubicBezTo>
                  <a:cubicBezTo>
                    <a:pt x="6227" y="14310"/>
                    <a:pt x="6644" y="14758"/>
                    <a:pt x="7151" y="14758"/>
                  </a:cubicBezTo>
                  <a:cubicBezTo>
                    <a:pt x="7260" y="14758"/>
                    <a:pt x="7372" y="14737"/>
                    <a:pt x="7489" y="14687"/>
                  </a:cubicBezTo>
                  <a:cubicBezTo>
                    <a:pt x="8275" y="14436"/>
                    <a:pt x="7992" y="13397"/>
                    <a:pt x="7866" y="12737"/>
                  </a:cubicBezTo>
                  <a:cubicBezTo>
                    <a:pt x="7866" y="12202"/>
                    <a:pt x="7866" y="11415"/>
                    <a:pt x="8401" y="11163"/>
                  </a:cubicBezTo>
                  <a:cubicBezTo>
                    <a:pt x="8590" y="11100"/>
                    <a:pt x="8818" y="11100"/>
                    <a:pt x="9066" y="11100"/>
                  </a:cubicBezTo>
                  <a:cubicBezTo>
                    <a:pt x="9314" y="11100"/>
                    <a:pt x="9581" y="11100"/>
                    <a:pt x="9849" y="11038"/>
                  </a:cubicBezTo>
                  <a:cubicBezTo>
                    <a:pt x="10352" y="10912"/>
                    <a:pt x="10635" y="10251"/>
                    <a:pt x="10635" y="9590"/>
                  </a:cubicBezTo>
                  <a:cubicBezTo>
                    <a:pt x="10635" y="9055"/>
                    <a:pt x="10352" y="8395"/>
                    <a:pt x="10352" y="7891"/>
                  </a:cubicBezTo>
                  <a:cubicBezTo>
                    <a:pt x="10352" y="7230"/>
                    <a:pt x="10635" y="6570"/>
                    <a:pt x="11265" y="6444"/>
                  </a:cubicBezTo>
                  <a:cubicBezTo>
                    <a:pt x="11351" y="6417"/>
                    <a:pt x="11436" y="6407"/>
                    <a:pt x="11520" y="6407"/>
                  </a:cubicBezTo>
                  <a:cubicBezTo>
                    <a:pt x="11750" y="6407"/>
                    <a:pt x="11974" y="6480"/>
                    <a:pt x="12204" y="6480"/>
                  </a:cubicBezTo>
                  <a:cubicBezTo>
                    <a:pt x="12289" y="6480"/>
                    <a:pt x="12374" y="6470"/>
                    <a:pt x="12460" y="6444"/>
                  </a:cubicBezTo>
                  <a:cubicBezTo>
                    <a:pt x="12995" y="6318"/>
                    <a:pt x="13247" y="5783"/>
                    <a:pt x="13247" y="5405"/>
                  </a:cubicBezTo>
                  <a:cubicBezTo>
                    <a:pt x="13373" y="4871"/>
                    <a:pt x="13247" y="4462"/>
                    <a:pt x="12995" y="3958"/>
                  </a:cubicBezTo>
                  <a:cubicBezTo>
                    <a:pt x="12712" y="3172"/>
                    <a:pt x="12208" y="1724"/>
                    <a:pt x="11925" y="938"/>
                  </a:cubicBezTo>
                  <a:cubicBezTo>
                    <a:pt x="11674" y="277"/>
                    <a:pt x="11139" y="151"/>
                    <a:pt x="10635" y="25"/>
                  </a:cubicBezTo>
                  <a:cubicBezTo>
                    <a:pt x="10392" y="9"/>
                    <a:pt x="10161" y="1"/>
                    <a:pt x="9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-2143000" y="2222550"/>
              <a:ext cx="275325" cy="376825"/>
            </a:xfrm>
            <a:custGeom>
              <a:avLst/>
              <a:gdLst/>
              <a:ahLst/>
              <a:cxnLst/>
              <a:rect l="l" t="t" r="r" b="b"/>
              <a:pathLst>
                <a:path w="11013" h="15073" extrusionOk="0">
                  <a:moveTo>
                    <a:pt x="10226" y="1"/>
                  </a:moveTo>
                  <a:cubicBezTo>
                    <a:pt x="9943" y="787"/>
                    <a:pt x="9691" y="1574"/>
                    <a:pt x="9282" y="2487"/>
                  </a:cubicBezTo>
                  <a:cubicBezTo>
                    <a:pt x="8002" y="3174"/>
                    <a:pt x="6579" y="3504"/>
                    <a:pt x="5107" y="3504"/>
                  </a:cubicBezTo>
                  <a:cubicBezTo>
                    <a:pt x="4626" y="3504"/>
                    <a:pt x="4139" y="3469"/>
                    <a:pt x="3650" y="3399"/>
                  </a:cubicBezTo>
                  <a:cubicBezTo>
                    <a:pt x="3524" y="3399"/>
                    <a:pt x="3524" y="3556"/>
                    <a:pt x="3524" y="3556"/>
                  </a:cubicBezTo>
                  <a:cubicBezTo>
                    <a:pt x="3524" y="3682"/>
                    <a:pt x="3524" y="3682"/>
                    <a:pt x="3650" y="3682"/>
                  </a:cubicBezTo>
                  <a:cubicBezTo>
                    <a:pt x="4110" y="3745"/>
                    <a:pt x="4577" y="3776"/>
                    <a:pt x="5042" y="3776"/>
                  </a:cubicBezTo>
                  <a:cubicBezTo>
                    <a:pt x="6451" y="3776"/>
                    <a:pt x="7847" y="3487"/>
                    <a:pt x="9030" y="2896"/>
                  </a:cubicBezTo>
                  <a:lnTo>
                    <a:pt x="9030" y="2896"/>
                  </a:lnTo>
                  <a:cubicBezTo>
                    <a:pt x="9030" y="3021"/>
                    <a:pt x="8904" y="3273"/>
                    <a:pt x="8779" y="3399"/>
                  </a:cubicBezTo>
                  <a:cubicBezTo>
                    <a:pt x="8118" y="4595"/>
                    <a:pt x="7457" y="5633"/>
                    <a:pt x="6670" y="6703"/>
                  </a:cubicBezTo>
                  <a:cubicBezTo>
                    <a:pt x="5736" y="6947"/>
                    <a:pt x="4749" y="7085"/>
                    <a:pt x="3777" y="7085"/>
                  </a:cubicBezTo>
                  <a:cubicBezTo>
                    <a:pt x="3244" y="7085"/>
                    <a:pt x="2715" y="7044"/>
                    <a:pt x="2203" y="6954"/>
                  </a:cubicBezTo>
                  <a:cubicBezTo>
                    <a:pt x="2077" y="6954"/>
                    <a:pt x="2077" y="7080"/>
                    <a:pt x="1951" y="7080"/>
                  </a:cubicBezTo>
                  <a:cubicBezTo>
                    <a:pt x="1951" y="7206"/>
                    <a:pt x="2077" y="7206"/>
                    <a:pt x="2077" y="7206"/>
                  </a:cubicBezTo>
                  <a:cubicBezTo>
                    <a:pt x="2623" y="7313"/>
                    <a:pt x="3187" y="7357"/>
                    <a:pt x="3756" y="7357"/>
                  </a:cubicBezTo>
                  <a:cubicBezTo>
                    <a:pt x="4693" y="7357"/>
                    <a:pt x="5643" y="7237"/>
                    <a:pt x="6545" y="7080"/>
                  </a:cubicBezTo>
                  <a:lnTo>
                    <a:pt x="6545" y="7080"/>
                  </a:lnTo>
                  <a:cubicBezTo>
                    <a:pt x="6293" y="7206"/>
                    <a:pt x="6136" y="7489"/>
                    <a:pt x="6010" y="7741"/>
                  </a:cubicBezTo>
                  <a:cubicBezTo>
                    <a:pt x="5758" y="8119"/>
                    <a:pt x="5349" y="8528"/>
                    <a:pt x="5097" y="9062"/>
                  </a:cubicBezTo>
                  <a:cubicBezTo>
                    <a:pt x="4720" y="9692"/>
                    <a:pt x="4185" y="10353"/>
                    <a:pt x="3776" y="11139"/>
                  </a:cubicBezTo>
                  <a:cubicBezTo>
                    <a:pt x="2810" y="11583"/>
                    <a:pt x="1822" y="11832"/>
                    <a:pt x="777" y="11832"/>
                  </a:cubicBezTo>
                  <a:cubicBezTo>
                    <a:pt x="563" y="11832"/>
                    <a:pt x="346" y="11821"/>
                    <a:pt x="126" y="11800"/>
                  </a:cubicBezTo>
                  <a:cubicBezTo>
                    <a:pt x="0" y="11800"/>
                    <a:pt x="0" y="11800"/>
                    <a:pt x="0" y="11926"/>
                  </a:cubicBezTo>
                  <a:cubicBezTo>
                    <a:pt x="0" y="11926"/>
                    <a:pt x="0" y="12052"/>
                    <a:pt x="126" y="12052"/>
                  </a:cubicBezTo>
                  <a:cubicBezTo>
                    <a:pt x="1290" y="12052"/>
                    <a:pt x="2486" y="11926"/>
                    <a:pt x="3524" y="11548"/>
                  </a:cubicBezTo>
                  <a:lnTo>
                    <a:pt x="3524" y="11548"/>
                  </a:lnTo>
                  <a:cubicBezTo>
                    <a:pt x="2863" y="12586"/>
                    <a:pt x="2360" y="13625"/>
                    <a:pt x="1951" y="14946"/>
                  </a:cubicBezTo>
                  <a:lnTo>
                    <a:pt x="2077" y="15072"/>
                  </a:lnTo>
                  <a:cubicBezTo>
                    <a:pt x="2203" y="15072"/>
                    <a:pt x="2203" y="15072"/>
                    <a:pt x="2203" y="14946"/>
                  </a:cubicBezTo>
                  <a:cubicBezTo>
                    <a:pt x="2863" y="12838"/>
                    <a:pt x="4059" y="11013"/>
                    <a:pt x="5223" y="9314"/>
                  </a:cubicBezTo>
                  <a:lnTo>
                    <a:pt x="5223" y="9314"/>
                  </a:lnTo>
                  <a:cubicBezTo>
                    <a:pt x="5097" y="10478"/>
                    <a:pt x="5223" y="11800"/>
                    <a:pt x="5506" y="12995"/>
                  </a:cubicBezTo>
                  <a:cubicBezTo>
                    <a:pt x="5506" y="13121"/>
                    <a:pt x="5632" y="13121"/>
                    <a:pt x="5632" y="13121"/>
                  </a:cubicBezTo>
                  <a:cubicBezTo>
                    <a:pt x="5758" y="13121"/>
                    <a:pt x="5758" y="12995"/>
                    <a:pt x="5758" y="12995"/>
                  </a:cubicBezTo>
                  <a:cubicBezTo>
                    <a:pt x="5349" y="11548"/>
                    <a:pt x="5349" y="10101"/>
                    <a:pt x="5632" y="8779"/>
                  </a:cubicBezTo>
                  <a:cubicBezTo>
                    <a:pt x="5758" y="8528"/>
                    <a:pt x="6010" y="8119"/>
                    <a:pt x="6293" y="7867"/>
                  </a:cubicBezTo>
                  <a:cubicBezTo>
                    <a:pt x="6670" y="7206"/>
                    <a:pt x="7079" y="6703"/>
                    <a:pt x="7457" y="6042"/>
                  </a:cubicBezTo>
                  <a:cubicBezTo>
                    <a:pt x="7457" y="7206"/>
                    <a:pt x="7709" y="8528"/>
                    <a:pt x="8118" y="9566"/>
                  </a:cubicBezTo>
                  <a:cubicBezTo>
                    <a:pt x="8118" y="9692"/>
                    <a:pt x="8244" y="9692"/>
                    <a:pt x="8244" y="9692"/>
                  </a:cubicBezTo>
                  <a:cubicBezTo>
                    <a:pt x="8369" y="9566"/>
                    <a:pt x="8369" y="9566"/>
                    <a:pt x="8369" y="9440"/>
                  </a:cubicBezTo>
                  <a:cubicBezTo>
                    <a:pt x="7992" y="8276"/>
                    <a:pt x="7709" y="6954"/>
                    <a:pt x="7709" y="5633"/>
                  </a:cubicBezTo>
                  <a:cubicBezTo>
                    <a:pt x="8118" y="4972"/>
                    <a:pt x="8653" y="4343"/>
                    <a:pt x="9030" y="3556"/>
                  </a:cubicBezTo>
                  <a:cubicBezTo>
                    <a:pt x="9282" y="3021"/>
                    <a:pt x="9565" y="2361"/>
                    <a:pt x="9817" y="1826"/>
                  </a:cubicBezTo>
                  <a:cubicBezTo>
                    <a:pt x="9943" y="2896"/>
                    <a:pt x="10226" y="3934"/>
                    <a:pt x="10729" y="4846"/>
                  </a:cubicBezTo>
                  <a:cubicBezTo>
                    <a:pt x="10729" y="4972"/>
                    <a:pt x="10729" y="4972"/>
                    <a:pt x="10855" y="4972"/>
                  </a:cubicBezTo>
                  <a:cubicBezTo>
                    <a:pt x="10855" y="4846"/>
                    <a:pt x="11012" y="4846"/>
                    <a:pt x="10855" y="4720"/>
                  </a:cubicBezTo>
                  <a:cubicBezTo>
                    <a:pt x="10352" y="3682"/>
                    <a:pt x="10069" y="2487"/>
                    <a:pt x="10069" y="1322"/>
                  </a:cubicBezTo>
                  <a:cubicBezTo>
                    <a:pt x="10226" y="913"/>
                    <a:pt x="10352" y="536"/>
                    <a:pt x="10352" y="127"/>
                  </a:cubicBezTo>
                  <a:lnTo>
                    <a:pt x="102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-2172100" y="2235925"/>
              <a:ext cx="334325" cy="434275"/>
            </a:xfrm>
            <a:custGeom>
              <a:avLst/>
              <a:gdLst/>
              <a:ahLst/>
              <a:cxnLst/>
              <a:rect l="l" t="t" r="r" b="b"/>
              <a:pathLst>
                <a:path w="13373" h="17371" extrusionOk="0">
                  <a:moveTo>
                    <a:pt x="5916" y="1"/>
                  </a:moveTo>
                  <a:cubicBezTo>
                    <a:pt x="5129" y="252"/>
                    <a:pt x="4185" y="787"/>
                    <a:pt x="3808" y="1291"/>
                  </a:cubicBezTo>
                  <a:cubicBezTo>
                    <a:pt x="3273" y="1826"/>
                    <a:pt x="3021" y="2612"/>
                    <a:pt x="3147" y="3399"/>
                  </a:cubicBezTo>
                  <a:cubicBezTo>
                    <a:pt x="3273" y="3651"/>
                    <a:pt x="3399" y="3808"/>
                    <a:pt x="3399" y="4060"/>
                  </a:cubicBezTo>
                  <a:cubicBezTo>
                    <a:pt x="3556" y="4594"/>
                    <a:pt x="3147" y="4972"/>
                    <a:pt x="2895" y="5224"/>
                  </a:cubicBezTo>
                  <a:cubicBezTo>
                    <a:pt x="2612" y="5507"/>
                    <a:pt x="2234" y="5633"/>
                    <a:pt x="1825" y="6010"/>
                  </a:cubicBezTo>
                  <a:cubicBezTo>
                    <a:pt x="1574" y="6294"/>
                    <a:pt x="1322" y="6797"/>
                    <a:pt x="1574" y="7206"/>
                  </a:cubicBezTo>
                  <a:cubicBezTo>
                    <a:pt x="1699" y="7741"/>
                    <a:pt x="2612" y="7867"/>
                    <a:pt x="2895" y="8527"/>
                  </a:cubicBezTo>
                  <a:cubicBezTo>
                    <a:pt x="3021" y="9031"/>
                    <a:pt x="2612" y="9566"/>
                    <a:pt x="2234" y="9692"/>
                  </a:cubicBezTo>
                  <a:cubicBezTo>
                    <a:pt x="1825" y="9943"/>
                    <a:pt x="1322" y="10101"/>
                    <a:pt x="787" y="10352"/>
                  </a:cubicBezTo>
                  <a:cubicBezTo>
                    <a:pt x="409" y="10604"/>
                    <a:pt x="0" y="11013"/>
                    <a:pt x="126" y="11517"/>
                  </a:cubicBezTo>
                  <a:cubicBezTo>
                    <a:pt x="252" y="12177"/>
                    <a:pt x="1196" y="12303"/>
                    <a:pt x="1574" y="12838"/>
                  </a:cubicBezTo>
                  <a:cubicBezTo>
                    <a:pt x="1983" y="13247"/>
                    <a:pt x="1983" y="13751"/>
                    <a:pt x="1825" y="14411"/>
                  </a:cubicBezTo>
                  <a:cubicBezTo>
                    <a:pt x="1825" y="14946"/>
                    <a:pt x="1574" y="15450"/>
                    <a:pt x="1574" y="15984"/>
                  </a:cubicBezTo>
                  <a:cubicBezTo>
                    <a:pt x="1574" y="16519"/>
                    <a:pt x="1825" y="17180"/>
                    <a:pt x="2360" y="17306"/>
                  </a:cubicBezTo>
                  <a:cubicBezTo>
                    <a:pt x="2477" y="17350"/>
                    <a:pt x="2593" y="17370"/>
                    <a:pt x="2707" y="17370"/>
                  </a:cubicBezTo>
                  <a:cubicBezTo>
                    <a:pt x="3241" y="17370"/>
                    <a:pt x="3726" y="16934"/>
                    <a:pt x="3933" y="16519"/>
                  </a:cubicBezTo>
                  <a:cubicBezTo>
                    <a:pt x="4342" y="15859"/>
                    <a:pt x="4342" y="15198"/>
                    <a:pt x="4594" y="14537"/>
                  </a:cubicBezTo>
                  <a:cubicBezTo>
                    <a:pt x="4846" y="13876"/>
                    <a:pt x="5255" y="13499"/>
                    <a:pt x="5916" y="13499"/>
                  </a:cubicBezTo>
                  <a:cubicBezTo>
                    <a:pt x="6227" y="13499"/>
                    <a:pt x="6644" y="13947"/>
                    <a:pt x="7151" y="13947"/>
                  </a:cubicBezTo>
                  <a:cubicBezTo>
                    <a:pt x="7260" y="13947"/>
                    <a:pt x="7372" y="13926"/>
                    <a:pt x="7489" y="13876"/>
                  </a:cubicBezTo>
                  <a:cubicBezTo>
                    <a:pt x="8275" y="13625"/>
                    <a:pt x="7992" y="12586"/>
                    <a:pt x="7866" y="11926"/>
                  </a:cubicBezTo>
                  <a:cubicBezTo>
                    <a:pt x="7866" y="11391"/>
                    <a:pt x="7866" y="10604"/>
                    <a:pt x="8401" y="10352"/>
                  </a:cubicBezTo>
                  <a:cubicBezTo>
                    <a:pt x="8590" y="10289"/>
                    <a:pt x="8818" y="10289"/>
                    <a:pt x="9066" y="10289"/>
                  </a:cubicBezTo>
                  <a:cubicBezTo>
                    <a:pt x="9314" y="10289"/>
                    <a:pt x="9581" y="10289"/>
                    <a:pt x="9849" y="10227"/>
                  </a:cubicBezTo>
                  <a:cubicBezTo>
                    <a:pt x="10352" y="10101"/>
                    <a:pt x="10635" y="9440"/>
                    <a:pt x="10635" y="8779"/>
                  </a:cubicBezTo>
                  <a:cubicBezTo>
                    <a:pt x="10635" y="8244"/>
                    <a:pt x="10352" y="7584"/>
                    <a:pt x="10352" y="7080"/>
                  </a:cubicBezTo>
                  <a:cubicBezTo>
                    <a:pt x="10352" y="6419"/>
                    <a:pt x="10635" y="5759"/>
                    <a:pt x="11265" y="5633"/>
                  </a:cubicBezTo>
                  <a:cubicBezTo>
                    <a:pt x="11351" y="5606"/>
                    <a:pt x="11436" y="5596"/>
                    <a:pt x="11520" y="5596"/>
                  </a:cubicBezTo>
                  <a:cubicBezTo>
                    <a:pt x="11750" y="5596"/>
                    <a:pt x="11974" y="5669"/>
                    <a:pt x="12204" y="5669"/>
                  </a:cubicBezTo>
                  <a:cubicBezTo>
                    <a:pt x="12289" y="5669"/>
                    <a:pt x="12374" y="5659"/>
                    <a:pt x="12460" y="5633"/>
                  </a:cubicBezTo>
                  <a:cubicBezTo>
                    <a:pt x="12995" y="5507"/>
                    <a:pt x="13247" y="4972"/>
                    <a:pt x="13247" y="4594"/>
                  </a:cubicBezTo>
                  <a:cubicBezTo>
                    <a:pt x="13373" y="4185"/>
                    <a:pt x="13247" y="3808"/>
                    <a:pt x="13121" y="3525"/>
                  </a:cubicBezTo>
                  <a:lnTo>
                    <a:pt x="13121" y="4060"/>
                  </a:lnTo>
                  <a:cubicBezTo>
                    <a:pt x="12995" y="4311"/>
                    <a:pt x="12712" y="4594"/>
                    <a:pt x="12460" y="4720"/>
                  </a:cubicBezTo>
                  <a:cubicBezTo>
                    <a:pt x="12405" y="4733"/>
                    <a:pt x="12351" y="4739"/>
                    <a:pt x="12298" y="4739"/>
                  </a:cubicBezTo>
                  <a:cubicBezTo>
                    <a:pt x="11845" y="4739"/>
                    <a:pt x="11492" y="4298"/>
                    <a:pt x="11013" y="4185"/>
                  </a:cubicBezTo>
                  <a:cubicBezTo>
                    <a:pt x="10478" y="4185"/>
                    <a:pt x="9975" y="4594"/>
                    <a:pt x="9849" y="4972"/>
                  </a:cubicBezTo>
                  <a:cubicBezTo>
                    <a:pt x="9691" y="5507"/>
                    <a:pt x="9691" y="6010"/>
                    <a:pt x="9849" y="6545"/>
                  </a:cubicBezTo>
                  <a:cubicBezTo>
                    <a:pt x="9975" y="7080"/>
                    <a:pt x="10100" y="7458"/>
                    <a:pt x="10100" y="7993"/>
                  </a:cubicBezTo>
                  <a:cubicBezTo>
                    <a:pt x="10100" y="8244"/>
                    <a:pt x="10100" y="8653"/>
                    <a:pt x="9975" y="8905"/>
                  </a:cubicBezTo>
                  <a:cubicBezTo>
                    <a:pt x="9750" y="9005"/>
                    <a:pt x="9546" y="9203"/>
                    <a:pt x="9345" y="9203"/>
                  </a:cubicBezTo>
                  <a:cubicBezTo>
                    <a:pt x="9293" y="9203"/>
                    <a:pt x="9240" y="9189"/>
                    <a:pt x="9188" y="9157"/>
                  </a:cubicBezTo>
                  <a:cubicBezTo>
                    <a:pt x="8905" y="9157"/>
                    <a:pt x="8779" y="9031"/>
                    <a:pt x="8527" y="9031"/>
                  </a:cubicBezTo>
                  <a:cubicBezTo>
                    <a:pt x="8460" y="9015"/>
                    <a:pt x="8395" y="9008"/>
                    <a:pt x="8332" y="9008"/>
                  </a:cubicBezTo>
                  <a:cubicBezTo>
                    <a:pt x="7899" y="9008"/>
                    <a:pt x="7579" y="9362"/>
                    <a:pt x="7332" y="9692"/>
                  </a:cubicBezTo>
                  <a:cubicBezTo>
                    <a:pt x="7206" y="10227"/>
                    <a:pt x="7206" y="10730"/>
                    <a:pt x="7332" y="11265"/>
                  </a:cubicBezTo>
                  <a:cubicBezTo>
                    <a:pt x="7332" y="11800"/>
                    <a:pt x="7489" y="12303"/>
                    <a:pt x="7332" y="12712"/>
                  </a:cubicBezTo>
                  <a:cubicBezTo>
                    <a:pt x="7332" y="12964"/>
                    <a:pt x="7080" y="13373"/>
                    <a:pt x="6828" y="13373"/>
                  </a:cubicBezTo>
                  <a:cubicBezTo>
                    <a:pt x="6419" y="13373"/>
                    <a:pt x="6293" y="12838"/>
                    <a:pt x="6042" y="12586"/>
                  </a:cubicBezTo>
                  <a:cubicBezTo>
                    <a:pt x="5935" y="12479"/>
                    <a:pt x="5796" y="12435"/>
                    <a:pt x="5644" y="12435"/>
                  </a:cubicBezTo>
                  <a:cubicBezTo>
                    <a:pt x="5392" y="12435"/>
                    <a:pt x="5101" y="12555"/>
                    <a:pt x="4846" y="12712"/>
                  </a:cubicBezTo>
                  <a:cubicBezTo>
                    <a:pt x="4594" y="12838"/>
                    <a:pt x="4468" y="13247"/>
                    <a:pt x="4342" y="13625"/>
                  </a:cubicBezTo>
                  <a:cubicBezTo>
                    <a:pt x="4185" y="14034"/>
                    <a:pt x="4185" y="14411"/>
                    <a:pt x="4059" y="14820"/>
                  </a:cubicBezTo>
                  <a:cubicBezTo>
                    <a:pt x="3933" y="15072"/>
                    <a:pt x="3808" y="15324"/>
                    <a:pt x="3556" y="15607"/>
                  </a:cubicBezTo>
                  <a:cubicBezTo>
                    <a:pt x="3414" y="15670"/>
                    <a:pt x="3249" y="15701"/>
                    <a:pt x="3084" y="15701"/>
                  </a:cubicBezTo>
                  <a:cubicBezTo>
                    <a:pt x="2919" y="15701"/>
                    <a:pt x="2754" y="15670"/>
                    <a:pt x="2612" y="15607"/>
                  </a:cubicBezTo>
                  <a:cubicBezTo>
                    <a:pt x="2360" y="15450"/>
                    <a:pt x="2234" y="15198"/>
                    <a:pt x="2234" y="14820"/>
                  </a:cubicBezTo>
                  <a:cubicBezTo>
                    <a:pt x="2234" y="14537"/>
                    <a:pt x="2234" y="14160"/>
                    <a:pt x="2360" y="13876"/>
                  </a:cubicBezTo>
                  <a:cubicBezTo>
                    <a:pt x="2486" y="13499"/>
                    <a:pt x="2486" y="13090"/>
                    <a:pt x="2360" y="12586"/>
                  </a:cubicBezTo>
                  <a:cubicBezTo>
                    <a:pt x="2360" y="12177"/>
                    <a:pt x="2109" y="11800"/>
                    <a:pt x="1699" y="11674"/>
                  </a:cubicBezTo>
                  <a:cubicBezTo>
                    <a:pt x="1448" y="11517"/>
                    <a:pt x="1196" y="11391"/>
                    <a:pt x="1039" y="11265"/>
                  </a:cubicBezTo>
                  <a:cubicBezTo>
                    <a:pt x="913" y="11013"/>
                    <a:pt x="1039" y="10604"/>
                    <a:pt x="1322" y="10478"/>
                  </a:cubicBezTo>
                  <a:cubicBezTo>
                    <a:pt x="1574" y="10352"/>
                    <a:pt x="1825" y="10227"/>
                    <a:pt x="2109" y="10227"/>
                  </a:cubicBezTo>
                  <a:cubicBezTo>
                    <a:pt x="2297" y="10289"/>
                    <a:pt x="2462" y="10321"/>
                    <a:pt x="2612" y="10321"/>
                  </a:cubicBezTo>
                  <a:cubicBezTo>
                    <a:pt x="2761" y="10321"/>
                    <a:pt x="2895" y="10289"/>
                    <a:pt x="3021" y="10227"/>
                  </a:cubicBezTo>
                  <a:cubicBezTo>
                    <a:pt x="3399" y="10227"/>
                    <a:pt x="3808" y="9818"/>
                    <a:pt x="3933" y="9440"/>
                  </a:cubicBezTo>
                  <a:cubicBezTo>
                    <a:pt x="4059" y="8905"/>
                    <a:pt x="3933" y="8527"/>
                    <a:pt x="3556" y="8118"/>
                  </a:cubicBezTo>
                  <a:cubicBezTo>
                    <a:pt x="3399" y="7993"/>
                    <a:pt x="3147" y="7867"/>
                    <a:pt x="2895" y="7741"/>
                  </a:cubicBezTo>
                  <a:cubicBezTo>
                    <a:pt x="2769" y="7458"/>
                    <a:pt x="2486" y="7332"/>
                    <a:pt x="2486" y="7080"/>
                  </a:cubicBezTo>
                  <a:cubicBezTo>
                    <a:pt x="2486" y="6671"/>
                    <a:pt x="2769" y="6419"/>
                    <a:pt x="3147" y="6294"/>
                  </a:cubicBezTo>
                  <a:cubicBezTo>
                    <a:pt x="3399" y="6168"/>
                    <a:pt x="3808" y="6168"/>
                    <a:pt x="4059" y="5885"/>
                  </a:cubicBezTo>
                  <a:cubicBezTo>
                    <a:pt x="4846" y="5633"/>
                    <a:pt x="5129" y="4594"/>
                    <a:pt x="4720" y="3808"/>
                  </a:cubicBezTo>
                  <a:cubicBezTo>
                    <a:pt x="4468" y="3525"/>
                    <a:pt x="4059" y="3273"/>
                    <a:pt x="3933" y="2738"/>
                  </a:cubicBezTo>
                  <a:cubicBezTo>
                    <a:pt x="3682" y="2235"/>
                    <a:pt x="4185" y="1574"/>
                    <a:pt x="4594" y="1039"/>
                  </a:cubicBezTo>
                  <a:cubicBezTo>
                    <a:pt x="4972" y="661"/>
                    <a:pt x="5507" y="252"/>
                    <a:pt x="5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720000" y="1386525"/>
            <a:ext cx="4449600" cy="76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subTitle" idx="1"/>
          </p:nvPr>
        </p:nvSpPr>
        <p:spPr>
          <a:xfrm>
            <a:off x="720000" y="2146900"/>
            <a:ext cx="3697800" cy="16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/>
          <p:nvPr/>
        </p:nvSpPr>
        <p:spPr>
          <a:xfrm rot="10800000">
            <a:off x="-147724" y="0"/>
            <a:ext cx="1366446" cy="427045"/>
          </a:xfrm>
          <a:custGeom>
            <a:avLst/>
            <a:gdLst/>
            <a:ahLst/>
            <a:cxnLst/>
            <a:rect l="l" t="t" r="r" b="b"/>
            <a:pathLst>
              <a:path w="22152" h="6923" extrusionOk="0">
                <a:moveTo>
                  <a:pt x="22088" y="0"/>
                </a:moveTo>
                <a:cubicBezTo>
                  <a:pt x="22057" y="0"/>
                  <a:pt x="22025" y="32"/>
                  <a:pt x="22025" y="95"/>
                </a:cubicBezTo>
                <a:cubicBezTo>
                  <a:pt x="21113" y="1007"/>
                  <a:pt x="20201" y="1668"/>
                  <a:pt x="19005" y="2329"/>
                </a:cubicBezTo>
                <a:cubicBezTo>
                  <a:pt x="18753" y="1951"/>
                  <a:pt x="18218" y="1542"/>
                  <a:pt x="17715" y="1416"/>
                </a:cubicBezTo>
                <a:cubicBezTo>
                  <a:pt x="17054" y="1291"/>
                  <a:pt x="16519" y="1165"/>
                  <a:pt x="15859" y="1007"/>
                </a:cubicBezTo>
                <a:lnTo>
                  <a:pt x="15859" y="1007"/>
                </a:lnTo>
                <a:cubicBezTo>
                  <a:pt x="16268" y="1542"/>
                  <a:pt x="16645" y="1951"/>
                  <a:pt x="17180" y="2203"/>
                </a:cubicBezTo>
                <a:cubicBezTo>
                  <a:pt x="17558" y="2455"/>
                  <a:pt x="17967" y="2581"/>
                  <a:pt x="18344" y="2738"/>
                </a:cubicBezTo>
                <a:cubicBezTo>
                  <a:pt x="17841" y="2990"/>
                  <a:pt x="17306" y="3115"/>
                  <a:pt x="16771" y="3367"/>
                </a:cubicBezTo>
                <a:cubicBezTo>
                  <a:pt x="15984" y="2203"/>
                  <a:pt x="14694" y="1416"/>
                  <a:pt x="13247" y="1291"/>
                </a:cubicBezTo>
                <a:lnTo>
                  <a:pt x="13247" y="1291"/>
                </a:lnTo>
                <a:cubicBezTo>
                  <a:pt x="13625" y="1794"/>
                  <a:pt x="14034" y="2329"/>
                  <a:pt x="14568" y="2738"/>
                </a:cubicBezTo>
                <a:cubicBezTo>
                  <a:pt x="14946" y="3115"/>
                  <a:pt x="15481" y="3367"/>
                  <a:pt x="15984" y="3650"/>
                </a:cubicBezTo>
                <a:cubicBezTo>
                  <a:pt x="15198" y="3776"/>
                  <a:pt x="14285" y="3902"/>
                  <a:pt x="13499" y="4028"/>
                </a:cubicBezTo>
                <a:cubicBezTo>
                  <a:pt x="13625" y="3241"/>
                  <a:pt x="13121" y="2581"/>
                  <a:pt x="12586" y="2077"/>
                </a:cubicBezTo>
                <a:cubicBezTo>
                  <a:pt x="11926" y="1668"/>
                  <a:pt x="11265" y="1416"/>
                  <a:pt x="10478" y="1165"/>
                </a:cubicBezTo>
                <a:lnTo>
                  <a:pt x="10478" y="1165"/>
                </a:lnTo>
                <a:cubicBezTo>
                  <a:pt x="11013" y="2329"/>
                  <a:pt x="11800" y="3241"/>
                  <a:pt x="12712" y="4028"/>
                </a:cubicBezTo>
                <a:lnTo>
                  <a:pt x="12209" y="4028"/>
                </a:lnTo>
                <a:cubicBezTo>
                  <a:pt x="11674" y="3902"/>
                  <a:pt x="11265" y="3902"/>
                  <a:pt x="10761" y="3902"/>
                </a:cubicBezTo>
                <a:cubicBezTo>
                  <a:pt x="10352" y="2738"/>
                  <a:pt x="9566" y="1794"/>
                  <a:pt x="8653" y="1165"/>
                </a:cubicBezTo>
                <a:lnTo>
                  <a:pt x="8653" y="1165"/>
                </a:lnTo>
                <a:cubicBezTo>
                  <a:pt x="8779" y="2077"/>
                  <a:pt x="9314" y="2990"/>
                  <a:pt x="10101" y="3776"/>
                </a:cubicBezTo>
                <a:cubicBezTo>
                  <a:pt x="9440" y="3650"/>
                  <a:pt x="8779" y="3524"/>
                  <a:pt x="8118" y="3367"/>
                </a:cubicBezTo>
                <a:cubicBezTo>
                  <a:pt x="8118" y="2738"/>
                  <a:pt x="7993" y="2077"/>
                  <a:pt x="7615" y="1668"/>
                </a:cubicBezTo>
                <a:cubicBezTo>
                  <a:pt x="7332" y="1165"/>
                  <a:pt x="6703" y="756"/>
                  <a:pt x="6168" y="630"/>
                </a:cubicBezTo>
                <a:lnTo>
                  <a:pt x="6168" y="630"/>
                </a:lnTo>
                <a:cubicBezTo>
                  <a:pt x="6293" y="1542"/>
                  <a:pt x="6828" y="2455"/>
                  <a:pt x="7332" y="3115"/>
                </a:cubicBezTo>
                <a:cubicBezTo>
                  <a:pt x="6828" y="2990"/>
                  <a:pt x="6293" y="2864"/>
                  <a:pt x="5759" y="2738"/>
                </a:cubicBezTo>
                <a:cubicBezTo>
                  <a:pt x="5916" y="2203"/>
                  <a:pt x="5633" y="1668"/>
                  <a:pt x="5255" y="1291"/>
                </a:cubicBezTo>
                <a:cubicBezTo>
                  <a:pt x="4846" y="881"/>
                  <a:pt x="4343" y="504"/>
                  <a:pt x="3808" y="221"/>
                </a:cubicBezTo>
                <a:lnTo>
                  <a:pt x="3808" y="221"/>
                </a:lnTo>
                <a:cubicBezTo>
                  <a:pt x="3934" y="756"/>
                  <a:pt x="4185" y="1165"/>
                  <a:pt x="4343" y="1668"/>
                </a:cubicBezTo>
                <a:cubicBezTo>
                  <a:pt x="4469" y="1951"/>
                  <a:pt x="4594" y="2203"/>
                  <a:pt x="4720" y="2329"/>
                </a:cubicBezTo>
                <a:cubicBezTo>
                  <a:pt x="4720" y="2429"/>
                  <a:pt x="4800" y="2529"/>
                  <a:pt x="4896" y="2566"/>
                </a:cubicBezTo>
                <a:lnTo>
                  <a:pt x="4896" y="2566"/>
                </a:lnTo>
                <a:cubicBezTo>
                  <a:pt x="4290" y="2454"/>
                  <a:pt x="3656" y="2450"/>
                  <a:pt x="3021" y="2329"/>
                </a:cubicBezTo>
                <a:cubicBezTo>
                  <a:pt x="2895" y="1951"/>
                  <a:pt x="2360" y="1951"/>
                  <a:pt x="2109" y="1951"/>
                </a:cubicBezTo>
                <a:cubicBezTo>
                  <a:pt x="1322" y="1951"/>
                  <a:pt x="661" y="2077"/>
                  <a:pt x="1" y="2329"/>
                </a:cubicBezTo>
                <a:cubicBezTo>
                  <a:pt x="545" y="2666"/>
                  <a:pt x="1261" y="2896"/>
                  <a:pt x="1936" y="2896"/>
                </a:cubicBezTo>
                <a:cubicBezTo>
                  <a:pt x="2080" y="2896"/>
                  <a:pt x="2222" y="2886"/>
                  <a:pt x="2360" y="2864"/>
                </a:cubicBezTo>
                <a:cubicBezTo>
                  <a:pt x="2486" y="2864"/>
                  <a:pt x="2770" y="2738"/>
                  <a:pt x="2895" y="2581"/>
                </a:cubicBezTo>
                <a:cubicBezTo>
                  <a:pt x="3808" y="2738"/>
                  <a:pt x="4594" y="2864"/>
                  <a:pt x="5507" y="2990"/>
                </a:cubicBezTo>
                <a:cubicBezTo>
                  <a:pt x="4469" y="2990"/>
                  <a:pt x="3399" y="3241"/>
                  <a:pt x="2770" y="4154"/>
                </a:cubicBezTo>
                <a:cubicBezTo>
                  <a:pt x="2935" y="4176"/>
                  <a:pt x="3101" y="4187"/>
                  <a:pt x="3267" y="4187"/>
                </a:cubicBezTo>
                <a:cubicBezTo>
                  <a:pt x="4266" y="4187"/>
                  <a:pt x="5241" y="3790"/>
                  <a:pt x="5916" y="3115"/>
                </a:cubicBezTo>
                <a:cubicBezTo>
                  <a:pt x="6419" y="3241"/>
                  <a:pt x="6954" y="3241"/>
                  <a:pt x="7332" y="3367"/>
                </a:cubicBezTo>
                <a:cubicBezTo>
                  <a:pt x="6545" y="3650"/>
                  <a:pt x="5759" y="4028"/>
                  <a:pt x="5129" y="4563"/>
                </a:cubicBezTo>
                <a:cubicBezTo>
                  <a:pt x="5345" y="4615"/>
                  <a:pt x="5566" y="4640"/>
                  <a:pt x="5788" y="4640"/>
                </a:cubicBezTo>
                <a:cubicBezTo>
                  <a:pt x="6635" y="4640"/>
                  <a:pt x="7495" y="4274"/>
                  <a:pt x="8118" y="3650"/>
                </a:cubicBezTo>
                <a:cubicBezTo>
                  <a:pt x="8779" y="3776"/>
                  <a:pt x="9440" y="3902"/>
                  <a:pt x="10101" y="4028"/>
                </a:cubicBezTo>
                <a:cubicBezTo>
                  <a:pt x="9062" y="4311"/>
                  <a:pt x="7993" y="4814"/>
                  <a:pt x="7080" y="5601"/>
                </a:cubicBezTo>
                <a:cubicBezTo>
                  <a:pt x="7305" y="5645"/>
                  <a:pt x="7529" y="5666"/>
                  <a:pt x="7751" y="5666"/>
                </a:cubicBezTo>
                <a:cubicBezTo>
                  <a:pt x="8958" y="5666"/>
                  <a:pt x="10077" y="5038"/>
                  <a:pt x="10635" y="4028"/>
                </a:cubicBezTo>
                <a:cubicBezTo>
                  <a:pt x="11139" y="4154"/>
                  <a:pt x="11674" y="4154"/>
                  <a:pt x="12209" y="4311"/>
                </a:cubicBezTo>
                <a:lnTo>
                  <a:pt x="12712" y="4311"/>
                </a:lnTo>
                <a:cubicBezTo>
                  <a:pt x="11548" y="4814"/>
                  <a:pt x="10635" y="5601"/>
                  <a:pt x="9849" y="6514"/>
                </a:cubicBezTo>
                <a:cubicBezTo>
                  <a:pt x="10635" y="6514"/>
                  <a:pt x="11422" y="6262"/>
                  <a:pt x="12051" y="5884"/>
                </a:cubicBezTo>
                <a:cubicBezTo>
                  <a:pt x="12586" y="5475"/>
                  <a:pt x="13121" y="4940"/>
                  <a:pt x="13499" y="4311"/>
                </a:cubicBezTo>
                <a:cubicBezTo>
                  <a:pt x="14285" y="4154"/>
                  <a:pt x="15072" y="4028"/>
                  <a:pt x="15859" y="3902"/>
                </a:cubicBezTo>
                <a:lnTo>
                  <a:pt x="15859" y="3902"/>
                </a:lnTo>
                <a:cubicBezTo>
                  <a:pt x="14820" y="4689"/>
                  <a:pt x="13908" y="5601"/>
                  <a:pt x="13782" y="6923"/>
                </a:cubicBezTo>
                <a:cubicBezTo>
                  <a:pt x="14568" y="6671"/>
                  <a:pt x="15355" y="6388"/>
                  <a:pt x="15859" y="5727"/>
                </a:cubicBezTo>
                <a:cubicBezTo>
                  <a:pt x="16393" y="5098"/>
                  <a:pt x="16771" y="4437"/>
                  <a:pt x="16771" y="3650"/>
                </a:cubicBezTo>
                <a:cubicBezTo>
                  <a:pt x="17432" y="3367"/>
                  <a:pt x="17967" y="3241"/>
                  <a:pt x="18501" y="2864"/>
                </a:cubicBezTo>
                <a:lnTo>
                  <a:pt x="18501" y="2864"/>
                </a:lnTo>
                <a:cubicBezTo>
                  <a:pt x="17841" y="3902"/>
                  <a:pt x="17432" y="5098"/>
                  <a:pt x="17306" y="6262"/>
                </a:cubicBezTo>
                <a:cubicBezTo>
                  <a:pt x="17967" y="5884"/>
                  <a:pt x="18344" y="5349"/>
                  <a:pt x="18753" y="4689"/>
                </a:cubicBezTo>
                <a:cubicBezTo>
                  <a:pt x="19005" y="4028"/>
                  <a:pt x="19005" y="3367"/>
                  <a:pt x="19005" y="2738"/>
                </a:cubicBezTo>
                <a:cubicBezTo>
                  <a:pt x="20201" y="2077"/>
                  <a:pt x="21239" y="1291"/>
                  <a:pt x="22151" y="221"/>
                </a:cubicBezTo>
                <a:lnTo>
                  <a:pt x="22151" y="95"/>
                </a:lnTo>
                <a:cubicBezTo>
                  <a:pt x="22151" y="32"/>
                  <a:pt x="22120" y="0"/>
                  <a:pt x="220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10"/>
          <p:cNvGrpSpPr/>
          <p:nvPr/>
        </p:nvGrpSpPr>
        <p:grpSpPr>
          <a:xfrm rot="10800000" flipH="1">
            <a:off x="-7" y="12"/>
            <a:ext cx="680991" cy="894904"/>
            <a:chOff x="249825" y="1157425"/>
            <a:chExt cx="206900" cy="271900"/>
          </a:xfrm>
        </p:grpSpPr>
        <p:sp>
          <p:nvSpPr>
            <p:cNvPr id="160" name="Google Shape;160;p10"/>
            <p:cNvSpPr/>
            <p:nvPr/>
          </p:nvSpPr>
          <p:spPr>
            <a:xfrm>
              <a:off x="249825" y="1157425"/>
              <a:ext cx="108575" cy="193225"/>
            </a:xfrm>
            <a:custGeom>
              <a:avLst/>
              <a:gdLst/>
              <a:ahLst/>
              <a:cxnLst/>
              <a:rect l="l" t="t" r="r" b="b"/>
              <a:pathLst>
                <a:path w="4343" h="7729" extrusionOk="0">
                  <a:moveTo>
                    <a:pt x="2007" y="0"/>
                  </a:moveTo>
                  <a:cubicBezTo>
                    <a:pt x="1338" y="0"/>
                    <a:pt x="590" y="666"/>
                    <a:pt x="1" y="1562"/>
                  </a:cubicBezTo>
                  <a:lnTo>
                    <a:pt x="1" y="7729"/>
                  </a:lnTo>
                  <a:cubicBezTo>
                    <a:pt x="127" y="7446"/>
                    <a:pt x="410" y="7194"/>
                    <a:pt x="662" y="6785"/>
                  </a:cubicBezTo>
                  <a:cubicBezTo>
                    <a:pt x="2109" y="4834"/>
                    <a:pt x="4343" y="1436"/>
                    <a:pt x="2644" y="241"/>
                  </a:cubicBezTo>
                  <a:cubicBezTo>
                    <a:pt x="2447" y="75"/>
                    <a:pt x="2231" y="0"/>
                    <a:pt x="2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249825" y="1228725"/>
              <a:ext cx="33075" cy="62950"/>
            </a:xfrm>
            <a:custGeom>
              <a:avLst/>
              <a:gdLst/>
              <a:ahLst/>
              <a:cxnLst/>
              <a:rect l="l" t="t" r="r" b="b"/>
              <a:pathLst>
                <a:path w="1323" h="2518" extrusionOk="0">
                  <a:moveTo>
                    <a:pt x="1071" y="0"/>
                  </a:moveTo>
                  <a:cubicBezTo>
                    <a:pt x="1071" y="0"/>
                    <a:pt x="662" y="944"/>
                    <a:pt x="1" y="1982"/>
                  </a:cubicBezTo>
                  <a:lnTo>
                    <a:pt x="1" y="2517"/>
                  </a:lnTo>
                  <a:cubicBezTo>
                    <a:pt x="662" y="1196"/>
                    <a:pt x="1196" y="283"/>
                    <a:pt x="1322" y="157"/>
                  </a:cubicBezTo>
                  <a:cubicBezTo>
                    <a:pt x="1322" y="157"/>
                    <a:pt x="1322" y="0"/>
                    <a:pt x="1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249825" y="1250250"/>
              <a:ext cx="206900" cy="179075"/>
            </a:xfrm>
            <a:custGeom>
              <a:avLst/>
              <a:gdLst/>
              <a:ahLst/>
              <a:cxnLst/>
              <a:rect l="l" t="t" r="r" b="b"/>
              <a:pathLst>
                <a:path w="8276" h="7163" extrusionOk="0">
                  <a:moveTo>
                    <a:pt x="6213" y="1"/>
                  </a:moveTo>
                  <a:cubicBezTo>
                    <a:pt x="4884" y="1"/>
                    <a:pt x="2769" y="1690"/>
                    <a:pt x="1196" y="3072"/>
                  </a:cubicBezTo>
                  <a:cubicBezTo>
                    <a:pt x="787" y="3355"/>
                    <a:pt x="410" y="3733"/>
                    <a:pt x="1" y="4142"/>
                  </a:cubicBezTo>
                  <a:lnTo>
                    <a:pt x="1" y="7162"/>
                  </a:lnTo>
                  <a:cubicBezTo>
                    <a:pt x="284" y="7005"/>
                    <a:pt x="536" y="6879"/>
                    <a:pt x="913" y="6627"/>
                  </a:cubicBezTo>
                  <a:cubicBezTo>
                    <a:pt x="913" y="6627"/>
                    <a:pt x="1700" y="6376"/>
                    <a:pt x="2644" y="5841"/>
                  </a:cubicBezTo>
                  <a:cubicBezTo>
                    <a:pt x="4846" y="4519"/>
                    <a:pt x="8276" y="2443"/>
                    <a:pt x="7206" y="586"/>
                  </a:cubicBezTo>
                  <a:cubicBezTo>
                    <a:pt x="6985" y="174"/>
                    <a:pt x="6639" y="1"/>
                    <a:pt x="6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249825" y="1308350"/>
              <a:ext cx="125100" cy="94225"/>
            </a:xfrm>
            <a:custGeom>
              <a:avLst/>
              <a:gdLst/>
              <a:ahLst/>
              <a:cxnLst/>
              <a:rect l="l" t="t" r="r" b="b"/>
              <a:pathLst>
                <a:path w="5004" h="3769" extrusionOk="0">
                  <a:moveTo>
                    <a:pt x="4783" y="1"/>
                  </a:moveTo>
                  <a:cubicBezTo>
                    <a:pt x="4752" y="1"/>
                    <a:pt x="4720" y="40"/>
                    <a:pt x="4720" y="119"/>
                  </a:cubicBezTo>
                  <a:cubicBezTo>
                    <a:pt x="4720" y="119"/>
                    <a:pt x="1983" y="2070"/>
                    <a:pt x="1" y="3391"/>
                  </a:cubicBezTo>
                  <a:lnTo>
                    <a:pt x="1" y="3769"/>
                  </a:lnTo>
                  <a:cubicBezTo>
                    <a:pt x="1983" y="2479"/>
                    <a:pt x="4720" y="370"/>
                    <a:pt x="4846" y="245"/>
                  </a:cubicBezTo>
                  <a:cubicBezTo>
                    <a:pt x="4846" y="245"/>
                    <a:pt x="5004" y="119"/>
                    <a:pt x="4846" y="119"/>
                  </a:cubicBezTo>
                  <a:cubicBezTo>
                    <a:pt x="4846" y="40"/>
                    <a:pt x="4815" y="1"/>
                    <a:pt x="4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0"/>
          <p:cNvGrpSpPr/>
          <p:nvPr/>
        </p:nvGrpSpPr>
        <p:grpSpPr>
          <a:xfrm rot="10800000" flipH="1">
            <a:off x="7062988" y="3716432"/>
            <a:ext cx="2081007" cy="1427071"/>
            <a:chOff x="7062988" y="-173543"/>
            <a:chExt cx="2081007" cy="1427071"/>
          </a:xfrm>
        </p:grpSpPr>
        <p:sp>
          <p:nvSpPr>
            <p:cNvPr id="165" name="Google Shape;165;p10"/>
            <p:cNvSpPr/>
            <p:nvPr/>
          </p:nvSpPr>
          <p:spPr>
            <a:xfrm>
              <a:off x="7367198" y="-173543"/>
              <a:ext cx="1776797" cy="1427071"/>
            </a:xfrm>
            <a:custGeom>
              <a:avLst/>
              <a:gdLst/>
              <a:ahLst/>
              <a:cxnLst/>
              <a:rect l="l" t="t" r="r" b="b"/>
              <a:pathLst>
                <a:path w="17589" h="17432" extrusionOk="0">
                  <a:moveTo>
                    <a:pt x="1" y="0"/>
                  </a:moveTo>
                  <a:cubicBezTo>
                    <a:pt x="1" y="0"/>
                    <a:pt x="284" y="3933"/>
                    <a:pt x="2486" y="5380"/>
                  </a:cubicBezTo>
                  <a:cubicBezTo>
                    <a:pt x="6042" y="7866"/>
                    <a:pt x="9849" y="4971"/>
                    <a:pt x="12460" y="9030"/>
                  </a:cubicBezTo>
                  <a:cubicBezTo>
                    <a:pt x="15072" y="13121"/>
                    <a:pt x="13499" y="16519"/>
                    <a:pt x="17589" y="17431"/>
                  </a:cubicBezTo>
                  <a:lnTo>
                    <a:pt x="175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443258">
              <a:off x="7078222" y="-45116"/>
              <a:ext cx="292283" cy="255731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rgbClr val="E7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4572000" y="1086750"/>
            <a:ext cx="3852000" cy="297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720000" y="429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1"/>
          </p:nvPr>
        </p:nvSpPr>
        <p:spPr>
          <a:xfrm>
            <a:off x="1591225" y="3992713"/>
            <a:ext cx="2667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2" hasCustomPrompt="1"/>
          </p:nvPr>
        </p:nvSpPr>
        <p:spPr>
          <a:xfrm>
            <a:off x="783900" y="3901938"/>
            <a:ext cx="5085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3"/>
          </p:nvPr>
        </p:nvSpPr>
        <p:spPr>
          <a:xfrm>
            <a:off x="1591225" y="3693338"/>
            <a:ext cx="2667900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4"/>
          </p:nvPr>
        </p:nvSpPr>
        <p:spPr>
          <a:xfrm>
            <a:off x="5756100" y="3992713"/>
            <a:ext cx="2667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5" hasCustomPrompt="1"/>
          </p:nvPr>
        </p:nvSpPr>
        <p:spPr>
          <a:xfrm>
            <a:off x="4884900" y="3901950"/>
            <a:ext cx="6363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6"/>
          </p:nvPr>
        </p:nvSpPr>
        <p:spPr>
          <a:xfrm>
            <a:off x="5756100" y="3693338"/>
            <a:ext cx="2667900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7"/>
          </p:nvPr>
        </p:nvSpPr>
        <p:spPr>
          <a:xfrm>
            <a:off x="1591225" y="2762963"/>
            <a:ext cx="2667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8" hasCustomPrompt="1"/>
          </p:nvPr>
        </p:nvSpPr>
        <p:spPr>
          <a:xfrm>
            <a:off x="783925" y="2672213"/>
            <a:ext cx="5085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9"/>
          </p:nvPr>
        </p:nvSpPr>
        <p:spPr>
          <a:xfrm>
            <a:off x="1591225" y="2463588"/>
            <a:ext cx="2667900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3"/>
          </p:nvPr>
        </p:nvSpPr>
        <p:spPr>
          <a:xfrm>
            <a:off x="5756100" y="2762963"/>
            <a:ext cx="2667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14" hasCustomPrompt="1"/>
          </p:nvPr>
        </p:nvSpPr>
        <p:spPr>
          <a:xfrm>
            <a:off x="4884900" y="2672225"/>
            <a:ext cx="6363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5"/>
          </p:nvPr>
        </p:nvSpPr>
        <p:spPr>
          <a:xfrm>
            <a:off x="5756100" y="2463588"/>
            <a:ext cx="2667900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16"/>
          </p:nvPr>
        </p:nvSpPr>
        <p:spPr>
          <a:xfrm>
            <a:off x="1591213" y="1533200"/>
            <a:ext cx="2667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17" hasCustomPrompt="1"/>
          </p:nvPr>
        </p:nvSpPr>
        <p:spPr>
          <a:xfrm>
            <a:off x="783888" y="1442475"/>
            <a:ext cx="5085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8"/>
          </p:nvPr>
        </p:nvSpPr>
        <p:spPr>
          <a:xfrm>
            <a:off x="1591213" y="1233825"/>
            <a:ext cx="2667900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9"/>
          </p:nvPr>
        </p:nvSpPr>
        <p:spPr>
          <a:xfrm>
            <a:off x="5756088" y="1533200"/>
            <a:ext cx="2667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20" hasCustomPrompt="1"/>
          </p:nvPr>
        </p:nvSpPr>
        <p:spPr>
          <a:xfrm>
            <a:off x="4884888" y="1442488"/>
            <a:ext cx="6363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21"/>
          </p:nvPr>
        </p:nvSpPr>
        <p:spPr>
          <a:xfrm>
            <a:off x="5756088" y="1233825"/>
            <a:ext cx="2667900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Medium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grpSp>
        <p:nvGrpSpPr>
          <p:cNvPr id="204" name="Google Shape;204;p13"/>
          <p:cNvGrpSpPr/>
          <p:nvPr/>
        </p:nvGrpSpPr>
        <p:grpSpPr>
          <a:xfrm>
            <a:off x="0" y="4309851"/>
            <a:ext cx="612801" cy="824258"/>
            <a:chOff x="1662579" y="1510614"/>
            <a:chExt cx="314418" cy="422913"/>
          </a:xfrm>
        </p:grpSpPr>
        <p:sp>
          <p:nvSpPr>
            <p:cNvPr id="205" name="Google Shape;205;p13"/>
            <p:cNvSpPr/>
            <p:nvPr/>
          </p:nvSpPr>
          <p:spPr>
            <a:xfrm>
              <a:off x="1760647" y="1713825"/>
              <a:ext cx="216350" cy="219700"/>
            </a:xfrm>
            <a:custGeom>
              <a:avLst/>
              <a:gdLst/>
              <a:ahLst/>
              <a:cxnLst/>
              <a:rect l="l" t="t" r="r" b="b"/>
              <a:pathLst>
                <a:path w="8654" h="8788" extrusionOk="0">
                  <a:moveTo>
                    <a:pt x="6067" y="1"/>
                  </a:moveTo>
                  <a:cubicBezTo>
                    <a:pt x="4179" y="1"/>
                    <a:pt x="2369" y="3406"/>
                    <a:pt x="1322" y="5641"/>
                  </a:cubicBezTo>
                  <a:cubicBezTo>
                    <a:pt x="788" y="6837"/>
                    <a:pt x="536" y="7749"/>
                    <a:pt x="536" y="7749"/>
                  </a:cubicBezTo>
                  <a:cubicBezTo>
                    <a:pt x="253" y="8127"/>
                    <a:pt x="127" y="8536"/>
                    <a:pt x="1" y="8788"/>
                  </a:cubicBezTo>
                  <a:lnTo>
                    <a:pt x="3147" y="8788"/>
                  </a:lnTo>
                  <a:cubicBezTo>
                    <a:pt x="3682" y="8127"/>
                    <a:pt x="4186" y="7624"/>
                    <a:pt x="4469" y="7089"/>
                  </a:cubicBezTo>
                  <a:cubicBezTo>
                    <a:pt x="6420" y="4729"/>
                    <a:pt x="8654" y="1048"/>
                    <a:pt x="6703" y="135"/>
                  </a:cubicBezTo>
                  <a:cubicBezTo>
                    <a:pt x="6490" y="43"/>
                    <a:pt x="6278" y="1"/>
                    <a:pt x="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790547" y="1786425"/>
              <a:ext cx="94425" cy="147100"/>
            </a:xfrm>
            <a:custGeom>
              <a:avLst/>
              <a:gdLst/>
              <a:ahLst/>
              <a:cxnLst/>
              <a:rect l="l" t="t" r="r" b="b"/>
              <a:pathLst>
                <a:path w="3777" h="5884" extrusionOk="0">
                  <a:moveTo>
                    <a:pt x="3650" y="0"/>
                  </a:moveTo>
                  <a:cubicBezTo>
                    <a:pt x="3650" y="0"/>
                    <a:pt x="3525" y="0"/>
                    <a:pt x="3525" y="126"/>
                  </a:cubicBezTo>
                  <a:cubicBezTo>
                    <a:pt x="3399" y="252"/>
                    <a:pt x="1291" y="3524"/>
                    <a:pt x="1" y="5884"/>
                  </a:cubicBezTo>
                  <a:lnTo>
                    <a:pt x="378" y="5884"/>
                  </a:lnTo>
                  <a:cubicBezTo>
                    <a:pt x="1574" y="3524"/>
                    <a:pt x="3776" y="252"/>
                    <a:pt x="3776" y="252"/>
                  </a:cubicBezTo>
                  <a:cubicBezTo>
                    <a:pt x="3776" y="126"/>
                    <a:pt x="3776" y="126"/>
                    <a:pt x="3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1662579" y="1510614"/>
              <a:ext cx="183301" cy="422913"/>
            </a:xfrm>
            <a:custGeom>
              <a:avLst/>
              <a:gdLst/>
              <a:ahLst/>
              <a:cxnLst/>
              <a:rect l="l" t="t" r="r" b="b"/>
              <a:pathLst>
                <a:path w="4720" h="10890" extrusionOk="0">
                  <a:moveTo>
                    <a:pt x="2518" y="1"/>
                  </a:moveTo>
                  <a:cubicBezTo>
                    <a:pt x="245" y="1"/>
                    <a:pt x="0" y="4508"/>
                    <a:pt x="0" y="7240"/>
                  </a:cubicBezTo>
                  <a:cubicBezTo>
                    <a:pt x="0" y="8530"/>
                    <a:pt x="126" y="9442"/>
                    <a:pt x="126" y="9442"/>
                  </a:cubicBezTo>
                  <a:lnTo>
                    <a:pt x="126" y="10512"/>
                  </a:lnTo>
                  <a:lnTo>
                    <a:pt x="126" y="10890"/>
                  </a:lnTo>
                  <a:lnTo>
                    <a:pt x="2486" y="10890"/>
                  </a:lnTo>
                  <a:cubicBezTo>
                    <a:pt x="2895" y="9726"/>
                    <a:pt x="3272" y="8152"/>
                    <a:pt x="3556" y="7240"/>
                  </a:cubicBezTo>
                  <a:cubicBezTo>
                    <a:pt x="4185" y="4219"/>
                    <a:pt x="4720" y="3"/>
                    <a:pt x="2612" y="3"/>
                  </a:cubicBezTo>
                  <a:cubicBezTo>
                    <a:pt x="2580" y="2"/>
                    <a:pt x="2549" y="1"/>
                    <a:pt x="2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708986" y="1632903"/>
              <a:ext cx="40388" cy="300622"/>
            </a:xfrm>
            <a:custGeom>
              <a:avLst/>
              <a:gdLst/>
              <a:ahLst/>
              <a:cxnLst/>
              <a:rect l="l" t="t" r="r" b="b"/>
              <a:pathLst>
                <a:path w="1040" h="7741" extrusionOk="0">
                  <a:moveTo>
                    <a:pt x="913" y="1"/>
                  </a:moveTo>
                  <a:lnTo>
                    <a:pt x="787" y="158"/>
                  </a:lnTo>
                  <a:cubicBezTo>
                    <a:pt x="787" y="410"/>
                    <a:pt x="127" y="5255"/>
                    <a:pt x="1" y="7741"/>
                  </a:cubicBezTo>
                  <a:lnTo>
                    <a:pt x="252" y="7741"/>
                  </a:lnTo>
                  <a:cubicBezTo>
                    <a:pt x="378" y="5255"/>
                    <a:pt x="1039" y="284"/>
                    <a:pt x="1039" y="284"/>
                  </a:cubicBezTo>
                  <a:cubicBezTo>
                    <a:pt x="1039" y="158"/>
                    <a:pt x="1039" y="158"/>
                    <a:pt x="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13"/>
          <p:cNvGrpSpPr/>
          <p:nvPr/>
        </p:nvGrpSpPr>
        <p:grpSpPr>
          <a:xfrm>
            <a:off x="7062988" y="-173543"/>
            <a:ext cx="2081007" cy="1427071"/>
            <a:chOff x="7062988" y="-173543"/>
            <a:chExt cx="2081007" cy="1427071"/>
          </a:xfrm>
        </p:grpSpPr>
        <p:sp>
          <p:nvSpPr>
            <p:cNvPr id="210" name="Google Shape;210;p13"/>
            <p:cNvSpPr/>
            <p:nvPr/>
          </p:nvSpPr>
          <p:spPr>
            <a:xfrm>
              <a:off x="7367198" y="-173543"/>
              <a:ext cx="1776797" cy="1427071"/>
            </a:xfrm>
            <a:custGeom>
              <a:avLst/>
              <a:gdLst/>
              <a:ahLst/>
              <a:cxnLst/>
              <a:rect l="l" t="t" r="r" b="b"/>
              <a:pathLst>
                <a:path w="17589" h="17432" extrusionOk="0">
                  <a:moveTo>
                    <a:pt x="1" y="0"/>
                  </a:moveTo>
                  <a:cubicBezTo>
                    <a:pt x="1" y="0"/>
                    <a:pt x="284" y="3933"/>
                    <a:pt x="2486" y="5380"/>
                  </a:cubicBezTo>
                  <a:cubicBezTo>
                    <a:pt x="6042" y="7866"/>
                    <a:pt x="9849" y="4971"/>
                    <a:pt x="12460" y="9030"/>
                  </a:cubicBezTo>
                  <a:cubicBezTo>
                    <a:pt x="15072" y="13121"/>
                    <a:pt x="13499" y="16519"/>
                    <a:pt x="17589" y="17431"/>
                  </a:cubicBezTo>
                  <a:lnTo>
                    <a:pt x="175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 rot="443258">
              <a:off x="7078222" y="-45116"/>
              <a:ext cx="292283" cy="255731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rgbClr val="E7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16"/>
          <p:cNvGrpSpPr/>
          <p:nvPr/>
        </p:nvGrpSpPr>
        <p:grpSpPr>
          <a:xfrm rot="10800000">
            <a:off x="8481549" y="-3"/>
            <a:ext cx="662459" cy="655061"/>
            <a:chOff x="1662575" y="1661275"/>
            <a:chExt cx="275325" cy="272250"/>
          </a:xfrm>
        </p:grpSpPr>
        <p:sp>
          <p:nvSpPr>
            <p:cNvPr id="253" name="Google Shape;253;p16"/>
            <p:cNvSpPr/>
            <p:nvPr/>
          </p:nvSpPr>
          <p:spPr>
            <a:xfrm>
              <a:off x="1721550" y="1713825"/>
              <a:ext cx="216350" cy="219700"/>
            </a:xfrm>
            <a:custGeom>
              <a:avLst/>
              <a:gdLst/>
              <a:ahLst/>
              <a:cxnLst/>
              <a:rect l="l" t="t" r="r" b="b"/>
              <a:pathLst>
                <a:path w="8654" h="8788" extrusionOk="0">
                  <a:moveTo>
                    <a:pt x="6067" y="1"/>
                  </a:moveTo>
                  <a:cubicBezTo>
                    <a:pt x="4179" y="1"/>
                    <a:pt x="2369" y="3406"/>
                    <a:pt x="1322" y="5641"/>
                  </a:cubicBezTo>
                  <a:cubicBezTo>
                    <a:pt x="788" y="6837"/>
                    <a:pt x="536" y="7749"/>
                    <a:pt x="536" y="7749"/>
                  </a:cubicBezTo>
                  <a:cubicBezTo>
                    <a:pt x="253" y="8127"/>
                    <a:pt x="127" y="8536"/>
                    <a:pt x="1" y="8788"/>
                  </a:cubicBezTo>
                  <a:lnTo>
                    <a:pt x="3147" y="8788"/>
                  </a:lnTo>
                  <a:cubicBezTo>
                    <a:pt x="3682" y="8127"/>
                    <a:pt x="4186" y="7624"/>
                    <a:pt x="4469" y="7089"/>
                  </a:cubicBezTo>
                  <a:cubicBezTo>
                    <a:pt x="6420" y="4729"/>
                    <a:pt x="8654" y="1048"/>
                    <a:pt x="6703" y="135"/>
                  </a:cubicBezTo>
                  <a:cubicBezTo>
                    <a:pt x="6490" y="43"/>
                    <a:pt x="6278" y="1"/>
                    <a:pt x="6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751450" y="1786425"/>
              <a:ext cx="94425" cy="147100"/>
            </a:xfrm>
            <a:custGeom>
              <a:avLst/>
              <a:gdLst/>
              <a:ahLst/>
              <a:cxnLst/>
              <a:rect l="l" t="t" r="r" b="b"/>
              <a:pathLst>
                <a:path w="3777" h="5884" extrusionOk="0">
                  <a:moveTo>
                    <a:pt x="3650" y="0"/>
                  </a:moveTo>
                  <a:cubicBezTo>
                    <a:pt x="3650" y="0"/>
                    <a:pt x="3525" y="0"/>
                    <a:pt x="3525" y="126"/>
                  </a:cubicBezTo>
                  <a:cubicBezTo>
                    <a:pt x="3399" y="252"/>
                    <a:pt x="1291" y="3524"/>
                    <a:pt x="1" y="5884"/>
                  </a:cubicBezTo>
                  <a:lnTo>
                    <a:pt x="378" y="5884"/>
                  </a:lnTo>
                  <a:cubicBezTo>
                    <a:pt x="1574" y="3524"/>
                    <a:pt x="3776" y="252"/>
                    <a:pt x="3776" y="252"/>
                  </a:cubicBezTo>
                  <a:cubicBezTo>
                    <a:pt x="3776" y="126"/>
                    <a:pt x="3776" y="126"/>
                    <a:pt x="3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662575" y="1661275"/>
              <a:ext cx="118000" cy="272250"/>
            </a:xfrm>
            <a:custGeom>
              <a:avLst/>
              <a:gdLst/>
              <a:ahLst/>
              <a:cxnLst/>
              <a:rect l="l" t="t" r="r" b="b"/>
              <a:pathLst>
                <a:path w="4720" h="10890" extrusionOk="0">
                  <a:moveTo>
                    <a:pt x="2518" y="1"/>
                  </a:moveTo>
                  <a:cubicBezTo>
                    <a:pt x="245" y="1"/>
                    <a:pt x="0" y="4508"/>
                    <a:pt x="0" y="7240"/>
                  </a:cubicBezTo>
                  <a:cubicBezTo>
                    <a:pt x="0" y="8530"/>
                    <a:pt x="126" y="9442"/>
                    <a:pt x="126" y="9442"/>
                  </a:cubicBezTo>
                  <a:lnTo>
                    <a:pt x="126" y="10512"/>
                  </a:lnTo>
                  <a:lnTo>
                    <a:pt x="126" y="10890"/>
                  </a:lnTo>
                  <a:lnTo>
                    <a:pt x="2486" y="10890"/>
                  </a:lnTo>
                  <a:cubicBezTo>
                    <a:pt x="2895" y="9726"/>
                    <a:pt x="3272" y="8152"/>
                    <a:pt x="3556" y="7240"/>
                  </a:cubicBezTo>
                  <a:cubicBezTo>
                    <a:pt x="4185" y="4219"/>
                    <a:pt x="4720" y="3"/>
                    <a:pt x="2612" y="3"/>
                  </a:cubicBezTo>
                  <a:cubicBezTo>
                    <a:pt x="2580" y="2"/>
                    <a:pt x="2549" y="1"/>
                    <a:pt x="2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692450" y="1740000"/>
              <a:ext cx="26000" cy="193525"/>
            </a:xfrm>
            <a:custGeom>
              <a:avLst/>
              <a:gdLst/>
              <a:ahLst/>
              <a:cxnLst/>
              <a:rect l="l" t="t" r="r" b="b"/>
              <a:pathLst>
                <a:path w="1040" h="7741" extrusionOk="0">
                  <a:moveTo>
                    <a:pt x="913" y="1"/>
                  </a:moveTo>
                  <a:lnTo>
                    <a:pt x="787" y="158"/>
                  </a:lnTo>
                  <a:cubicBezTo>
                    <a:pt x="787" y="410"/>
                    <a:pt x="127" y="5255"/>
                    <a:pt x="1" y="7741"/>
                  </a:cubicBezTo>
                  <a:lnTo>
                    <a:pt x="252" y="7741"/>
                  </a:lnTo>
                  <a:cubicBezTo>
                    <a:pt x="378" y="5255"/>
                    <a:pt x="1039" y="284"/>
                    <a:pt x="1039" y="284"/>
                  </a:cubicBezTo>
                  <a:cubicBezTo>
                    <a:pt x="1039" y="158"/>
                    <a:pt x="1039" y="158"/>
                    <a:pt x="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16"/>
          <p:cNvGrpSpPr/>
          <p:nvPr/>
        </p:nvGrpSpPr>
        <p:grpSpPr>
          <a:xfrm rot="582351">
            <a:off x="7952428" y="-169338"/>
            <a:ext cx="1205789" cy="500397"/>
            <a:chOff x="1137675" y="2895525"/>
            <a:chExt cx="685150" cy="284350"/>
          </a:xfrm>
        </p:grpSpPr>
        <p:sp>
          <p:nvSpPr>
            <p:cNvPr id="258" name="Google Shape;258;p16"/>
            <p:cNvSpPr/>
            <p:nvPr/>
          </p:nvSpPr>
          <p:spPr>
            <a:xfrm>
              <a:off x="1137675" y="2895525"/>
              <a:ext cx="685150" cy="284350"/>
            </a:xfrm>
            <a:custGeom>
              <a:avLst/>
              <a:gdLst/>
              <a:ahLst/>
              <a:cxnLst/>
              <a:rect l="l" t="t" r="r" b="b"/>
              <a:pathLst>
                <a:path w="27406" h="11374" extrusionOk="0">
                  <a:moveTo>
                    <a:pt x="21175" y="1"/>
                  </a:moveTo>
                  <a:cubicBezTo>
                    <a:pt x="18163" y="1"/>
                    <a:pt x="15144" y="821"/>
                    <a:pt x="12460" y="2060"/>
                  </a:cubicBezTo>
                  <a:cubicBezTo>
                    <a:pt x="7740" y="4294"/>
                    <a:pt x="3933" y="7818"/>
                    <a:pt x="0" y="11374"/>
                  </a:cubicBezTo>
                  <a:cubicBezTo>
                    <a:pt x="3273" y="10304"/>
                    <a:pt x="6702" y="10178"/>
                    <a:pt x="10100" y="9926"/>
                  </a:cubicBezTo>
                  <a:cubicBezTo>
                    <a:pt x="13372" y="9517"/>
                    <a:pt x="16802" y="9265"/>
                    <a:pt x="19948" y="7944"/>
                  </a:cubicBezTo>
                  <a:cubicBezTo>
                    <a:pt x="22151" y="7157"/>
                    <a:pt x="24259" y="5867"/>
                    <a:pt x="25832" y="3885"/>
                  </a:cubicBezTo>
                  <a:cubicBezTo>
                    <a:pt x="26241" y="3508"/>
                    <a:pt x="27405" y="2060"/>
                    <a:pt x="27154" y="1399"/>
                  </a:cubicBezTo>
                  <a:cubicBezTo>
                    <a:pt x="26871" y="739"/>
                    <a:pt x="25171" y="487"/>
                    <a:pt x="24511" y="361"/>
                  </a:cubicBezTo>
                  <a:cubicBezTo>
                    <a:pt x="23411" y="114"/>
                    <a:pt x="22293" y="1"/>
                    <a:pt x="21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1137675" y="2913975"/>
              <a:ext cx="678850" cy="265900"/>
            </a:xfrm>
            <a:custGeom>
              <a:avLst/>
              <a:gdLst/>
              <a:ahLst/>
              <a:cxnLst/>
              <a:rect l="l" t="t" r="r" b="b"/>
              <a:pathLst>
                <a:path w="27154" h="10636" extrusionOk="0">
                  <a:moveTo>
                    <a:pt x="15858" y="1"/>
                  </a:moveTo>
                  <a:cubicBezTo>
                    <a:pt x="15732" y="1"/>
                    <a:pt x="15606" y="127"/>
                    <a:pt x="15481" y="127"/>
                  </a:cubicBezTo>
                  <a:lnTo>
                    <a:pt x="18627" y="2770"/>
                  </a:lnTo>
                  <a:cubicBezTo>
                    <a:pt x="17180" y="3147"/>
                    <a:pt x="15858" y="3556"/>
                    <a:pt x="14694" y="3934"/>
                  </a:cubicBezTo>
                  <a:cubicBezTo>
                    <a:pt x="13121" y="4343"/>
                    <a:pt x="11673" y="5003"/>
                    <a:pt x="10226" y="5507"/>
                  </a:cubicBezTo>
                  <a:lnTo>
                    <a:pt x="7080" y="4594"/>
                  </a:lnTo>
                  <a:cubicBezTo>
                    <a:pt x="6954" y="4720"/>
                    <a:pt x="6828" y="4720"/>
                    <a:pt x="6702" y="4846"/>
                  </a:cubicBezTo>
                  <a:lnTo>
                    <a:pt x="9565" y="5790"/>
                  </a:lnTo>
                  <a:cubicBezTo>
                    <a:pt x="5632" y="7489"/>
                    <a:pt x="2108" y="9314"/>
                    <a:pt x="661" y="10101"/>
                  </a:cubicBezTo>
                  <a:cubicBezTo>
                    <a:pt x="535" y="10226"/>
                    <a:pt x="283" y="10510"/>
                    <a:pt x="0" y="10636"/>
                  </a:cubicBezTo>
                  <a:cubicBezTo>
                    <a:pt x="409" y="10636"/>
                    <a:pt x="661" y="10510"/>
                    <a:pt x="913" y="10352"/>
                  </a:cubicBezTo>
                  <a:cubicBezTo>
                    <a:pt x="2895" y="9314"/>
                    <a:pt x="8527" y="6419"/>
                    <a:pt x="14033" y="4469"/>
                  </a:cubicBezTo>
                  <a:lnTo>
                    <a:pt x="14033" y="4469"/>
                  </a:lnTo>
                  <a:lnTo>
                    <a:pt x="11548" y="9062"/>
                  </a:lnTo>
                  <a:cubicBezTo>
                    <a:pt x="11673" y="9062"/>
                    <a:pt x="11799" y="8936"/>
                    <a:pt x="11925" y="8936"/>
                  </a:cubicBezTo>
                  <a:lnTo>
                    <a:pt x="14694" y="4343"/>
                  </a:lnTo>
                  <a:lnTo>
                    <a:pt x="14820" y="4343"/>
                  </a:lnTo>
                  <a:cubicBezTo>
                    <a:pt x="16141" y="3808"/>
                    <a:pt x="17840" y="3430"/>
                    <a:pt x="19539" y="3021"/>
                  </a:cubicBezTo>
                  <a:cubicBezTo>
                    <a:pt x="19948" y="2895"/>
                    <a:pt x="20452" y="2770"/>
                    <a:pt x="20987" y="2644"/>
                  </a:cubicBezTo>
                  <a:lnTo>
                    <a:pt x="20987" y="2644"/>
                  </a:lnTo>
                  <a:lnTo>
                    <a:pt x="18501" y="7741"/>
                  </a:lnTo>
                  <a:cubicBezTo>
                    <a:pt x="18627" y="7741"/>
                    <a:pt x="18879" y="7741"/>
                    <a:pt x="19005" y="7615"/>
                  </a:cubicBezTo>
                  <a:lnTo>
                    <a:pt x="21364" y="2486"/>
                  </a:lnTo>
                  <a:cubicBezTo>
                    <a:pt x="23472" y="1983"/>
                    <a:pt x="25455" y="1448"/>
                    <a:pt x="27154" y="661"/>
                  </a:cubicBezTo>
                  <a:cubicBezTo>
                    <a:pt x="27154" y="536"/>
                    <a:pt x="27028" y="410"/>
                    <a:pt x="27028" y="410"/>
                  </a:cubicBezTo>
                  <a:cubicBezTo>
                    <a:pt x="24668" y="1322"/>
                    <a:pt x="21899" y="1983"/>
                    <a:pt x="19414" y="2644"/>
                  </a:cubicBezTo>
                  <a:lnTo>
                    <a:pt x="19162" y="2644"/>
                  </a:lnTo>
                  <a:lnTo>
                    <a:pt x="15858" y="1"/>
                  </a:lnTo>
                  <a:close/>
                </a:path>
              </a:pathLst>
            </a:custGeom>
            <a:solidFill>
              <a:srgbClr val="B7A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6"/>
          <p:cNvGrpSpPr/>
          <p:nvPr/>
        </p:nvGrpSpPr>
        <p:grpSpPr>
          <a:xfrm>
            <a:off x="-8" y="4060069"/>
            <a:ext cx="1070215" cy="1086856"/>
            <a:chOff x="249825" y="1523700"/>
            <a:chExt cx="403550" cy="409825"/>
          </a:xfrm>
        </p:grpSpPr>
        <p:sp>
          <p:nvSpPr>
            <p:cNvPr id="261" name="Google Shape;261;p16"/>
            <p:cNvSpPr/>
            <p:nvPr/>
          </p:nvSpPr>
          <p:spPr>
            <a:xfrm>
              <a:off x="249825" y="1523700"/>
              <a:ext cx="403550" cy="409825"/>
            </a:xfrm>
            <a:custGeom>
              <a:avLst/>
              <a:gdLst/>
              <a:ahLst/>
              <a:cxnLst/>
              <a:rect l="l" t="t" r="r" b="b"/>
              <a:pathLst>
                <a:path w="16142" h="16393" extrusionOk="0">
                  <a:moveTo>
                    <a:pt x="1" y="0"/>
                  </a:moveTo>
                  <a:lnTo>
                    <a:pt x="1" y="16393"/>
                  </a:lnTo>
                  <a:lnTo>
                    <a:pt x="16142" y="16393"/>
                  </a:lnTo>
                  <a:cubicBezTo>
                    <a:pt x="15355" y="12743"/>
                    <a:pt x="12209" y="14159"/>
                    <a:pt x="8402" y="11673"/>
                  </a:cubicBezTo>
                  <a:cubicBezTo>
                    <a:pt x="4595" y="9188"/>
                    <a:pt x="7363" y="5789"/>
                    <a:pt x="5004" y="2360"/>
                  </a:cubicBezTo>
                  <a:cubicBezTo>
                    <a:pt x="3556" y="28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417375" y="1724275"/>
              <a:ext cx="81825" cy="71600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6"/>
          <p:cNvSpPr txBox="1">
            <a:spLocks noGrp="1"/>
          </p:cNvSpPr>
          <p:nvPr>
            <p:ph type="title"/>
          </p:nvPr>
        </p:nvSpPr>
        <p:spPr>
          <a:xfrm>
            <a:off x="720000" y="4291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7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21"/>
          <p:cNvGrpSpPr/>
          <p:nvPr/>
        </p:nvGrpSpPr>
        <p:grpSpPr>
          <a:xfrm rot="10800000">
            <a:off x="8481549" y="-3"/>
            <a:ext cx="662459" cy="655061"/>
            <a:chOff x="1662575" y="1661275"/>
            <a:chExt cx="275325" cy="272250"/>
          </a:xfrm>
        </p:grpSpPr>
        <p:sp>
          <p:nvSpPr>
            <p:cNvPr id="353" name="Google Shape;353;p21"/>
            <p:cNvSpPr/>
            <p:nvPr/>
          </p:nvSpPr>
          <p:spPr>
            <a:xfrm>
              <a:off x="1721550" y="1713825"/>
              <a:ext cx="216350" cy="219700"/>
            </a:xfrm>
            <a:custGeom>
              <a:avLst/>
              <a:gdLst/>
              <a:ahLst/>
              <a:cxnLst/>
              <a:rect l="l" t="t" r="r" b="b"/>
              <a:pathLst>
                <a:path w="8654" h="8788" extrusionOk="0">
                  <a:moveTo>
                    <a:pt x="6067" y="1"/>
                  </a:moveTo>
                  <a:cubicBezTo>
                    <a:pt x="4179" y="1"/>
                    <a:pt x="2369" y="3406"/>
                    <a:pt x="1322" y="5641"/>
                  </a:cubicBezTo>
                  <a:cubicBezTo>
                    <a:pt x="788" y="6837"/>
                    <a:pt x="536" y="7749"/>
                    <a:pt x="536" y="7749"/>
                  </a:cubicBezTo>
                  <a:cubicBezTo>
                    <a:pt x="253" y="8127"/>
                    <a:pt x="127" y="8536"/>
                    <a:pt x="1" y="8788"/>
                  </a:cubicBezTo>
                  <a:lnTo>
                    <a:pt x="3147" y="8788"/>
                  </a:lnTo>
                  <a:cubicBezTo>
                    <a:pt x="3682" y="8127"/>
                    <a:pt x="4186" y="7624"/>
                    <a:pt x="4469" y="7089"/>
                  </a:cubicBezTo>
                  <a:cubicBezTo>
                    <a:pt x="6420" y="4729"/>
                    <a:pt x="8654" y="1048"/>
                    <a:pt x="6703" y="135"/>
                  </a:cubicBezTo>
                  <a:cubicBezTo>
                    <a:pt x="6490" y="43"/>
                    <a:pt x="6278" y="1"/>
                    <a:pt x="6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751450" y="1786425"/>
              <a:ext cx="94425" cy="147100"/>
            </a:xfrm>
            <a:custGeom>
              <a:avLst/>
              <a:gdLst/>
              <a:ahLst/>
              <a:cxnLst/>
              <a:rect l="l" t="t" r="r" b="b"/>
              <a:pathLst>
                <a:path w="3777" h="5884" extrusionOk="0">
                  <a:moveTo>
                    <a:pt x="3650" y="0"/>
                  </a:moveTo>
                  <a:cubicBezTo>
                    <a:pt x="3650" y="0"/>
                    <a:pt x="3525" y="0"/>
                    <a:pt x="3525" y="126"/>
                  </a:cubicBezTo>
                  <a:cubicBezTo>
                    <a:pt x="3399" y="252"/>
                    <a:pt x="1291" y="3524"/>
                    <a:pt x="1" y="5884"/>
                  </a:cubicBezTo>
                  <a:lnTo>
                    <a:pt x="378" y="5884"/>
                  </a:lnTo>
                  <a:cubicBezTo>
                    <a:pt x="1574" y="3524"/>
                    <a:pt x="3776" y="252"/>
                    <a:pt x="3776" y="252"/>
                  </a:cubicBezTo>
                  <a:cubicBezTo>
                    <a:pt x="3776" y="126"/>
                    <a:pt x="3776" y="126"/>
                    <a:pt x="3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662575" y="1661275"/>
              <a:ext cx="118000" cy="272250"/>
            </a:xfrm>
            <a:custGeom>
              <a:avLst/>
              <a:gdLst/>
              <a:ahLst/>
              <a:cxnLst/>
              <a:rect l="l" t="t" r="r" b="b"/>
              <a:pathLst>
                <a:path w="4720" h="10890" extrusionOk="0">
                  <a:moveTo>
                    <a:pt x="2518" y="1"/>
                  </a:moveTo>
                  <a:cubicBezTo>
                    <a:pt x="245" y="1"/>
                    <a:pt x="0" y="4508"/>
                    <a:pt x="0" y="7240"/>
                  </a:cubicBezTo>
                  <a:cubicBezTo>
                    <a:pt x="0" y="8530"/>
                    <a:pt x="126" y="9442"/>
                    <a:pt x="126" y="9442"/>
                  </a:cubicBezTo>
                  <a:lnTo>
                    <a:pt x="126" y="10512"/>
                  </a:lnTo>
                  <a:lnTo>
                    <a:pt x="126" y="10890"/>
                  </a:lnTo>
                  <a:lnTo>
                    <a:pt x="2486" y="10890"/>
                  </a:lnTo>
                  <a:cubicBezTo>
                    <a:pt x="2895" y="9726"/>
                    <a:pt x="3272" y="8152"/>
                    <a:pt x="3556" y="7240"/>
                  </a:cubicBezTo>
                  <a:cubicBezTo>
                    <a:pt x="4185" y="4219"/>
                    <a:pt x="4720" y="3"/>
                    <a:pt x="2612" y="3"/>
                  </a:cubicBezTo>
                  <a:cubicBezTo>
                    <a:pt x="2580" y="2"/>
                    <a:pt x="2549" y="1"/>
                    <a:pt x="2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1692450" y="1740000"/>
              <a:ext cx="26000" cy="193525"/>
            </a:xfrm>
            <a:custGeom>
              <a:avLst/>
              <a:gdLst/>
              <a:ahLst/>
              <a:cxnLst/>
              <a:rect l="l" t="t" r="r" b="b"/>
              <a:pathLst>
                <a:path w="1040" h="7741" extrusionOk="0">
                  <a:moveTo>
                    <a:pt x="913" y="1"/>
                  </a:moveTo>
                  <a:lnTo>
                    <a:pt x="787" y="158"/>
                  </a:lnTo>
                  <a:cubicBezTo>
                    <a:pt x="787" y="410"/>
                    <a:pt x="127" y="5255"/>
                    <a:pt x="1" y="7741"/>
                  </a:cubicBezTo>
                  <a:lnTo>
                    <a:pt x="252" y="7741"/>
                  </a:lnTo>
                  <a:cubicBezTo>
                    <a:pt x="378" y="5255"/>
                    <a:pt x="1039" y="284"/>
                    <a:pt x="1039" y="284"/>
                  </a:cubicBezTo>
                  <a:cubicBezTo>
                    <a:pt x="1039" y="158"/>
                    <a:pt x="1039" y="158"/>
                    <a:pt x="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21"/>
          <p:cNvGrpSpPr/>
          <p:nvPr/>
        </p:nvGrpSpPr>
        <p:grpSpPr>
          <a:xfrm rot="582351">
            <a:off x="7952428" y="-169338"/>
            <a:ext cx="1205789" cy="500397"/>
            <a:chOff x="1137675" y="2895525"/>
            <a:chExt cx="685150" cy="284350"/>
          </a:xfrm>
        </p:grpSpPr>
        <p:sp>
          <p:nvSpPr>
            <p:cNvPr id="358" name="Google Shape;358;p21"/>
            <p:cNvSpPr/>
            <p:nvPr/>
          </p:nvSpPr>
          <p:spPr>
            <a:xfrm>
              <a:off x="1137675" y="2895525"/>
              <a:ext cx="685150" cy="284350"/>
            </a:xfrm>
            <a:custGeom>
              <a:avLst/>
              <a:gdLst/>
              <a:ahLst/>
              <a:cxnLst/>
              <a:rect l="l" t="t" r="r" b="b"/>
              <a:pathLst>
                <a:path w="27406" h="11374" extrusionOk="0">
                  <a:moveTo>
                    <a:pt x="21175" y="1"/>
                  </a:moveTo>
                  <a:cubicBezTo>
                    <a:pt x="18163" y="1"/>
                    <a:pt x="15144" y="821"/>
                    <a:pt x="12460" y="2060"/>
                  </a:cubicBezTo>
                  <a:cubicBezTo>
                    <a:pt x="7740" y="4294"/>
                    <a:pt x="3933" y="7818"/>
                    <a:pt x="0" y="11374"/>
                  </a:cubicBezTo>
                  <a:cubicBezTo>
                    <a:pt x="3273" y="10304"/>
                    <a:pt x="6702" y="10178"/>
                    <a:pt x="10100" y="9926"/>
                  </a:cubicBezTo>
                  <a:cubicBezTo>
                    <a:pt x="13372" y="9517"/>
                    <a:pt x="16802" y="9265"/>
                    <a:pt x="19948" y="7944"/>
                  </a:cubicBezTo>
                  <a:cubicBezTo>
                    <a:pt x="22151" y="7157"/>
                    <a:pt x="24259" y="5867"/>
                    <a:pt x="25832" y="3885"/>
                  </a:cubicBezTo>
                  <a:cubicBezTo>
                    <a:pt x="26241" y="3508"/>
                    <a:pt x="27405" y="2060"/>
                    <a:pt x="27154" y="1399"/>
                  </a:cubicBezTo>
                  <a:cubicBezTo>
                    <a:pt x="26871" y="739"/>
                    <a:pt x="25171" y="487"/>
                    <a:pt x="24511" y="361"/>
                  </a:cubicBezTo>
                  <a:cubicBezTo>
                    <a:pt x="23411" y="114"/>
                    <a:pt x="22293" y="1"/>
                    <a:pt x="21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1137675" y="2913975"/>
              <a:ext cx="678850" cy="265900"/>
            </a:xfrm>
            <a:custGeom>
              <a:avLst/>
              <a:gdLst/>
              <a:ahLst/>
              <a:cxnLst/>
              <a:rect l="l" t="t" r="r" b="b"/>
              <a:pathLst>
                <a:path w="27154" h="10636" extrusionOk="0">
                  <a:moveTo>
                    <a:pt x="15858" y="1"/>
                  </a:moveTo>
                  <a:cubicBezTo>
                    <a:pt x="15732" y="1"/>
                    <a:pt x="15606" y="127"/>
                    <a:pt x="15481" y="127"/>
                  </a:cubicBezTo>
                  <a:lnTo>
                    <a:pt x="18627" y="2770"/>
                  </a:lnTo>
                  <a:cubicBezTo>
                    <a:pt x="17180" y="3147"/>
                    <a:pt x="15858" y="3556"/>
                    <a:pt x="14694" y="3934"/>
                  </a:cubicBezTo>
                  <a:cubicBezTo>
                    <a:pt x="13121" y="4343"/>
                    <a:pt x="11673" y="5003"/>
                    <a:pt x="10226" y="5507"/>
                  </a:cubicBezTo>
                  <a:lnTo>
                    <a:pt x="7080" y="4594"/>
                  </a:lnTo>
                  <a:cubicBezTo>
                    <a:pt x="6954" y="4720"/>
                    <a:pt x="6828" y="4720"/>
                    <a:pt x="6702" y="4846"/>
                  </a:cubicBezTo>
                  <a:lnTo>
                    <a:pt x="9565" y="5790"/>
                  </a:lnTo>
                  <a:cubicBezTo>
                    <a:pt x="5632" y="7489"/>
                    <a:pt x="2108" y="9314"/>
                    <a:pt x="661" y="10101"/>
                  </a:cubicBezTo>
                  <a:cubicBezTo>
                    <a:pt x="535" y="10226"/>
                    <a:pt x="283" y="10510"/>
                    <a:pt x="0" y="10636"/>
                  </a:cubicBezTo>
                  <a:cubicBezTo>
                    <a:pt x="409" y="10636"/>
                    <a:pt x="661" y="10510"/>
                    <a:pt x="913" y="10352"/>
                  </a:cubicBezTo>
                  <a:cubicBezTo>
                    <a:pt x="2895" y="9314"/>
                    <a:pt x="8527" y="6419"/>
                    <a:pt x="14033" y="4469"/>
                  </a:cubicBezTo>
                  <a:lnTo>
                    <a:pt x="14033" y="4469"/>
                  </a:lnTo>
                  <a:lnTo>
                    <a:pt x="11548" y="9062"/>
                  </a:lnTo>
                  <a:cubicBezTo>
                    <a:pt x="11673" y="9062"/>
                    <a:pt x="11799" y="8936"/>
                    <a:pt x="11925" y="8936"/>
                  </a:cubicBezTo>
                  <a:lnTo>
                    <a:pt x="14694" y="4343"/>
                  </a:lnTo>
                  <a:lnTo>
                    <a:pt x="14820" y="4343"/>
                  </a:lnTo>
                  <a:cubicBezTo>
                    <a:pt x="16141" y="3808"/>
                    <a:pt x="17840" y="3430"/>
                    <a:pt x="19539" y="3021"/>
                  </a:cubicBezTo>
                  <a:cubicBezTo>
                    <a:pt x="19948" y="2895"/>
                    <a:pt x="20452" y="2770"/>
                    <a:pt x="20987" y="2644"/>
                  </a:cubicBezTo>
                  <a:lnTo>
                    <a:pt x="20987" y="2644"/>
                  </a:lnTo>
                  <a:lnTo>
                    <a:pt x="18501" y="7741"/>
                  </a:lnTo>
                  <a:cubicBezTo>
                    <a:pt x="18627" y="7741"/>
                    <a:pt x="18879" y="7741"/>
                    <a:pt x="19005" y="7615"/>
                  </a:cubicBezTo>
                  <a:lnTo>
                    <a:pt x="21364" y="2486"/>
                  </a:lnTo>
                  <a:cubicBezTo>
                    <a:pt x="23472" y="1983"/>
                    <a:pt x="25455" y="1448"/>
                    <a:pt x="27154" y="661"/>
                  </a:cubicBezTo>
                  <a:cubicBezTo>
                    <a:pt x="27154" y="536"/>
                    <a:pt x="27028" y="410"/>
                    <a:pt x="27028" y="410"/>
                  </a:cubicBezTo>
                  <a:cubicBezTo>
                    <a:pt x="24668" y="1322"/>
                    <a:pt x="21899" y="1983"/>
                    <a:pt x="19414" y="2644"/>
                  </a:cubicBezTo>
                  <a:lnTo>
                    <a:pt x="19162" y="2644"/>
                  </a:lnTo>
                  <a:lnTo>
                    <a:pt x="15858" y="1"/>
                  </a:lnTo>
                  <a:close/>
                </a:path>
              </a:pathLst>
            </a:custGeom>
            <a:solidFill>
              <a:srgbClr val="B7A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1"/>
          <p:cNvGrpSpPr/>
          <p:nvPr/>
        </p:nvGrpSpPr>
        <p:grpSpPr>
          <a:xfrm>
            <a:off x="-8" y="4060069"/>
            <a:ext cx="1070215" cy="1086856"/>
            <a:chOff x="249825" y="1523700"/>
            <a:chExt cx="403550" cy="409825"/>
          </a:xfrm>
        </p:grpSpPr>
        <p:sp>
          <p:nvSpPr>
            <p:cNvPr id="361" name="Google Shape;361;p21"/>
            <p:cNvSpPr/>
            <p:nvPr/>
          </p:nvSpPr>
          <p:spPr>
            <a:xfrm>
              <a:off x="249825" y="1523700"/>
              <a:ext cx="403550" cy="409825"/>
            </a:xfrm>
            <a:custGeom>
              <a:avLst/>
              <a:gdLst/>
              <a:ahLst/>
              <a:cxnLst/>
              <a:rect l="l" t="t" r="r" b="b"/>
              <a:pathLst>
                <a:path w="16142" h="16393" extrusionOk="0">
                  <a:moveTo>
                    <a:pt x="1" y="0"/>
                  </a:moveTo>
                  <a:lnTo>
                    <a:pt x="1" y="16393"/>
                  </a:lnTo>
                  <a:lnTo>
                    <a:pt x="16142" y="16393"/>
                  </a:lnTo>
                  <a:cubicBezTo>
                    <a:pt x="15355" y="12743"/>
                    <a:pt x="12209" y="14159"/>
                    <a:pt x="8402" y="11673"/>
                  </a:cubicBezTo>
                  <a:cubicBezTo>
                    <a:pt x="4595" y="9188"/>
                    <a:pt x="7363" y="5789"/>
                    <a:pt x="5004" y="2360"/>
                  </a:cubicBezTo>
                  <a:cubicBezTo>
                    <a:pt x="3556" y="28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417375" y="1724275"/>
              <a:ext cx="81825" cy="71600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21"/>
          <p:cNvSpPr txBox="1">
            <a:spLocks noGrp="1"/>
          </p:cNvSpPr>
          <p:nvPr>
            <p:ph type="subTitle" idx="1"/>
          </p:nvPr>
        </p:nvSpPr>
        <p:spPr>
          <a:xfrm>
            <a:off x="897000" y="1707463"/>
            <a:ext cx="3226800" cy="23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21"/>
          <p:cNvSpPr txBox="1">
            <a:spLocks noGrp="1"/>
          </p:cNvSpPr>
          <p:nvPr>
            <p:ph type="subTitle" idx="2"/>
          </p:nvPr>
        </p:nvSpPr>
        <p:spPr>
          <a:xfrm>
            <a:off x="5020200" y="1707288"/>
            <a:ext cx="3226800" cy="23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title"/>
          </p:nvPr>
        </p:nvSpPr>
        <p:spPr>
          <a:xfrm>
            <a:off x="720000" y="4291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91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2" r:id="rId8"/>
    <p:sldLayoutId id="2147483667" r:id="rId9"/>
    <p:sldLayoutId id="2147483668" r:id="rId10"/>
    <p:sldLayoutId id="2147483669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vitro.ru/library/bolezni/24188/" TargetMode="External"/><Relationship Id="rId3" Type="http://schemas.openxmlformats.org/officeDocument/2006/relationships/hyperlink" Target="https://probolezny.ru/vich-infekciya/" TargetMode="External"/><Relationship Id="rId7" Type="http://schemas.openxmlformats.org/officeDocument/2006/relationships/hyperlink" Target="https://www.googlawi.com/ru/blog/health/a-z/hivaids/How-Many-People-Die-From-HIV-Each-Yea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3;&#1089;&#1087;1.&#1088;&#1092;/pacientam/medprosvet1/vich-kak-globalnaya-problema-chelovechestva.html" TargetMode="External"/><Relationship Id="rId5" Type="http://schemas.openxmlformats.org/officeDocument/2006/relationships/hyperlink" Target="https://gemotest.ru/info/spravochnik/zabolevaniya/vich-virus-immunodefitsita-cheloveka/" TargetMode="External"/><Relationship Id="rId4" Type="http://schemas.openxmlformats.org/officeDocument/2006/relationships/hyperlink" Target="https://www.vidal.ru/encyclopedia/infektsionniebolesni/vich-spid-socialnye-aspekty-problem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"/>
          <p:cNvSpPr txBox="1">
            <a:spLocks noGrp="1"/>
          </p:cNvSpPr>
          <p:nvPr>
            <p:ph type="ctrTitle"/>
          </p:nvPr>
        </p:nvSpPr>
        <p:spPr>
          <a:xfrm>
            <a:off x="4361509" y="1040025"/>
            <a:ext cx="4577791" cy="214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2"/>
                </a:solidFill>
              </a:rPr>
              <a:t>Вич-инфекция как  медицинская и социальная проблема </a:t>
            </a:r>
            <a:r>
              <a:rPr lang="en-US" sz="2800" dirty="0" smtClean="0">
                <a:solidFill>
                  <a:schemeClr val="dk2"/>
                </a:solidFill>
              </a:rPr>
              <a:t>21</a:t>
            </a:r>
            <a:r>
              <a:rPr lang="ru-RU" sz="2800" dirty="0" smtClean="0">
                <a:solidFill>
                  <a:schemeClr val="dk2"/>
                </a:solidFill>
              </a:rPr>
              <a:t>-го</a:t>
            </a:r>
            <a:r>
              <a:rPr lang="en-US" sz="2800" dirty="0" smtClean="0">
                <a:solidFill>
                  <a:schemeClr val="dk2"/>
                </a:solidFill>
              </a:rPr>
              <a:t> </a:t>
            </a:r>
            <a:r>
              <a:rPr lang="ru-RU" sz="2800" dirty="0">
                <a:solidFill>
                  <a:schemeClr val="dk2"/>
                </a:solidFill>
              </a:rPr>
              <a:t>века</a:t>
            </a:r>
            <a:endParaRPr sz="2800" dirty="0">
              <a:solidFill>
                <a:schemeClr val="dk2"/>
              </a:solidFill>
            </a:endParaRPr>
          </a:p>
        </p:txBody>
      </p:sp>
      <p:grpSp>
        <p:nvGrpSpPr>
          <p:cNvPr id="430" name="Google Shape;430;p28"/>
          <p:cNvGrpSpPr/>
          <p:nvPr/>
        </p:nvGrpSpPr>
        <p:grpSpPr>
          <a:xfrm>
            <a:off x="204273" y="-508309"/>
            <a:ext cx="4195131" cy="5654587"/>
            <a:chOff x="204273" y="-508309"/>
            <a:chExt cx="4195131" cy="5654587"/>
          </a:xfrm>
        </p:grpSpPr>
        <p:grpSp>
          <p:nvGrpSpPr>
            <p:cNvPr id="431" name="Google Shape;431;p28"/>
            <p:cNvGrpSpPr/>
            <p:nvPr/>
          </p:nvGrpSpPr>
          <p:grpSpPr>
            <a:xfrm>
              <a:off x="204273" y="-508309"/>
              <a:ext cx="4195131" cy="3963434"/>
              <a:chOff x="413873" y="-508309"/>
              <a:chExt cx="4195131" cy="3963434"/>
            </a:xfrm>
          </p:grpSpPr>
          <p:sp>
            <p:nvSpPr>
              <p:cNvPr id="432" name="Google Shape;432;p28"/>
              <p:cNvSpPr/>
              <p:nvPr/>
            </p:nvSpPr>
            <p:spPr>
              <a:xfrm>
                <a:off x="586900" y="-451175"/>
                <a:ext cx="3906300" cy="3906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3" name="Google Shape;433;p28"/>
              <p:cNvGrpSpPr/>
              <p:nvPr/>
            </p:nvGrpSpPr>
            <p:grpSpPr>
              <a:xfrm rot="10800000">
                <a:off x="413873" y="-508309"/>
                <a:ext cx="4195131" cy="3963180"/>
                <a:chOff x="5896549" y="300590"/>
                <a:chExt cx="1402397" cy="1324858"/>
              </a:xfrm>
            </p:grpSpPr>
            <p:sp>
              <p:nvSpPr>
                <p:cNvPr id="434" name="Google Shape;434;p28"/>
                <p:cNvSpPr/>
                <p:nvPr/>
              </p:nvSpPr>
              <p:spPr>
                <a:xfrm>
                  <a:off x="6152516" y="1156737"/>
                  <a:ext cx="203723" cy="214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27" h="28707" extrusionOk="0">
                      <a:moveTo>
                        <a:pt x="6317" y="1"/>
                      </a:moveTo>
                      <a:cubicBezTo>
                        <a:pt x="4550" y="1"/>
                        <a:pt x="2989" y="845"/>
                        <a:pt x="2163" y="3522"/>
                      </a:cubicBezTo>
                      <a:cubicBezTo>
                        <a:pt x="0" y="10195"/>
                        <a:pt x="2945" y="12693"/>
                        <a:pt x="5890" y="17651"/>
                      </a:cubicBezTo>
                      <a:cubicBezTo>
                        <a:pt x="8114" y="21623"/>
                        <a:pt x="15639" y="28706"/>
                        <a:pt x="20504" y="28706"/>
                      </a:cubicBezTo>
                      <a:cubicBezTo>
                        <a:pt x="21758" y="28706"/>
                        <a:pt x="22834" y="28236"/>
                        <a:pt x="23598" y="27121"/>
                      </a:cubicBezTo>
                      <a:cubicBezTo>
                        <a:pt x="27326" y="21864"/>
                        <a:pt x="17857" y="17204"/>
                        <a:pt x="18640" y="11910"/>
                      </a:cubicBezTo>
                      <a:cubicBezTo>
                        <a:pt x="19572" y="6467"/>
                        <a:pt x="16142" y="3224"/>
                        <a:pt x="13645" y="2292"/>
                      </a:cubicBezTo>
                      <a:cubicBezTo>
                        <a:pt x="11820" y="1743"/>
                        <a:pt x="8856" y="1"/>
                        <a:pt x="631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8"/>
                <p:cNvSpPr/>
                <p:nvPr/>
              </p:nvSpPr>
              <p:spPr>
                <a:xfrm>
                  <a:off x="6600144" y="1129281"/>
                  <a:ext cx="136434" cy="159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1" h="21435" extrusionOk="0">
                      <a:moveTo>
                        <a:pt x="16158" y="1"/>
                      </a:moveTo>
                      <a:cubicBezTo>
                        <a:pt x="15410" y="1"/>
                        <a:pt x="14430" y="910"/>
                        <a:pt x="13248" y="3179"/>
                      </a:cubicBezTo>
                      <a:cubicBezTo>
                        <a:pt x="9520" y="10150"/>
                        <a:pt x="4264" y="16824"/>
                        <a:pt x="1766" y="17606"/>
                      </a:cubicBezTo>
                      <a:cubicBezTo>
                        <a:pt x="0" y="18160"/>
                        <a:pt x="1123" y="21434"/>
                        <a:pt x="3685" y="21434"/>
                      </a:cubicBezTo>
                      <a:cubicBezTo>
                        <a:pt x="4746" y="21434"/>
                        <a:pt x="6055" y="20872"/>
                        <a:pt x="7507" y="19321"/>
                      </a:cubicBezTo>
                      <a:cubicBezTo>
                        <a:pt x="12465" y="13878"/>
                        <a:pt x="16678" y="11865"/>
                        <a:pt x="17461" y="8137"/>
                      </a:cubicBezTo>
                      <a:cubicBezTo>
                        <a:pt x="18301" y="4217"/>
                        <a:pt x="17768" y="1"/>
                        <a:pt x="161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8"/>
                <p:cNvSpPr/>
                <p:nvPr/>
              </p:nvSpPr>
              <p:spPr>
                <a:xfrm>
                  <a:off x="5927673" y="300590"/>
                  <a:ext cx="1324858" cy="1324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14" h="177714" extrusionOk="0">
                      <a:moveTo>
                        <a:pt x="88876" y="3095"/>
                      </a:moveTo>
                      <a:cubicBezTo>
                        <a:pt x="136072" y="3095"/>
                        <a:pt x="174619" y="41642"/>
                        <a:pt x="174619" y="88839"/>
                      </a:cubicBezTo>
                      <a:cubicBezTo>
                        <a:pt x="174619" y="136221"/>
                        <a:pt x="136072" y="174769"/>
                        <a:pt x="88876" y="174769"/>
                      </a:cubicBezTo>
                      <a:cubicBezTo>
                        <a:pt x="41493" y="174769"/>
                        <a:pt x="2946" y="136221"/>
                        <a:pt x="2946" y="88839"/>
                      </a:cubicBezTo>
                      <a:cubicBezTo>
                        <a:pt x="2946" y="41642"/>
                        <a:pt x="41493" y="3095"/>
                        <a:pt x="88876" y="3095"/>
                      </a:cubicBezTo>
                      <a:close/>
                      <a:moveTo>
                        <a:pt x="88876" y="1"/>
                      </a:moveTo>
                      <a:cubicBezTo>
                        <a:pt x="39778" y="1"/>
                        <a:pt x="1" y="39928"/>
                        <a:pt x="1" y="88839"/>
                      </a:cubicBezTo>
                      <a:cubicBezTo>
                        <a:pt x="1" y="137936"/>
                        <a:pt x="39778" y="177714"/>
                        <a:pt x="88876" y="177714"/>
                      </a:cubicBezTo>
                      <a:cubicBezTo>
                        <a:pt x="137787" y="177714"/>
                        <a:pt x="177713" y="137936"/>
                        <a:pt x="177713" y="88839"/>
                      </a:cubicBezTo>
                      <a:cubicBezTo>
                        <a:pt x="177713" y="39928"/>
                        <a:pt x="137787" y="1"/>
                        <a:pt x="888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8"/>
                <p:cNvSpPr/>
                <p:nvPr/>
              </p:nvSpPr>
              <p:spPr>
                <a:xfrm>
                  <a:off x="6396906" y="872933"/>
                  <a:ext cx="848677" cy="74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40" h="100009" extrusionOk="0">
                      <a:moveTo>
                        <a:pt x="106094" y="0"/>
                      </a:moveTo>
                      <a:cubicBezTo>
                        <a:pt x="103267" y="0"/>
                        <a:pt x="100030" y="685"/>
                        <a:pt x="97362" y="3081"/>
                      </a:cubicBezTo>
                      <a:cubicBezTo>
                        <a:pt x="91173" y="8673"/>
                        <a:pt x="79356" y="11134"/>
                        <a:pt x="74994" y="11767"/>
                      </a:cubicBezTo>
                      <a:cubicBezTo>
                        <a:pt x="70670" y="12401"/>
                        <a:pt x="54490" y="11134"/>
                        <a:pt x="52626" y="27910"/>
                      </a:cubicBezTo>
                      <a:cubicBezTo>
                        <a:pt x="50762" y="44686"/>
                        <a:pt x="50762" y="51545"/>
                        <a:pt x="43306" y="55870"/>
                      </a:cubicBezTo>
                      <a:cubicBezTo>
                        <a:pt x="36988" y="59565"/>
                        <a:pt x="36024" y="67276"/>
                        <a:pt x="26805" y="67276"/>
                      </a:cubicBezTo>
                      <a:cubicBezTo>
                        <a:pt x="25144" y="67276"/>
                        <a:pt x="23215" y="67026"/>
                        <a:pt x="20938" y="66457"/>
                      </a:cubicBezTo>
                      <a:cubicBezTo>
                        <a:pt x="16867" y="65439"/>
                        <a:pt x="13446" y="64930"/>
                        <a:pt x="10636" y="64930"/>
                      </a:cubicBezTo>
                      <a:cubicBezTo>
                        <a:pt x="3153" y="64930"/>
                        <a:pt x="1" y="68541"/>
                        <a:pt x="435" y="75777"/>
                      </a:cubicBezTo>
                      <a:cubicBezTo>
                        <a:pt x="1038" y="85212"/>
                        <a:pt x="4442" y="90732"/>
                        <a:pt x="18160" y="90732"/>
                      </a:cubicBezTo>
                      <a:cubicBezTo>
                        <a:pt x="18860" y="90732"/>
                        <a:pt x="19587" y="90718"/>
                        <a:pt x="20342" y="90689"/>
                      </a:cubicBezTo>
                      <a:cubicBezTo>
                        <a:pt x="24426" y="90522"/>
                        <a:pt x="28125" y="90399"/>
                        <a:pt x="31359" y="90399"/>
                      </a:cubicBezTo>
                      <a:cubicBezTo>
                        <a:pt x="40403" y="90399"/>
                        <a:pt x="45804" y="91361"/>
                        <a:pt x="45804" y="95013"/>
                      </a:cubicBezTo>
                      <a:cubicBezTo>
                        <a:pt x="45804" y="96738"/>
                        <a:pt x="42006" y="96951"/>
                        <a:pt x="37039" y="96951"/>
                      </a:cubicBezTo>
                      <a:cubicBezTo>
                        <a:pt x="35412" y="96951"/>
                        <a:pt x="33659" y="96928"/>
                        <a:pt x="31874" y="96928"/>
                      </a:cubicBezTo>
                      <a:cubicBezTo>
                        <a:pt x="25793" y="96928"/>
                        <a:pt x="19329" y="97192"/>
                        <a:pt x="16129" y="99524"/>
                      </a:cubicBezTo>
                      <a:cubicBezTo>
                        <a:pt x="19224" y="99860"/>
                        <a:pt x="22504" y="100009"/>
                        <a:pt x="25934" y="100009"/>
                      </a:cubicBezTo>
                      <a:cubicBezTo>
                        <a:pt x="74398" y="100009"/>
                        <a:pt x="113839" y="60716"/>
                        <a:pt x="113839" y="12066"/>
                      </a:cubicBezTo>
                      <a:cubicBezTo>
                        <a:pt x="113839" y="9121"/>
                        <a:pt x="113690" y="6026"/>
                        <a:pt x="113355" y="3081"/>
                      </a:cubicBezTo>
                      <a:cubicBezTo>
                        <a:pt x="113057" y="1814"/>
                        <a:pt x="112907" y="1217"/>
                        <a:pt x="112907" y="1217"/>
                      </a:cubicBezTo>
                      <a:cubicBezTo>
                        <a:pt x="112907" y="1217"/>
                        <a:pt x="109864" y="0"/>
                        <a:pt x="10609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8"/>
                <p:cNvSpPr/>
                <p:nvPr/>
              </p:nvSpPr>
              <p:spPr>
                <a:xfrm>
                  <a:off x="5934621" y="313376"/>
                  <a:ext cx="928818" cy="885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90" h="118787" extrusionOk="0">
                      <a:moveTo>
                        <a:pt x="76126" y="1"/>
                      </a:moveTo>
                      <a:cubicBezTo>
                        <a:pt x="33105" y="5742"/>
                        <a:pt x="1" y="42574"/>
                        <a:pt x="1" y="87124"/>
                      </a:cubicBezTo>
                      <a:cubicBezTo>
                        <a:pt x="1" y="97860"/>
                        <a:pt x="1865" y="107963"/>
                        <a:pt x="5295" y="117283"/>
                      </a:cubicBezTo>
                      <a:cubicBezTo>
                        <a:pt x="7892" y="118144"/>
                        <a:pt x="10738" y="118786"/>
                        <a:pt x="13399" y="118786"/>
                      </a:cubicBezTo>
                      <a:cubicBezTo>
                        <a:pt x="17421" y="118786"/>
                        <a:pt x="21022" y="117319"/>
                        <a:pt x="22704" y="112921"/>
                      </a:cubicBezTo>
                      <a:cubicBezTo>
                        <a:pt x="27663" y="99873"/>
                        <a:pt x="22071" y="92417"/>
                        <a:pt x="28296" y="83731"/>
                      </a:cubicBezTo>
                      <a:cubicBezTo>
                        <a:pt x="34485" y="75008"/>
                        <a:pt x="15845" y="70050"/>
                        <a:pt x="16479" y="61363"/>
                      </a:cubicBezTo>
                      <a:cubicBezTo>
                        <a:pt x="16741" y="57746"/>
                        <a:pt x="18498" y="56270"/>
                        <a:pt x="20772" y="56270"/>
                      </a:cubicBezTo>
                      <a:cubicBezTo>
                        <a:pt x="23982" y="56270"/>
                        <a:pt x="28225" y="59212"/>
                        <a:pt x="30757" y="63227"/>
                      </a:cubicBezTo>
                      <a:cubicBezTo>
                        <a:pt x="31456" y="64321"/>
                        <a:pt x="32203" y="64760"/>
                        <a:pt x="32990" y="64760"/>
                      </a:cubicBezTo>
                      <a:cubicBezTo>
                        <a:pt x="36207" y="64760"/>
                        <a:pt x="40093" y="57424"/>
                        <a:pt x="44114" y="57424"/>
                      </a:cubicBezTo>
                      <a:cubicBezTo>
                        <a:pt x="45247" y="57424"/>
                        <a:pt x="46390" y="58006"/>
                        <a:pt x="47533" y="59499"/>
                      </a:cubicBezTo>
                      <a:cubicBezTo>
                        <a:pt x="50290" y="63065"/>
                        <a:pt x="53412" y="64204"/>
                        <a:pt x="56305" y="64204"/>
                      </a:cubicBezTo>
                      <a:cubicBezTo>
                        <a:pt x="59944" y="64204"/>
                        <a:pt x="63218" y="62402"/>
                        <a:pt x="64942" y="61363"/>
                      </a:cubicBezTo>
                      <a:cubicBezTo>
                        <a:pt x="65083" y="61278"/>
                        <a:pt x="65248" y="61237"/>
                        <a:pt x="65433" y="61237"/>
                      </a:cubicBezTo>
                      <a:cubicBezTo>
                        <a:pt x="69307" y="61237"/>
                        <a:pt x="82209" y="79219"/>
                        <a:pt x="79220" y="89323"/>
                      </a:cubicBezTo>
                      <a:cubicBezTo>
                        <a:pt x="78326" y="92372"/>
                        <a:pt x="79456" y="93761"/>
                        <a:pt x="81604" y="93761"/>
                      </a:cubicBezTo>
                      <a:cubicBezTo>
                        <a:pt x="86889" y="93761"/>
                        <a:pt x="98341" y="85350"/>
                        <a:pt x="100992" y="72547"/>
                      </a:cubicBezTo>
                      <a:cubicBezTo>
                        <a:pt x="104720" y="54504"/>
                        <a:pt x="95400" y="42090"/>
                        <a:pt x="104086" y="39592"/>
                      </a:cubicBezTo>
                      <a:cubicBezTo>
                        <a:pt x="112772" y="37131"/>
                        <a:pt x="124590" y="29042"/>
                        <a:pt x="114040" y="19722"/>
                      </a:cubicBezTo>
                      <a:cubicBezTo>
                        <a:pt x="103452" y="10402"/>
                        <a:pt x="89808" y="19088"/>
                        <a:pt x="85446" y="9768"/>
                      </a:cubicBezTo>
                      <a:cubicBezTo>
                        <a:pt x="83731" y="6525"/>
                        <a:pt x="80302" y="2946"/>
                        <a:pt x="761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8"/>
                <p:cNvSpPr/>
                <p:nvPr/>
              </p:nvSpPr>
              <p:spPr>
                <a:xfrm>
                  <a:off x="6169745" y="1466754"/>
                  <a:ext cx="155086" cy="96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3" h="12899" extrusionOk="0">
                      <a:moveTo>
                        <a:pt x="1" y="0"/>
                      </a:moveTo>
                      <a:cubicBezTo>
                        <a:pt x="6226" y="5294"/>
                        <a:pt x="13198" y="9618"/>
                        <a:pt x="20803" y="12899"/>
                      </a:cubicBezTo>
                      <a:cubicBezTo>
                        <a:pt x="20057" y="9954"/>
                        <a:pt x="18491" y="6971"/>
                        <a:pt x="15994" y="4660"/>
                      </a:cubicBezTo>
                      <a:cubicBezTo>
                        <a:pt x="11967" y="1230"/>
                        <a:pt x="5593" y="149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8"/>
                <p:cNvSpPr/>
                <p:nvPr/>
              </p:nvSpPr>
              <p:spPr>
                <a:xfrm>
                  <a:off x="6864543" y="378130"/>
                  <a:ext cx="346300" cy="430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52" h="57807" extrusionOk="0">
                      <a:moveTo>
                        <a:pt x="2648" y="1"/>
                      </a:moveTo>
                      <a:lnTo>
                        <a:pt x="2648" y="1"/>
                      </a:lnTo>
                      <a:cubicBezTo>
                        <a:pt x="1082" y="2350"/>
                        <a:pt x="1" y="6227"/>
                        <a:pt x="4363" y="10253"/>
                      </a:cubicBezTo>
                      <a:cubicBezTo>
                        <a:pt x="11334" y="16926"/>
                        <a:pt x="15994" y="19424"/>
                        <a:pt x="16329" y="26432"/>
                      </a:cubicBezTo>
                      <a:cubicBezTo>
                        <a:pt x="16777" y="33404"/>
                        <a:pt x="4027" y="35901"/>
                        <a:pt x="5742" y="42425"/>
                      </a:cubicBezTo>
                      <a:cubicBezTo>
                        <a:pt x="7193" y="48609"/>
                        <a:pt x="10244" y="51463"/>
                        <a:pt x="15994" y="51463"/>
                      </a:cubicBezTo>
                      <a:cubicBezTo>
                        <a:pt x="16449" y="51463"/>
                        <a:pt x="16921" y="51445"/>
                        <a:pt x="17411" y="51410"/>
                      </a:cubicBezTo>
                      <a:cubicBezTo>
                        <a:pt x="19884" y="51297"/>
                        <a:pt x="22470" y="51001"/>
                        <a:pt x="24998" y="51001"/>
                      </a:cubicBezTo>
                      <a:cubicBezTo>
                        <a:pt x="29138" y="51001"/>
                        <a:pt x="33121" y="51793"/>
                        <a:pt x="36200" y="55473"/>
                      </a:cubicBezTo>
                      <a:cubicBezTo>
                        <a:pt x="37606" y="57049"/>
                        <a:pt x="39090" y="57806"/>
                        <a:pt x="40492" y="57806"/>
                      </a:cubicBezTo>
                      <a:cubicBezTo>
                        <a:pt x="43104" y="57806"/>
                        <a:pt x="45433" y="55180"/>
                        <a:pt x="46452" y="50329"/>
                      </a:cubicBezTo>
                      <a:cubicBezTo>
                        <a:pt x="38996" y="28445"/>
                        <a:pt x="23152" y="10253"/>
                        <a:pt x="264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8"/>
                <p:cNvSpPr/>
                <p:nvPr/>
              </p:nvSpPr>
              <p:spPr>
                <a:xfrm>
                  <a:off x="7194382" y="969065"/>
                  <a:ext cx="78993" cy="291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6" h="39062" extrusionOk="0">
                      <a:moveTo>
                        <a:pt x="9813" y="0"/>
                      </a:moveTo>
                      <a:cubicBezTo>
                        <a:pt x="9496" y="0"/>
                        <a:pt x="9179" y="196"/>
                        <a:pt x="9179" y="587"/>
                      </a:cubicBezTo>
                      <a:cubicBezTo>
                        <a:pt x="9365" y="7111"/>
                        <a:pt x="8582" y="13635"/>
                        <a:pt x="7166" y="20010"/>
                      </a:cubicBezTo>
                      <a:cubicBezTo>
                        <a:pt x="5935" y="26199"/>
                        <a:pt x="4072" y="32723"/>
                        <a:pt x="344" y="38165"/>
                      </a:cubicBezTo>
                      <a:cubicBezTo>
                        <a:pt x="1" y="38614"/>
                        <a:pt x="460" y="39062"/>
                        <a:pt x="916" y="39062"/>
                      </a:cubicBezTo>
                      <a:cubicBezTo>
                        <a:pt x="1105" y="39062"/>
                        <a:pt x="1294" y="38985"/>
                        <a:pt x="1425" y="38799"/>
                      </a:cubicBezTo>
                      <a:cubicBezTo>
                        <a:pt x="5302" y="33356"/>
                        <a:pt x="7017" y="26683"/>
                        <a:pt x="8433" y="20308"/>
                      </a:cubicBezTo>
                      <a:cubicBezTo>
                        <a:pt x="9813" y="13784"/>
                        <a:pt x="10595" y="7111"/>
                        <a:pt x="10446" y="587"/>
                      </a:cubicBezTo>
                      <a:cubicBezTo>
                        <a:pt x="10446" y="196"/>
                        <a:pt x="10129" y="0"/>
                        <a:pt x="98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8"/>
                <p:cNvSpPr/>
                <p:nvPr/>
              </p:nvSpPr>
              <p:spPr>
                <a:xfrm>
                  <a:off x="7282977" y="916761"/>
                  <a:ext cx="15969" cy="99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3298" extrusionOk="0">
                      <a:moveTo>
                        <a:pt x="810" y="0"/>
                      </a:moveTo>
                      <a:cubicBezTo>
                        <a:pt x="426" y="0"/>
                        <a:pt x="1" y="309"/>
                        <a:pt x="91" y="781"/>
                      </a:cubicBezTo>
                      <a:cubicBezTo>
                        <a:pt x="725" y="4807"/>
                        <a:pt x="874" y="8684"/>
                        <a:pt x="426" y="12711"/>
                      </a:cubicBezTo>
                      <a:cubicBezTo>
                        <a:pt x="352" y="13102"/>
                        <a:pt x="622" y="13298"/>
                        <a:pt x="930" y="13298"/>
                      </a:cubicBezTo>
                      <a:cubicBezTo>
                        <a:pt x="1237" y="13298"/>
                        <a:pt x="1582" y="13102"/>
                        <a:pt x="1657" y="12711"/>
                      </a:cubicBezTo>
                      <a:cubicBezTo>
                        <a:pt x="2141" y="8535"/>
                        <a:pt x="1955" y="4658"/>
                        <a:pt x="1358" y="446"/>
                      </a:cubicBezTo>
                      <a:cubicBezTo>
                        <a:pt x="1299" y="135"/>
                        <a:pt x="1063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8"/>
                <p:cNvSpPr/>
                <p:nvPr/>
              </p:nvSpPr>
              <p:spPr>
                <a:xfrm>
                  <a:off x="5898770" y="838006"/>
                  <a:ext cx="23901" cy="87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6" h="11746" extrusionOk="0">
                      <a:moveTo>
                        <a:pt x="2431" y="1"/>
                      </a:moveTo>
                      <a:cubicBezTo>
                        <a:pt x="2173" y="1"/>
                        <a:pt x="1926" y="140"/>
                        <a:pt x="1865" y="459"/>
                      </a:cubicBezTo>
                      <a:cubicBezTo>
                        <a:pt x="933" y="4038"/>
                        <a:pt x="299" y="7617"/>
                        <a:pt x="1" y="11159"/>
                      </a:cubicBezTo>
                      <a:cubicBezTo>
                        <a:pt x="1" y="11550"/>
                        <a:pt x="308" y="11746"/>
                        <a:pt x="616" y="11746"/>
                      </a:cubicBezTo>
                      <a:cubicBezTo>
                        <a:pt x="924" y="11746"/>
                        <a:pt x="1231" y="11550"/>
                        <a:pt x="1231" y="11159"/>
                      </a:cubicBezTo>
                      <a:cubicBezTo>
                        <a:pt x="1567" y="7617"/>
                        <a:pt x="2163" y="4187"/>
                        <a:pt x="3095" y="758"/>
                      </a:cubicBezTo>
                      <a:cubicBezTo>
                        <a:pt x="3205" y="294"/>
                        <a:pt x="2806" y="1"/>
                        <a:pt x="24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8"/>
                <p:cNvSpPr/>
                <p:nvPr/>
              </p:nvSpPr>
              <p:spPr>
                <a:xfrm>
                  <a:off x="5896549" y="944814"/>
                  <a:ext cx="9177" cy="5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7373" extrusionOk="0">
                      <a:moveTo>
                        <a:pt x="616" y="1"/>
                      </a:moveTo>
                      <a:cubicBezTo>
                        <a:pt x="308" y="1"/>
                        <a:pt x="1" y="187"/>
                        <a:pt x="1" y="560"/>
                      </a:cubicBezTo>
                      <a:lnTo>
                        <a:pt x="1" y="6785"/>
                      </a:lnTo>
                      <a:cubicBezTo>
                        <a:pt x="1" y="7177"/>
                        <a:pt x="308" y="7373"/>
                        <a:pt x="616" y="7373"/>
                      </a:cubicBezTo>
                      <a:cubicBezTo>
                        <a:pt x="923" y="7373"/>
                        <a:pt x="1231" y="7177"/>
                        <a:pt x="1231" y="6785"/>
                      </a:cubicBezTo>
                      <a:lnTo>
                        <a:pt x="1231" y="560"/>
                      </a:lnTo>
                      <a:cubicBezTo>
                        <a:pt x="1231" y="187"/>
                        <a:pt x="923" y="1"/>
                        <a:pt x="6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8"/>
                <p:cNvSpPr/>
                <p:nvPr/>
              </p:nvSpPr>
              <p:spPr>
                <a:xfrm>
                  <a:off x="6270081" y="1560880"/>
                  <a:ext cx="107777" cy="50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7" h="6810" extrusionOk="0">
                      <a:moveTo>
                        <a:pt x="824" y="1"/>
                      </a:moveTo>
                      <a:cubicBezTo>
                        <a:pt x="336" y="1"/>
                        <a:pt x="1" y="780"/>
                        <a:pt x="522" y="1056"/>
                      </a:cubicBezTo>
                      <a:cubicBezTo>
                        <a:pt x="4548" y="3516"/>
                        <a:pt x="8909" y="5716"/>
                        <a:pt x="13420" y="6797"/>
                      </a:cubicBezTo>
                      <a:cubicBezTo>
                        <a:pt x="13465" y="6805"/>
                        <a:pt x="13508" y="6809"/>
                        <a:pt x="13549" y="6809"/>
                      </a:cubicBezTo>
                      <a:cubicBezTo>
                        <a:pt x="14234" y="6809"/>
                        <a:pt x="14457" y="5705"/>
                        <a:pt x="13719" y="5529"/>
                      </a:cubicBezTo>
                      <a:cubicBezTo>
                        <a:pt x="9208" y="4448"/>
                        <a:pt x="5032" y="2435"/>
                        <a:pt x="1155" y="124"/>
                      </a:cubicBezTo>
                      <a:cubicBezTo>
                        <a:pt x="1042" y="37"/>
                        <a:pt x="929" y="1"/>
                        <a:pt x="8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6" name="Google Shape;446;p28"/>
            <p:cNvGrpSpPr/>
            <p:nvPr/>
          </p:nvGrpSpPr>
          <p:grpSpPr>
            <a:xfrm>
              <a:off x="2269761" y="1041116"/>
              <a:ext cx="2007544" cy="4105161"/>
              <a:chOff x="4317825" y="1507900"/>
              <a:chExt cx="1932375" cy="3951450"/>
            </a:xfrm>
          </p:grpSpPr>
          <p:sp>
            <p:nvSpPr>
              <p:cNvPr id="447" name="Google Shape;447;p28"/>
              <p:cNvSpPr/>
              <p:nvPr/>
            </p:nvSpPr>
            <p:spPr>
              <a:xfrm>
                <a:off x="5218200" y="3683000"/>
                <a:ext cx="580850" cy="5808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23234" extrusionOk="0">
                    <a:moveTo>
                      <a:pt x="1" y="0"/>
                    </a:moveTo>
                    <a:lnTo>
                      <a:pt x="1" y="23233"/>
                    </a:lnTo>
                    <a:lnTo>
                      <a:pt x="23234" y="23233"/>
                    </a:lnTo>
                    <a:lnTo>
                      <a:pt x="232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8"/>
              <p:cNvSpPr/>
              <p:nvPr/>
            </p:nvSpPr>
            <p:spPr>
              <a:xfrm>
                <a:off x="4738875" y="3662325"/>
                <a:ext cx="255050" cy="391000"/>
              </a:xfrm>
              <a:custGeom>
                <a:avLst/>
                <a:gdLst/>
                <a:ahLst/>
                <a:cxnLst/>
                <a:rect l="l" t="t" r="r" b="b"/>
                <a:pathLst>
                  <a:path w="10202" h="15640" extrusionOk="0">
                    <a:moveTo>
                      <a:pt x="10201" y="0"/>
                    </a:moveTo>
                    <a:lnTo>
                      <a:pt x="10201" y="0"/>
                    </a:lnTo>
                    <a:cubicBezTo>
                      <a:pt x="1" y="2356"/>
                      <a:pt x="1955" y="13384"/>
                      <a:pt x="9399" y="15639"/>
                    </a:cubicBezTo>
                    <a:lnTo>
                      <a:pt x="10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8"/>
              <p:cNvSpPr/>
              <p:nvPr/>
            </p:nvSpPr>
            <p:spPr>
              <a:xfrm>
                <a:off x="4899900" y="3683000"/>
                <a:ext cx="587750" cy="1776350"/>
              </a:xfrm>
              <a:custGeom>
                <a:avLst/>
                <a:gdLst/>
                <a:ahLst/>
                <a:cxnLst/>
                <a:rect l="l" t="t" r="r" b="b"/>
                <a:pathLst>
                  <a:path w="23510" h="71054" extrusionOk="0">
                    <a:moveTo>
                      <a:pt x="3434" y="0"/>
                    </a:moveTo>
                    <a:lnTo>
                      <a:pt x="1" y="71053"/>
                    </a:lnTo>
                    <a:lnTo>
                      <a:pt x="19775" y="71053"/>
                    </a:lnTo>
                    <a:lnTo>
                      <a:pt x="23510" y="1354"/>
                    </a:lnTo>
                    <a:lnTo>
                      <a:pt x="34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8"/>
              <p:cNvSpPr/>
              <p:nvPr/>
            </p:nvSpPr>
            <p:spPr>
              <a:xfrm>
                <a:off x="5328475" y="4253175"/>
                <a:ext cx="131600" cy="120617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48247" extrusionOk="0">
                    <a:moveTo>
                      <a:pt x="2657" y="0"/>
                    </a:moveTo>
                    <a:lnTo>
                      <a:pt x="1" y="48246"/>
                    </a:lnTo>
                    <a:lnTo>
                      <a:pt x="903" y="48246"/>
                    </a:lnTo>
                    <a:lnTo>
                      <a:pt x="3509" y="878"/>
                    </a:lnTo>
                    <a:lnTo>
                      <a:pt x="5264" y="878"/>
                    </a:lnTo>
                    <a:lnTo>
                      <a:pt x="52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8"/>
              <p:cNvSpPr/>
              <p:nvPr/>
            </p:nvSpPr>
            <p:spPr>
              <a:xfrm>
                <a:off x="6011450" y="3685500"/>
                <a:ext cx="226200" cy="387875"/>
              </a:xfrm>
              <a:custGeom>
                <a:avLst/>
                <a:gdLst/>
                <a:ahLst/>
                <a:cxnLst/>
                <a:rect l="l" t="t" r="r" b="b"/>
                <a:pathLst>
                  <a:path w="9048" h="15515" extrusionOk="0">
                    <a:moveTo>
                      <a:pt x="0" y="0"/>
                    </a:moveTo>
                    <a:lnTo>
                      <a:pt x="652" y="15514"/>
                    </a:lnTo>
                    <a:cubicBezTo>
                      <a:pt x="8948" y="14086"/>
                      <a:pt x="9048" y="28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8"/>
              <p:cNvSpPr/>
              <p:nvPr/>
            </p:nvSpPr>
            <p:spPr>
              <a:xfrm>
                <a:off x="5545275" y="3762575"/>
                <a:ext cx="704925" cy="1696775"/>
              </a:xfrm>
              <a:custGeom>
                <a:avLst/>
                <a:gdLst/>
                <a:ahLst/>
                <a:cxnLst/>
                <a:rect l="l" t="t" r="r" b="b"/>
                <a:pathLst>
                  <a:path w="28197" h="67871" extrusionOk="0">
                    <a:moveTo>
                      <a:pt x="19173" y="0"/>
                    </a:moveTo>
                    <a:lnTo>
                      <a:pt x="0" y="2331"/>
                    </a:lnTo>
                    <a:lnTo>
                      <a:pt x="1429" y="54712"/>
                    </a:lnTo>
                    <a:lnTo>
                      <a:pt x="5163" y="67870"/>
                    </a:lnTo>
                    <a:lnTo>
                      <a:pt x="28196" y="67870"/>
                    </a:lnTo>
                    <a:lnTo>
                      <a:pt x="21429" y="53559"/>
                    </a:lnTo>
                    <a:lnTo>
                      <a:pt x="1917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8"/>
              <p:cNvSpPr/>
              <p:nvPr/>
            </p:nvSpPr>
            <p:spPr>
              <a:xfrm>
                <a:off x="5724475" y="3963700"/>
                <a:ext cx="468075" cy="1495650"/>
              </a:xfrm>
              <a:custGeom>
                <a:avLst/>
                <a:gdLst/>
                <a:ahLst/>
                <a:cxnLst/>
                <a:rect l="l" t="t" r="r" b="b"/>
                <a:pathLst>
                  <a:path w="18723" h="59826" extrusionOk="0">
                    <a:moveTo>
                      <a:pt x="777" y="0"/>
                    </a:moveTo>
                    <a:lnTo>
                      <a:pt x="0" y="451"/>
                    </a:lnTo>
                    <a:cubicBezTo>
                      <a:pt x="1078" y="2331"/>
                      <a:pt x="2206" y="4286"/>
                      <a:pt x="3810" y="5865"/>
                    </a:cubicBezTo>
                    <a:cubicBezTo>
                      <a:pt x="4612" y="6667"/>
                      <a:pt x="5489" y="7319"/>
                      <a:pt x="6416" y="7770"/>
                    </a:cubicBezTo>
                    <a:cubicBezTo>
                      <a:pt x="6817" y="7995"/>
                      <a:pt x="7344" y="8096"/>
                      <a:pt x="7820" y="8196"/>
                    </a:cubicBezTo>
                    <a:cubicBezTo>
                      <a:pt x="8321" y="8271"/>
                      <a:pt x="8797" y="8371"/>
                      <a:pt x="9048" y="8547"/>
                    </a:cubicBezTo>
                    <a:cubicBezTo>
                      <a:pt x="9599" y="8923"/>
                      <a:pt x="9599" y="10201"/>
                      <a:pt x="9574" y="11203"/>
                    </a:cubicBezTo>
                    <a:cubicBezTo>
                      <a:pt x="9574" y="11554"/>
                      <a:pt x="9574" y="11880"/>
                      <a:pt x="9574" y="12181"/>
                    </a:cubicBezTo>
                    <a:lnTo>
                      <a:pt x="11128" y="46091"/>
                    </a:lnTo>
                    <a:lnTo>
                      <a:pt x="17895" y="59825"/>
                    </a:lnTo>
                    <a:lnTo>
                      <a:pt x="18722" y="59825"/>
                    </a:lnTo>
                    <a:lnTo>
                      <a:pt x="12031" y="45915"/>
                    </a:lnTo>
                    <a:lnTo>
                      <a:pt x="10477" y="12131"/>
                    </a:lnTo>
                    <a:cubicBezTo>
                      <a:pt x="10452" y="11855"/>
                      <a:pt x="10477" y="11554"/>
                      <a:pt x="10477" y="11228"/>
                    </a:cubicBezTo>
                    <a:cubicBezTo>
                      <a:pt x="10477" y="9925"/>
                      <a:pt x="10502" y="8447"/>
                      <a:pt x="9549" y="7795"/>
                    </a:cubicBezTo>
                    <a:cubicBezTo>
                      <a:pt x="9148" y="7544"/>
                      <a:pt x="8597" y="7419"/>
                      <a:pt x="7995" y="7294"/>
                    </a:cubicBezTo>
                    <a:cubicBezTo>
                      <a:pt x="7569" y="7218"/>
                      <a:pt x="7118" y="7118"/>
                      <a:pt x="6817" y="6993"/>
                    </a:cubicBezTo>
                    <a:cubicBezTo>
                      <a:pt x="5990" y="6567"/>
                      <a:pt x="5188" y="5965"/>
                      <a:pt x="4436" y="5213"/>
                    </a:cubicBezTo>
                    <a:cubicBezTo>
                      <a:pt x="2933" y="3735"/>
                      <a:pt x="1830" y="1830"/>
                      <a:pt x="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8"/>
              <p:cNvSpPr/>
              <p:nvPr/>
            </p:nvSpPr>
            <p:spPr>
              <a:xfrm>
                <a:off x="4317825" y="2493075"/>
                <a:ext cx="719950" cy="656100"/>
              </a:xfrm>
              <a:custGeom>
                <a:avLst/>
                <a:gdLst/>
                <a:ahLst/>
                <a:cxnLst/>
                <a:rect l="l" t="t" r="r" b="b"/>
                <a:pathLst>
                  <a:path w="28798" h="26244" extrusionOk="0">
                    <a:moveTo>
                      <a:pt x="24911" y="1"/>
                    </a:moveTo>
                    <a:cubicBezTo>
                      <a:pt x="18990" y="1"/>
                      <a:pt x="7651" y="6747"/>
                      <a:pt x="0" y="9351"/>
                    </a:cubicBezTo>
                    <a:lnTo>
                      <a:pt x="3910" y="22760"/>
                    </a:lnTo>
                    <a:lnTo>
                      <a:pt x="28798" y="26244"/>
                    </a:lnTo>
                    <a:lnTo>
                      <a:pt x="28798" y="26244"/>
                    </a:lnTo>
                    <a:lnTo>
                      <a:pt x="26191" y="128"/>
                    </a:lnTo>
                    <a:cubicBezTo>
                      <a:pt x="25800" y="41"/>
                      <a:pt x="25372" y="1"/>
                      <a:pt x="24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4914950" y="2496275"/>
                <a:ext cx="1143500" cy="1498825"/>
              </a:xfrm>
              <a:custGeom>
                <a:avLst/>
                <a:gdLst/>
                <a:ahLst/>
                <a:cxnLst/>
                <a:rect l="l" t="t" r="r" b="b"/>
                <a:pathLst>
                  <a:path w="45740" h="59953" extrusionOk="0">
                    <a:moveTo>
                      <a:pt x="2306" y="0"/>
                    </a:moveTo>
                    <a:lnTo>
                      <a:pt x="2306" y="0"/>
                    </a:lnTo>
                    <a:cubicBezTo>
                      <a:pt x="2832" y="39900"/>
                      <a:pt x="0" y="56793"/>
                      <a:pt x="0" y="56793"/>
                    </a:cubicBezTo>
                    <a:cubicBezTo>
                      <a:pt x="0" y="56793"/>
                      <a:pt x="12531" y="59952"/>
                      <a:pt x="30261" y="59952"/>
                    </a:cubicBezTo>
                    <a:cubicBezTo>
                      <a:pt x="35085" y="59952"/>
                      <a:pt x="40294" y="59718"/>
                      <a:pt x="45740" y="59123"/>
                    </a:cubicBezTo>
                    <a:cubicBezTo>
                      <a:pt x="42081" y="12757"/>
                      <a:pt x="38722" y="3735"/>
                      <a:pt x="38722" y="3735"/>
                    </a:cubicBezTo>
                    <a:lnTo>
                      <a:pt x="33083" y="3158"/>
                    </a:lnTo>
                    <a:lnTo>
                      <a:pt x="8772" y="652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8"/>
              <p:cNvSpPr/>
              <p:nvPr/>
            </p:nvSpPr>
            <p:spPr>
              <a:xfrm>
                <a:off x="5119200" y="3105925"/>
                <a:ext cx="2257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810" extrusionOk="0">
                    <a:moveTo>
                      <a:pt x="452" y="0"/>
                    </a:moveTo>
                    <a:cubicBezTo>
                      <a:pt x="327" y="0"/>
                      <a:pt x="226" y="51"/>
                      <a:pt x="126" y="126"/>
                    </a:cubicBezTo>
                    <a:cubicBezTo>
                      <a:pt x="51" y="226"/>
                      <a:pt x="1" y="326"/>
                      <a:pt x="1" y="452"/>
                    </a:cubicBezTo>
                    <a:lnTo>
                      <a:pt x="1" y="1354"/>
                    </a:lnTo>
                    <a:cubicBezTo>
                      <a:pt x="1" y="1479"/>
                      <a:pt x="51" y="1604"/>
                      <a:pt x="126" y="1680"/>
                    </a:cubicBezTo>
                    <a:cubicBezTo>
                      <a:pt x="213" y="1745"/>
                      <a:pt x="318" y="1810"/>
                      <a:pt x="410" y="1810"/>
                    </a:cubicBezTo>
                    <a:cubicBezTo>
                      <a:pt x="425" y="1810"/>
                      <a:pt x="438" y="1808"/>
                      <a:pt x="452" y="1805"/>
                    </a:cubicBezTo>
                    <a:cubicBezTo>
                      <a:pt x="577" y="1805"/>
                      <a:pt x="702" y="1780"/>
                      <a:pt x="778" y="1680"/>
                    </a:cubicBezTo>
                    <a:cubicBezTo>
                      <a:pt x="853" y="1604"/>
                      <a:pt x="903" y="1479"/>
                      <a:pt x="903" y="1354"/>
                    </a:cubicBezTo>
                    <a:lnTo>
                      <a:pt x="903" y="452"/>
                    </a:lnTo>
                    <a:cubicBezTo>
                      <a:pt x="903" y="326"/>
                      <a:pt x="853" y="226"/>
                      <a:pt x="778" y="126"/>
                    </a:cubicBezTo>
                    <a:cubicBezTo>
                      <a:pt x="702" y="51"/>
                      <a:pt x="577" y="0"/>
                      <a:pt x="452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8"/>
              <p:cNvSpPr/>
              <p:nvPr/>
            </p:nvSpPr>
            <p:spPr>
              <a:xfrm>
                <a:off x="5146150" y="3080850"/>
                <a:ext cx="22575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731" extrusionOk="0">
                    <a:moveTo>
                      <a:pt x="452" y="1"/>
                    </a:moveTo>
                    <a:cubicBezTo>
                      <a:pt x="351" y="26"/>
                      <a:pt x="226" y="51"/>
                      <a:pt x="151" y="151"/>
                    </a:cubicBezTo>
                    <a:cubicBezTo>
                      <a:pt x="51" y="226"/>
                      <a:pt x="0" y="327"/>
                      <a:pt x="0" y="452"/>
                    </a:cubicBezTo>
                    <a:lnTo>
                      <a:pt x="0" y="1279"/>
                    </a:lnTo>
                    <a:cubicBezTo>
                      <a:pt x="0" y="1404"/>
                      <a:pt x="51" y="1530"/>
                      <a:pt x="151" y="1605"/>
                    </a:cubicBezTo>
                    <a:cubicBezTo>
                      <a:pt x="226" y="1680"/>
                      <a:pt x="351" y="1730"/>
                      <a:pt x="452" y="1730"/>
                    </a:cubicBezTo>
                    <a:cubicBezTo>
                      <a:pt x="577" y="1730"/>
                      <a:pt x="702" y="1705"/>
                      <a:pt x="777" y="1605"/>
                    </a:cubicBezTo>
                    <a:cubicBezTo>
                      <a:pt x="853" y="1530"/>
                      <a:pt x="903" y="1404"/>
                      <a:pt x="903" y="1279"/>
                    </a:cubicBezTo>
                    <a:lnTo>
                      <a:pt x="903" y="452"/>
                    </a:lnTo>
                    <a:cubicBezTo>
                      <a:pt x="903" y="352"/>
                      <a:pt x="853" y="226"/>
                      <a:pt x="777" y="151"/>
                    </a:cubicBezTo>
                    <a:cubicBezTo>
                      <a:pt x="702" y="51"/>
                      <a:pt x="577" y="1"/>
                      <a:pt x="452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5742650" y="3151600"/>
                <a:ext cx="2695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986" extrusionOk="0">
                    <a:moveTo>
                      <a:pt x="474" y="1"/>
                    </a:moveTo>
                    <a:cubicBezTo>
                      <a:pt x="431" y="1"/>
                      <a:pt x="389" y="9"/>
                      <a:pt x="351" y="28"/>
                    </a:cubicBezTo>
                    <a:cubicBezTo>
                      <a:pt x="226" y="53"/>
                      <a:pt x="126" y="128"/>
                      <a:pt x="75" y="229"/>
                    </a:cubicBezTo>
                    <a:cubicBezTo>
                      <a:pt x="50" y="279"/>
                      <a:pt x="25" y="304"/>
                      <a:pt x="25" y="329"/>
                    </a:cubicBezTo>
                    <a:cubicBezTo>
                      <a:pt x="0" y="404"/>
                      <a:pt x="0" y="479"/>
                      <a:pt x="25" y="579"/>
                    </a:cubicBezTo>
                    <a:cubicBezTo>
                      <a:pt x="75" y="930"/>
                      <a:pt x="126" y="1281"/>
                      <a:pt x="176" y="1657"/>
                    </a:cubicBezTo>
                    <a:cubicBezTo>
                      <a:pt x="201" y="1757"/>
                      <a:pt x="301" y="1883"/>
                      <a:pt x="401" y="1933"/>
                    </a:cubicBezTo>
                    <a:cubicBezTo>
                      <a:pt x="463" y="1964"/>
                      <a:pt x="535" y="1985"/>
                      <a:pt x="604" y="1985"/>
                    </a:cubicBezTo>
                    <a:cubicBezTo>
                      <a:pt x="647" y="1985"/>
                      <a:pt x="689" y="1977"/>
                      <a:pt x="727" y="1958"/>
                    </a:cubicBezTo>
                    <a:cubicBezTo>
                      <a:pt x="852" y="1933"/>
                      <a:pt x="953" y="1858"/>
                      <a:pt x="1003" y="1757"/>
                    </a:cubicBezTo>
                    <a:cubicBezTo>
                      <a:pt x="1028" y="1707"/>
                      <a:pt x="1028" y="1682"/>
                      <a:pt x="1053" y="1657"/>
                    </a:cubicBezTo>
                    <a:cubicBezTo>
                      <a:pt x="1078" y="1582"/>
                      <a:pt x="1078" y="1507"/>
                      <a:pt x="1053" y="1432"/>
                    </a:cubicBezTo>
                    <a:cubicBezTo>
                      <a:pt x="1003" y="1056"/>
                      <a:pt x="953" y="705"/>
                      <a:pt x="877" y="329"/>
                    </a:cubicBezTo>
                    <a:cubicBezTo>
                      <a:pt x="877" y="229"/>
                      <a:pt x="777" y="103"/>
                      <a:pt x="677" y="53"/>
                    </a:cubicBezTo>
                    <a:cubicBezTo>
                      <a:pt x="615" y="22"/>
                      <a:pt x="543" y="1"/>
                      <a:pt x="474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8"/>
              <p:cNvSpPr/>
              <p:nvPr/>
            </p:nvSpPr>
            <p:spPr>
              <a:xfrm>
                <a:off x="5711325" y="3157925"/>
                <a:ext cx="250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480" extrusionOk="0">
                    <a:moveTo>
                      <a:pt x="526" y="1"/>
                    </a:moveTo>
                    <a:cubicBezTo>
                      <a:pt x="451" y="1"/>
                      <a:pt x="401" y="1"/>
                      <a:pt x="351" y="26"/>
                    </a:cubicBezTo>
                    <a:cubicBezTo>
                      <a:pt x="226" y="51"/>
                      <a:pt x="125" y="126"/>
                      <a:pt x="75" y="226"/>
                    </a:cubicBezTo>
                    <a:cubicBezTo>
                      <a:pt x="50" y="276"/>
                      <a:pt x="50" y="301"/>
                      <a:pt x="25" y="326"/>
                    </a:cubicBezTo>
                    <a:cubicBezTo>
                      <a:pt x="0" y="402"/>
                      <a:pt x="0" y="477"/>
                      <a:pt x="25" y="552"/>
                    </a:cubicBezTo>
                    <a:cubicBezTo>
                      <a:pt x="50" y="752"/>
                      <a:pt x="75" y="953"/>
                      <a:pt x="100" y="1154"/>
                    </a:cubicBezTo>
                    <a:cubicBezTo>
                      <a:pt x="125" y="1204"/>
                      <a:pt x="150" y="1254"/>
                      <a:pt x="201" y="1304"/>
                    </a:cubicBezTo>
                    <a:cubicBezTo>
                      <a:pt x="226" y="1354"/>
                      <a:pt x="276" y="1404"/>
                      <a:pt x="326" y="1429"/>
                    </a:cubicBezTo>
                    <a:cubicBezTo>
                      <a:pt x="376" y="1454"/>
                      <a:pt x="426" y="1479"/>
                      <a:pt x="476" y="1479"/>
                    </a:cubicBezTo>
                    <a:cubicBezTo>
                      <a:pt x="551" y="1479"/>
                      <a:pt x="602" y="1479"/>
                      <a:pt x="652" y="1454"/>
                    </a:cubicBezTo>
                    <a:cubicBezTo>
                      <a:pt x="777" y="1429"/>
                      <a:pt x="877" y="1354"/>
                      <a:pt x="927" y="1254"/>
                    </a:cubicBezTo>
                    <a:cubicBezTo>
                      <a:pt x="952" y="1229"/>
                      <a:pt x="952" y="1179"/>
                      <a:pt x="977" y="1154"/>
                    </a:cubicBezTo>
                    <a:cubicBezTo>
                      <a:pt x="1003" y="1078"/>
                      <a:pt x="1003" y="1003"/>
                      <a:pt x="977" y="928"/>
                    </a:cubicBezTo>
                    <a:cubicBezTo>
                      <a:pt x="952" y="727"/>
                      <a:pt x="927" y="527"/>
                      <a:pt x="902" y="326"/>
                    </a:cubicBezTo>
                    <a:cubicBezTo>
                      <a:pt x="877" y="276"/>
                      <a:pt x="852" y="226"/>
                      <a:pt x="802" y="176"/>
                    </a:cubicBezTo>
                    <a:cubicBezTo>
                      <a:pt x="777" y="126"/>
                      <a:pt x="727" y="101"/>
                      <a:pt x="677" y="51"/>
                    </a:cubicBezTo>
                    <a:cubicBezTo>
                      <a:pt x="627" y="26"/>
                      <a:pt x="576" y="1"/>
                      <a:pt x="526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8"/>
              <p:cNvSpPr/>
              <p:nvPr/>
            </p:nvSpPr>
            <p:spPr>
              <a:xfrm>
                <a:off x="5775850" y="3378350"/>
                <a:ext cx="251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36" extrusionOk="0">
                    <a:moveTo>
                      <a:pt x="502" y="1"/>
                    </a:moveTo>
                    <a:cubicBezTo>
                      <a:pt x="485" y="1"/>
                      <a:pt x="468" y="2"/>
                      <a:pt x="452" y="6"/>
                    </a:cubicBezTo>
                    <a:cubicBezTo>
                      <a:pt x="351" y="6"/>
                      <a:pt x="226" y="31"/>
                      <a:pt x="151" y="131"/>
                    </a:cubicBezTo>
                    <a:cubicBezTo>
                      <a:pt x="76" y="206"/>
                      <a:pt x="1" y="332"/>
                      <a:pt x="1" y="457"/>
                    </a:cubicBezTo>
                    <a:cubicBezTo>
                      <a:pt x="26" y="733"/>
                      <a:pt x="76" y="1008"/>
                      <a:pt x="101" y="1284"/>
                    </a:cubicBezTo>
                    <a:cubicBezTo>
                      <a:pt x="101" y="1334"/>
                      <a:pt x="101" y="1384"/>
                      <a:pt x="126" y="1434"/>
                    </a:cubicBezTo>
                    <a:cubicBezTo>
                      <a:pt x="151" y="1509"/>
                      <a:pt x="176" y="1560"/>
                      <a:pt x="226" y="1585"/>
                    </a:cubicBezTo>
                    <a:cubicBezTo>
                      <a:pt x="301" y="1660"/>
                      <a:pt x="427" y="1735"/>
                      <a:pt x="527" y="1735"/>
                    </a:cubicBezTo>
                    <a:cubicBezTo>
                      <a:pt x="652" y="1710"/>
                      <a:pt x="777" y="1685"/>
                      <a:pt x="853" y="1585"/>
                    </a:cubicBezTo>
                    <a:cubicBezTo>
                      <a:pt x="928" y="1509"/>
                      <a:pt x="1003" y="1384"/>
                      <a:pt x="978" y="1284"/>
                    </a:cubicBezTo>
                    <a:cubicBezTo>
                      <a:pt x="953" y="1008"/>
                      <a:pt x="928" y="733"/>
                      <a:pt x="903" y="457"/>
                    </a:cubicBezTo>
                    <a:cubicBezTo>
                      <a:pt x="903" y="382"/>
                      <a:pt x="903" y="332"/>
                      <a:pt x="878" y="281"/>
                    </a:cubicBezTo>
                    <a:cubicBezTo>
                      <a:pt x="853" y="231"/>
                      <a:pt x="828" y="181"/>
                      <a:pt x="777" y="131"/>
                    </a:cubicBezTo>
                    <a:cubicBezTo>
                      <a:pt x="712" y="66"/>
                      <a:pt x="610" y="1"/>
                      <a:pt x="502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8"/>
              <p:cNvSpPr/>
              <p:nvPr/>
            </p:nvSpPr>
            <p:spPr>
              <a:xfrm>
                <a:off x="5328475" y="3326425"/>
                <a:ext cx="2257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135" extrusionOk="0">
                    <a:moveTo>
                      <a:pt x="486" y="1"/>
                    </a:moveTo>
                    <a:cubicBezTo>
                      <a:pt x="475" y="1"/>
                      <a:pt x="463" y="1"/>
                      <a:pt x="452" y="3"/>
                    </a:cubicBezTo>
                    <a:cubicBezTo>
                      <a:pt x="201" y="3"/>
                      <a:pt x="1" y="203"/>
                      <a:pt x="1" y="454"/>
                    </a:cubicBezTo>
                    <a:lnTo>
                      <a:pt x="1" y="1682"/>
                    </a:lnTo>
                    <a:cubicBezTo>
                      <a:pt x="1" y="1920"/>
                      <a:pt x="181" y="2135"/>
                      <a:pt x="414" y="2135"/>
                    </a:cubicBezTo>
                    <a:cubicBezTo>
                      <a:pt x="426" y="2135"/>
                      <a:pt x="439" y="2134"/>
                      <a:pt x="452" y="2133"/>
                    </a:cubicBezTo>
                    <a:cubicBezTo>
                      <a:pt x="702" y="2133"/>
                      <a:pt x="903" y="1932"/>
                      <a:pt x="903" y="1682"/>
                    </a:cubicBezTo>
                    <a:lnTo>
                      <a:pt x="903" y="454"/>
                    </a:lnTo>
                    <a:cubicBezTo>
                      <a:pt x="903" y="216"/>
                      <a:pt x="700" y="1"/>
                      <a:pt x="486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8"/>
              <p:cNvSpPr/>
              <p:nvPr/>
            </p:nvSpPr>
            <p:spPr>
              <a:xfrm>
                <a:off x="5353550" y="3324225"/>
                <a:ext cx="2757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484" extrusionOk="0">
                    <a:moveTo>
                      <a:pt x="634" y="0"/>
                    </a:moveTo>
                    <a:cubicBezTo>
                      <a:pt x="563" y="0"/>
                      <a:pt x="490" y="18"/>
                      <a:pt x="426" y="65"/>
                    </a:cubicBezTo>
                    <a:cubicBezTo>
                      <a:pt x="326" y="116"/>
                      <a:pt x="251" y="216"/>
                      <a:pt x="201" y="341"/>
                    </a:cubicBezTo>
                    <a:cubicBezTo>
                      <a:pt x="151" y="517"/>
                      <a:pt x="100" y="717"/>
                      <a:pt x="50" y="918"/>
                    </a:cubicBezTo>
                    <a:cubicBezTo>
                      <a:pt x="0" y="1018"/>
                      <a:pt x="25" y="1143"/>
                      <a:pt x="75" y="1243"/>
                    </a:cubicBezTo>
                    <a:cubicBezTo>
                      <a:pt x="100" y="1319"/>
                      <a:pt x="151" y="1344"/>
                      <a:pt x="201" y="1394"/>
                    </a:cubicBezTo>
                    <a:cubicBezTo>
                      <a:pt x="251" y="1419"/>
                      <a:pt x="301" y="1444"/>
                      <a:pt x="351" y="1469"/>
                    </a:cubicBezTo>
                    <a:cubicBezTo>
                      <a:pt x="397" y="1478"/>
                      <a:pt x="443" y="1484"/>
                      <a:pt x="487" y="1484"/>
                    </a:cubicBezTo>
                    <a:cubicBezTo>
                      <a:pt x="565" y="1484"/>
                      <a:pt x="638" y="1467"/>
                      <a:pt x="702" y="1419"/>
                    </a:cubicBezTo>
                    <a:cubicBezTo>
                      <a:pt x="802" y="1344"/>
                      <a:pt x="877" y="1268"/>
                      <a:pt x="902" y="1143"/>
                    </a:cubicBezTo>
                    <a:cubicBezTo>
                      <a:pt x="953" y="943"/>
                      <a:pt x="1028" y="767"/>
                      <a:pt x="1078" y="567"/>
                    </a:cubicBezTo>
                    <a:cubicBezTo>
                      <a:pt x="1103" y="466"/>
                      <a:pt x="1078" y="316"/>
                      <a:pt x="1028" y="216"/>
                    </a:cubicBezTo>
                    <a:cubicBezTo>
                      <a:pt x="1003" y="166"/>
                      <a:pt x="953" y="116"/>
                      <a:pt x="902" y="91"/>
                    </a:cubicBezTo>
                    <a:cubicBezTo>
                      <a:pt x="852" y="65"/>
                      <a:pt x="802" y="40"/>
                      <a:pt x="752" y="15"/>
                    </a:cubicBezTo>
                    <a:cubicBezTo>
                      <a:pt x="715" y="6"/>
                      <a:pt x="675" y="0"/>
                      <a:pt x="634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8"/>
              <p:cNvSpPr/>
              <p:nvPr/>
            </p:nvSpPr>
            <p:spPr>
              <a:xfrm>
                <a:off x="5141750" y="3563075"/>
                <a:ext cx="29475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807" extrusionOk="0">
                    <a:moveTo>
                      <a:pt x="743" y="0"/>
                    </a:moveTo>
                    <a:cubicBezTo>
                      <a:pt x="662" y="0"/>
                      <a:pt x="576" y="24"/>
                      <a:pt x="502" y="60"/>
                    </a:cubicBezTo>
                    <a:cubicBezTo>
                      <a:pt x="402" y="136"/>
                      <a:pt x="327" y="211"/>
                      <a:pt x="277" y="336"/>
                    </a:cubicBezTo>
                    <a:cubicBezTo>
                      <a:pt x="201" y="637"/>
                      <a:pt x="126" y="938"/>
                      <a:pt x="26" y="1263"/>
                    </a:cubicBezTo>
                    <a:cubicBezTo>
                      <a:pt x="1" y="1364"/>
                      <a:pt x="26" y="1489"/>
                      <a:pt x="76" y="1589"/>
                    </a:cubicBezTo>
                    <a:cubicBezTo>
                      <a:pt x="126" y="1689"/>
                      <a:pt x="252" y="1790"/>
                      <a:pt x="352" y="1790"/>
                    </a:cubicBezTo>
                    <a:cubicBezTo>
                      <a:pt x="393" y="1800"/>
                      <a:pt x="439" y="1806"/>
                      <a:pt x="486" y="1806"/>
                    </a:cubicBezTo>
                    <a:cubicBezTo>
                      <a:pt x="552" y="1806"/>
                      <a:pt x="619" y="1794"/>
                      <a:pt x="678" y="1765"/>
                    </a:cubicBezTo>
                    <a:cubicBezTo>
                      <a:pt x="778" y="1689"/>
                      <a:pt x="878" y="1589"/>
                      <a:pt x="903" y="1489"/>
                    </a:cubicBezTo>
                    <a:cubicBezTo>
                      <a:pt x="978" y="1188"/>
                      <a:pt x="1054" y="862"/>
                      <a:pt x="1154" y="562"/>
                    </a:cubicBezTo>
                    <a:cubicBezTo>
                      <a:pt x="1179" y="461"/>
                      <a:pt x="1154" y="336"/>
                      <a:pt x="1104" y="236"/>
                    </a:cubicBezTo>
                    <a:cubicBezTo>
                      <a:pt x="1054" y="136"/>
                      <a:pt x="928" y="35"/>
                      <a:pt x="828" y="10"/>
                    </a:cubicBezTo>
                    <a:cubicBezTo>
                      <a:pt x="801" y="4"/>
                      <a:pt x="773" y="0"/>
                      <a:pt x="743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8"/>
              <p:cNvSpPr/>
              <p:nvPr/>
            </p:nvSpPr>
            <p:spPr>
              <a:xfrm>
                <a:off x="5171200" y="3577725"/>
                <a:ext cx="244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655" extrusionOk="0">
                    <a:moveTo>
                      <a:pt x="527" y="1"/>
                    </a:moveTo>
                    <a:cubicBezTo>
                      <a:pt x="427" y="1"/>
                      <a:pt x="302" y="51"/>
                      <a:pt x="226" y="126"/>
                    </a:cubicBezTo>
                    <a:cubicBezTo>
                      <a:pt x="201" y="176"/>
                      <a:pt x="176" y="201"/>
                      <a:pt x="151" y="226"/>
                    </a:cubicBezTo>
                    <a:cubicBezTo>
                      <a:pt x="101" y="301"/>
                      <a:pt x="76" y="377"/>
                      <a:pt x="76" y="452"/>
                    </a:cubicBezTo>
                    <a:lnTo>
                      <a:pt x="1" y="1204"/>
                    </a:lnTo>
                    <a:cubicBezTo>
                      <a:pt x="1" y="1254"/>
                      <a:pt x="26" y="1304"/>
                      <a:pt x="51" y="1354"/>
                    </a:cubicBezTo>
                    <a:cubicBezTo>
                      <a:pt x="51" y="1429"/>
                      <a:pt x="101" y="1479"/>
                      <a:pt x="126" y="1504"/>
                    </a:cubicBezTo>
                    <a:cubicBezTo>
                      <a:pt x="201" y="1605"/>
                      <a:pt x="352" y="1655"/>
                      <a:pt x="452" y="1655"/>
                    </a:cubicBezTo>
                    <a:cubicBezTo>
                      <a:pt x="577" y="1630"/>
                      <a:pt x="678" y="1605"/>
                      <a:pt x="778" y="1504"/>
                    </a:cubicBezTo>
                    <a:lnTo>
                      <a:pt x="853" y="1429"/>
                    </a:lnTo>
                    <a:cubicBezTo>
                      <a:pt x="878" y="1354"/>
                      <a:pt x="903" y="1279"/>
                      <a:pt x="903" y="1204"/>
                    </a:cubicBezTo>
                    <a:lnTo>
                      <a:pt x="978" y="452"/>
                    </a:lnTo>
                    <a:cubicBezTo>
                      <a:pt x="978" y="402"/>
                      <a:pt x="978" y="327"/>
                      <a:pt x="953" y="276"/>
                    </a:cubicBezTo>
                    <a:cubicBezTo>
                      <a:pt x="928" y="226"/>
                      <a:pt x="903" y="176"/>
                      <a:pt x="853" y="126"/>
                    </a:cubicBezTo>
                    <a:cubicBezTo>
                      <a:pt x="778" y="51"/>
                      <a:pt x="653" y="1"/>
                      <a:pt x="527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8"/>
              <p:cNvSpPr/>
              <p:nvPr/>
            </p:nvSpPr>
            <p:spPr>
              <a:xfrm>
                <a:off x="5381100" y="3120325"/>
                <a:ext cx="2447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154" extrusionOk="0">
                    <a:moveTo>
                      <a:pt x="527" y="1"/>
                    </a:moveTo>
                    <a:cubicBezTo>
                      <a:pt x="452" y="1"/>
                      <a:pt x="377" y="26"/>
                      <a:pt x="302" y="76"/>
                    </a:cubicBezTo>
                    <a:cubicBezTo>
                      <a:pt x="277" y="101"/>
                      <a:pt x="252" y="126"/>
                      <a:pt x="227" y="151"/>
                    </a:cubicBezTo>
                    <a:cubicBezTo>
                      <a:pt x="151" y="201"/>
                      <a:pt x="126" y="277"/>
                      <a:pt x="101" y="352"/>
                    </a:cubicBezTo>
                    <a:cubicBezTo>
                      <a:pt x="76" y="427"/>
                      <a:pt x="51" y="502"/>
                      <a:pt x="26" y="602"/>
                    </a:cubicBezTo>
                    <a:cubicBezTo>
                      <a:pt x="1" y="652"/>
                      <a:pt x="1" y="703"/>
                      <a:pt x="1" y="753"/>
                    </a:cubicBezTo>
                    <a:cubicBezTo>
                      <a:pt x="26" y="828"/>
                      <a:pt x="26" y="878"/>
                      <a:pt x="51" y="928"/>
                    </a:cubicBezTo>
                    <a:cubicBezTo>
                      <a:pt x="101" y="978"/>
                      <a:pt x="126" y="1028"/>
                      <a:pt x="176" y="1053"/>
                    </a:cubicBezTo>
                    <a:cubicBezTo>
                      <a:pt x="227" y="1104"/>
                      <a:pt x="277" y="1129"/>
                      <a:pt x="327" y="1129"/>
                    </a:cubicBezTo>
                    <a:lnTo>
                      <a:pt x="452" y="1154"/>
                    </a:lnTo>
                    <a:cubicBezTo>
                      <a:pt x="527" y="1154"/>
                      <a:pt x="602" y="1129"/>
                      <a:pt x="678" y="1104"/>
                    </a:cubicBezTo>
                    <a:cubicBezTo>
                      <a:pt x="703" y="1079"/>
                      <a:pt x="728" y="1053"/>
                      <a:pt x="778" y="1028"/>
                    </a:cubicBezTo>
                    <a:cubicBezTo>
                      <a:pt x="828" y="978"/>
                      <a:pt x="853" y="903"/>
                      <a:pt x="878" y="828"/>
                    </a:cubicBezTo>
                    <a:cubicBezTo>
                      <a:pt x="903" y="728"/>
                      <a:pt x="928" y="652"/>
                      <a:pt x="978" y="577"/>
                    </a:cubicBezTo>
                    <a:cubicBezTo>
                      <a:pt x="978" y="502"/>
                      <a:pt x="978" y="452"/>
                      <a:pt x="978" y="402"/>
                    </a:cubicBezTo>
                    <a:cubicBezTo>
                      <a:pt x="978" y="352"/>
                      <a:pt x="953" y="277"/>
                      <a:pt x="928" y="226"/>
                    </a:cubicBezTo>
                    <a:cubicBezTo>
                      <a:pt x="903" y="176"/>
                      <a:pt x="853" y="126"/>
                      <a:pt x="803" y="101"/>
                    </a:cubicBezTo>
                    <a:cubicBezTo>
                      <a:pt x="753" y="76"/>
                      <a:pt x="703" y="26"/>
                      <a:pt x="653" y="26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8"/>
              <p:cNvSpPr/>
              <p:nvPr/>
            </p:nvSpPr>
            <p:spPr>
              <a:xfrm>
                <a:off x="5242025" y="2825225"/>
                <a:ext cx="2445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906" extrusionOk="0">
                    <a:moveTo>
                      <a:pt x="526" y="0"/>
                    </a:moveTo>
                    <a:cubicBezTo>
                      <a:pt x="401" y="25"/>
                      <a:pt x="301" y="50"/>
                      <a:pt x="201" y="151"/>
                    </a:cubicBezTo>
                    <a:cubicBezTo>
                      <a:pt x="125" y="226"/>
                      <a:pt x="100" y="326"/>
                      <a:pt x="75" y="451"/>
                    </a:cubicBezTo>
                    <a:cubicBezTo>
                      <a:pt x="50" y="802"/>
                      <a:pt x="25" y="1128"/>
                      <a:pt x="0" y="1454"/>
                    </a:cubicBezTo>
                    <a:cubicBezTo>
                      <a:pt x="0" y="1554"/>
                      <a:pt x="50" y="1705"/>
                      <a:pt x="125" y="1780"/>
                    </a:cubicBezTo>
                    <a:cubicBezTo>
                      <a:pt x="201" y="1855"/>
                      <a:pt x="326" y="1905"/>
                      <a:pt x="451" y="1905"/>
                    </a:cubicBezTo>
                    <a:cubicBezTo>
                      <a:pt x="551" y="1905"/>
                      <a:pt x="677" y="1855"/>
                      <a:pt x="752" y="1780"/>
                    </a:cubicBezTo>
                    <a:cubicBezTo>
                      <a:pt x="852" y="1679"/>
                      <a:pt x="877" y="1579"/>
                      <a:pt x="902" y="1454"/>
                    </a:cubicBezTo>
                    <a:cubicBezTo>
                      <a:pt x="927" y="1128"/>
                      <a:pt x="952" y="802"/>
                      <a:pt x="977" y="451"/>
                    </a:cubicBezTo>
                    <a:cubicBezTo>
                      <a:pt x="977" y="351"/>
                      <a:pt x="927" y="226"/>
                      <a:pt x="852" y="151"/>
                    </a:cubicBezTo>
                    <a:cubicBezTo>
                      <a:pt x="777" y="75"/>
                      <a:pt x="652" y="0"/>
                      <a:pt x="526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8"/>
              <p:cNvSpPr/>
              <p:nvPr/>
            </p:nvSpPr>
            <p:spPr>
              <a:xfrm>
                <a:off x="5273350" y="2821450"/>
                <a:ext cx="219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635" extrusionOk="0">
                    <a:moveTo>
                      <a:pt x="451" y="1"/>
                    </a:moveTo>
                    <a:cubicBezTo>
                      <a:pt x="326" y="1"/>
                      <a:pt x="201" y="26"/>
                      <a:pt x="125" y="126"/>
                    </a:cubicBezTo>
                    <a:cubicBezTo>
                      <a:pt x="50" y="201"/>
                      <a:pt x="0" y="327"/>
                      <a:pt x="0" y="452"/>
                    </a:cubicBezTo>
                    <a:lnTo>
                      <a:pt x="0" y="1179"/>
                    </a:lnTo>
                    <a:cubicBezTo>
                      <a:pt x="0" y="1304"/>
                      <a:pt x="50" y="1429"/>
                      <a:pt x="125" y="1505"/>
                    </a:cubicBezTo>
                    <a:cubicBezTo>
                      <a:pt x="191" y="1570"/>
                      <a:pt x="293" y="1635"/>
                      <a:pt x="401" y="1635"/>
                    </a:cubicBezTo>
                    <a:cubicBezTo>
                      <a:pt x="418" y="1635"/>
                      <a:pt x="434" y="1633"/>
                      <a:pt x="451" y="1630"/>
                    </a:cubicBezTo>
                    <a:cubicBezTo>
                      <a:pt x="552" y="1630"/>
                      <a:pt x="677" y="1605"/>
                      <a:pt x="752" y="1505"/>
                    </a:cubicBezTo>
                    <a:cubicBezTo>
                      <a:pt x="827" y="1429"/>
                      <a:pt x="877" y="1304"/>
                      <a:pt x="877" y="1179"/>
                    </a:cubicBezTo>
                    <a:lnTo>
                      <a:pt x="877" y="452"/>
                    </a:lnTo>
                    <a:cubicBezTo>
                      <a:pt x="877" y="327"/>
                      <a:pt x="827" y="201"/>
                      <a:pt x="752" y="126"/>
                    </a:cubicBezTo>
                    <a:cubicBezTo>
                      <a:pt x="677" y="51"/>
                      <a:pt x="552" y="1"/>
                      <a:pt x="451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8"/>
              <p:cNvSpPr/>
              <p:nvPr/>
            </p:nvSpPr>
            <p:spPr>
              <a:xfrm>
                <a:off x="5044650" y="2665650"/>
                <a:ext cx="26325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807" extrusionOk="0">
                    <a:moveTo>
                      <a:pt x="573" y="1"/>
                    </a:moveTo>
                    <a:cubicBezTo>
                      <a:pt x="502" y="1"/>
                      <a:pt x="435" y="13"/>
                      <a:pt x="376" y="42"/>
                    </a:cubicBezTo>
                    <a:cubicBezTo>
                      <a:pt x="301" y="118"/>
                      <a:pt x="201" y="218"/>
                      <a:pt x="176" y="318"/>
                    </a:cubicBezTo>
                    <a:cubicBezTo>
                      <a:pt x="126" y="619"/>
                      <a:pt x="75" y="945"/>
                      <a:pt x="0" y="1245"/>
                    </a:cubicBezTo>
                    <a:cubicBezTo>
                      <a:pt x="0" y="1346"/>
                      <a:pt x="0" y="1471"/>
                      <a:pt x="50" y="1571"/>
                    </a:cubicBezTo>
                    <a:cubicBezTo>
                      <a:pt x="100" y="1671"/>
                      <a:pt x="226" y="1772"/>
                      <a:pt x="326" y="1797"/>
                    </a:cubicBezTo>
                    <a:cubicBezTo>
                      <a:pt x="360" y="1803"/>
                      <a:pt x="393" y="1807"/>
                      <a:pt x="426" y="1807"/>
                    </a:cubicBezTo>
                    <a:cubicBezTo>
                      <a:pt x="515" y="1807"/>
                      <a:pt x="597" y="1783"/>
                      <a:pt x="652" y="1747"/>
                    </a:cubicBezTo>
                    <a:cubicBezTo>
                      <a:pt x="752" y="1671"/>
                      <a:pt x="852" y="1596"/>
                      <a:pt x="877" y="1471"/>
                    </a:cubicBezTo>
                    <a:cubicBezTo>
                      <a:pt x="928" y="1170"/>
                      <a:pt x="978" y="869"/>
                      <a:pt x="1053" y="544"/>
                    </a:cubicBezTo>
                    <a:cubicBezTo>
                      <a:pt x="1053" y="443"/>
                      <a:pt x="1053" y="318"/>
                      <a:pt x="1003" y="218"/>
                    </a:cubicBezTo>
                    <a:cubicBezTo>
                      <a:pt x="953" y="118"/>
                      <a:pt x="827" y="42"/>
                      <a:pt x="727" y="17"/>
                    </a:cubicBezTo>
                    <a:cubicBezTo>
                      <a:pt x="675" y="7"/>
                      <a:pt x="623" y="1"/>
                      <a:pt x="573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8"/>
              <p:cNvSpPr/>
              <p:nvPr/>
            </p:nvSpPr>
            <p:spPr>
              <a:xfrm>
                <a:off x="5071575" y="2661050"/>
                <a:ext cx="226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80" extrusionOk="0">
                    <a:moveTo>
                      <a:pt x="452" y="1"/>
                    </a:moveTo>
                    <a:cubicBezTo>
                      <a:pt x="327" y="26"/>
                      <a:pt x="201" y="51"/>
                      <a:pt x="126" y="151"/>
                    </a:cubicBezTo>
                    <a:cubicBezTo>
                      <a:pt x="51" y="226"/>
                      <a:pt x="1" y="327"/>
                      <a:pt x="1" y="452"/>
                    </a:cubicBezTo>
                    <a:lnTo>
                      <a:pt x="1" y="1129"/>
                    </a:lnTo>
                    <a:cubicBezTo>
                      <a:pt x="1" y="1229"/>
                      <a:pt x="51" y="1354"/>
                      <a:pt x="126" y="1429"/>
                    </a:cubicBezTo>
                    <a:cubicBezTo>
                      <a:pt x="201" y="1505"/>
                      <a:pt x="327" y="1580"/>
                      <a:pt x="452" y="1580"/>
                    </a:cubicBezTo>
                    <a:cubicBezTo>
                      <a:pt x="552" y="1555"/>
                      <a:pt x="678" y="1530"/>
                      <a:pt x="753" y="1429"/>
                    </a:cubicBezTo>
                    <a:cubicBezTo>
                      <a:pt x="853" y="1354"/>
                      <a:pt x="903" y="1254"/>
                      <a:pt x="903" y="1129"/>
                    </a:cubicBezTo>
                    <a:lnTo>
                      <a:pt x="903" y="452"/>
                    </a:lnTo>
                    <a:cubicBezTo>
                      <a:pt x="903" y="352"/>
                      <a:pt x="853" y="226"/>
                      <a:pt x="753" y="151"/>
                    </a:cubicBezTo>
                    <a:cubicBezTo>
                      <a:pt x="678" y="51"/>
                      <a:pt x="552" y="1"/>
                      <a:pt x="452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8"/>
              <p:cNvSpPr/>
              <p:nvPr/>
            </p:nvSpPr>
            <p:spPr>
              <a:xfrm>
                <a:off x="5489500" y="2682250"/>
                <a:ext cx="244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559" extrusionOk="0">
                    <a:moveTo>
                      <a:pt x="477" y="0"/>
                    </a:moveTo>
                    <a:cubicBezTo>
                      <a:pt x="460" y="0"/>
                      <a:pt x="444" y="2"/>
                      <a:pt x="427" y="5"/>
                    </a:cubicBezTo>
                    <a:cubicBezTo>
                      <a:pt x="327" y="5"/>
                      <a:pt x="201" y="30"/>
                      <a:pt x="126" y="130"/>
                    </a:cubicBezTo>
                    <a:cubicBezTo>
                      <a:pt x="101" y="155"/>
                      <a:pt x="76" y="180"/>
                      <a:pt x="51" y="231"/>
                    </a:cubicBezTo>
                    <a:cubicBezTo>
                      <a:pt x="1" y="281"/>
                      <a:pt x="1" y="356"/>
                      <a:pt x="1" y="431"/>
                    </a:cubicBezTo>
                    <a:cubicBezTo>
                      <a:pt x="26" y="657"/>
                      <a:pt x="51" y="882"/>
                      <a:pt x="76" y="1108"/>
                    </a:cubicBezTo>
                    <a:cubicBezTo>
                      <a:pt x="76" y="1158"/>
                      <a:pt x="76" y="1233"/>
                      <a:pt x="101" y="1283"/>
                    </a:cubicBezTo>
                    <a:cubicBezTo>
                      <a:pt x="126" y="1333"/>
                      <a:pt x="151" y="1383"/>
                      <a:pt x="201" y="1434"/>
                    </a:cubicBezTo>
                    <a:cubicBezTo>
                      <a:pt x="277" y="1509"/>
                      <a:pt x="402" y="1559"/>
                      <a:pt x="527" y="1559"/>
                    </a:cubicBezTo>
                    <a:cubicBezTo>
                      <a:pt x="627" y="1559"/>
                      <a:pt x="753" y="1509"/>
                      <a:pt x="828" y="1434"/>
                    </a:cubicBezTo>
                    <a:cubicBezTo>
                      <a:pt x="853" y="1383"/>
                      <a:pt x="878" y="1358"/>
                      <a:pt x="903" y="1333"/>
                    </a:cubicBezTo>
                    <a:cubicBezTo>
                      <a:pt x="953" y="1258"/>
                      <a:pt x="978" y="1183"/>
                      <a:pt x="978" y="1108"/>
                    </a:cubicBezTo>
                    <a:lnTo>
                      <a:pt x="878" y="431"/>
                    </a:lnTo>
                    <a:cubicBezTo>
                      <a:pt x="878" y="381"/>
                      <a:pt x="878" y="331"/>
                      <a:pt x="853" y="281"/>
                    </a:cubicBezTo>
                    <a:cubicBezTo>
                      <a:pt x="828" y="205"/>
                      <a:pt x="803" y="155"/>
                      <a:pt x="753" y="130"/>
                    </a:cubicBezTo>
                    <a:cubicBezTo>
                      <a:pt x="688" y="65"/>
                      <a:pt x="585" y="0"/>
                      <a:pt x="477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8"/>
              <p:cNvSpPr/>
              <p:nvPr/>
            </p:nvSpPr>
            <p:spPr>
              <a:xfrm>
                <a:off x="5455675" y="2690500"/>
                <a:ext cx="250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229" extrusionOk="0">
                    <a:moveTo>
                      <a:pt x="351" y="1"/>
                    </a:moveTo>
                    <a:cubicBezTo>
                      <a:pt x="301" y="26"/>
                      <a:pt x="276" y="51"/>
                      <a:pt x="251" y="51"/>
                    </a:cubicBezTo>
                    <a:cubicBezTo>
                      <a:pt x="176" y="101"/>
                      <a:pt x="101" y="151"/>
                      <a:pt x="76" y="226"/>
                    </a:cubicBezTo>
                    <a:cubicBezTo>
                      <a:pt x="51" y="251"/>
                      <a:pt x="51" y="302"/>
                      <a:pt x="25" y="327"/>
                    </a:cubicBezTo>
                    <a:cubicBezTo>
                      <a:pt x="0" y="402"/>
                      <a:pt x="0" y="477"/>
                      <a:pt x="25" y="552"/>
                    </a:cubicBezTo>
                    <a:cubicBezTo>
                      <a:pt x="51" y="677"/>
                      <a:pt x="76" y="778"/>
                      <a:pt x="101" y="878"/>
                    </a:cubicBezTo>
                    <a:cubicBezTo>
                      <a:pt x="126" y="953"/>
                      <a:pt x="151" y="1003"/>
                      <a:pt x="201" y="1053"/>
                    </a:cubicBezTo>
                    <a:cubicBezTo>
                      <a:pt x="226" y="1104"/>
                      <a:pt x="276" y="1129"/>
                      <a:pt x="326" y="1154"/>
                    </a:cubicBezTo>
                    <a:cubicBezTo>
                      <a:pt x="376" y="1204"/>
                      <a:pt x="426" y="1204"/>
                      <a:pt x="477" y="1229"/>
                    </a:cubicBezTo>
                    <a:cubicBezTo>
                      <a:pt x="552" y="1229"/>
                      <a:pt x="602" y="1229"/>
                      <a:pt x="652" y="1204"/>
                    </a:cubicBezTo>
                    <a:cubicBezTo>
                      <a:pt x="702" y="1204"/>
                      <a:pt x="727" y="1179"/>
                      <a:pt x="777" y="1154"/>
                    </a:cubicBezTo>
                    <a:cubicBezTo>
                      <a:pt x="828" y="1129"/>
                      <a:pt x="903" y="1078"/>
                      <a:pt x="928" y="1003"/>
                    </a:cubicBezTo>
                    <a:cubicBezTo>
                      <a:pt x="953" y="953"/>
                      <a:pt x="953" y="928"/>
                      <a:pt x="978" y="878"/>
                    </a:cubicBezTo>
                    <a:cubicBezTo>
                      <a:pt x="1003" y="803"/>
                      <a:pt x="1003" y="728"/>
                      <a:pt x="978" y="652"/>
                    </a:cubicBezTo>
                    <a:cubicBezTo>
                      <a:pt x="953" y="552"/>
                      <a:pt x="928" y="452"/>
                      <a:pt x="903" y="327"/>
                    </a:cubicBezTo>
                    <a:cubicBezTo>
                      <a:pt x="878" y="276"/>
                      <a:pt x="853" y="226"/>
                      <a:pt x="802" y="176"/>
                    </a:cubicBezTo>
                    <a:cubicBezTo>
                      <a:pt x="777" y="126"/>
                      <a:pt x="727" y="76"/>
                      <a:pt x="677" y="51"/>
                    </a:cubicBezTo>
                    <a:cubicBezTo>
                      <a:pt x="627" y="26"/>
                      <a:pt x="577" y="1"/>
                      <a:pt x="527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8"/>
              <p:cNvSpPr/>
              <p:nvPr/>
            </p:nvSpPr>
            <p:spPr>
              <a:xfrm>
                <a:off x="5491400" y="2763200"/>
                <a:ext cx="22575" cy="3697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479" extrusionOk="0">
                    <a:moveTo>
                      <a:pt x="451" y="0"/>
                    </a:moveTo>
                    <a:cubicBezTo>
                      <a:pt x="326" y="0"/>
                      <a:pt x="201" y="50"/>
                      <a:pt x="125" y="125"/>
                    </a:cubicBezTo>
                    <a:cubicBezTo>
                      <a:pt x="50" y="226"/>
                      <a:pt x="0" y="326"/>
                      <a:pt x="0" y="451"/>
                    </a:cubicBezTo>
                    <a:lnTo>
                      <a:pt x="0" y="1028"/>
                    </a:lnTo>
                    <a:cubicBezTo>
                      <a:pt x="0" y="1153"/>
                      <a:pt x="50" y="1253"/>
                      <a:pt x="125" y="1353"/>
                    </a:cubicBezTo>
                    <a:cubicBezTo>
                      <a:pt x="175" y="1379"/>
                      <a:pt x="226" y="1429"/>
                      <a:pt x="276" y="1429"/>
                    </a:cubicBezTo>
                    <a:cubicBezTo>
                      <a:pt x="326" y="1454"/>
                      <a:pt x="376" y="1479"/>
                      <a:pt x="451" y="1479"/>
                    </a:cubicBezTo>
                    <a:cubicBezTo>
                      <a:pt x="551" y="1479"/>
                      <a:pt x="677" y="1429"/>
                      <a:pt x="752" y="1353"/>
                    </a:cubicBezTo>
                    <a:cubicBezTo>
                      <a:pt x="852" y="1253"/>
                      <a:pt x="902" y="1153"/>
                      <a:pt x="902" y="1028"/>
                    </a:cubicBezTo>
                    <a:lnTo>
                      <a:pt x="902" y="451"/>
                    </a:lnTo>
                    <a:cubicBezTo>
                      <a:pt x="902" y="326"/>
                      <a:pt x="852" y="201"/>
                      <a:pt x="752" y="125"/>
                    </a:cubicBezTo>
                    <a:cubicBezTo>
                      <a:pt x="727" y="75"/>
                      <a:pt x="677" y="50"/>
                      <a:pt x="602" y="25"/>
                    </a:cubicBezTo>
                    <a:cubicBezTo>
                      <a:pt x="551" y="0"/>
                      <a:pt x="501" y="0"/>
                      <a:pt x="451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8"/>
              <p:cNvSpPr/>
              <p:nvPr/>
            </p:nvSpPr>
            <p:spPr>
              <a:xfrm>
                <a:off x="5455675" y="2763200"/>
                <a:ext cx="2760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98" extrusionOk="0">
                    <a:moveTo>
                      <a:pt x="351" y="0"/>
                    </a:moveTo>
                    <a:cubicBezTo>
                      <a:pt x="226" y="50"/>
                      <a:pt x="126" y="125"/>
                      <a:pt x="76" y="226"/>
                    </a:cubicBezTo>
                    <a:cubicBezTo>
                      <a:pt x="25" y="326"/>
                      <a:pt x="0" y="451"/>
                      <a:pt x="25" y="551"/>
                    </a:cubicBezTo>
                    <a:cubicBezTo>
                      <a:pt x="76" y="727"/>
                      <a:pt x="151" y="902"/>
                      <a:pt x="201" y="1053"/>
                    </a:cubicBezTo>
                    <a:cubicBezTo>
                      <a:pt x="201" y="1128"/>
                      <a:pt x="226" y="1178"/>
                      <a:pt x="276" y="1203"/>
                    </a:cubicBezTo>
                    <a:cubicBezTo>
                      <a:pt x="301" y="1253"/>
                      <a:pt x="351" y="1303"/>
                      <a:pt x="401" y="1328"/>
                    </a:cubicBezTo>
                    <a:cubicBezTo>
                      <a:pt x="452" y="1353"/>
                      <a:pt x="502" y="1379"/>
                      <a:pt x="577" y="1379"/>
                    </a:cubicBezTo>
                    <a:cubicBezTo>
                      <a:pt x="602" y="1391"/>
                      <a:pt x="627" y="1397"/>
                      <a:pt x="655" y="1397"/>
                    </a:cubicBezTo>
                    <a:cubicBezTo>
                      <a:pt x="683" y="1397"/>
                      <a:pt x="715" y="1391"/>
                      <a:pt x="752" y="1379"/>
                    </a:cubicBezTo>
                    <a:cubicBezTo>
                      <a:pt x="853" y="1353"/>
                      <a:pt x="953" y="1278"/>
                      <a:pt x="1028" y="1153"/>
                    </a:cubicBezTo>
                    <a:cubicBezTo>
                      <a:pt x="1078" y="1053"/>
                      <a:pt x="1103" y="952"/>
                      <a:pt x="1053" y="827"/>
                    </a:cubicBezTo>
                    <a:cubicBezTo>
                      <a:pt x="1003" y="652"/>
                      <a:pt x="953" y="501"/>
                      <a:pt x="903" y="326"/>
                    </a:cubicBezTo>
                    <a:cubicBezTo>
                      <a:pt x="878" y="276"/>
                      <a:pt x="853" y="226"/>
                      <a:pt x="802" y="175"/>
                    </a:cubicBezTo>
                    <a:cubicBezTo>
                      <a:pt x="777" y="125"/>
                      <a:pt x="727" y="75"/>
                      <a:pt x="677" y="50"/>
                    </a:cubicBezTo>
                    <a:cubicBezTo>
                      <a:pt x="627" y="25"/>
                      <a:pt x="577" y="0"/>
                      <a:pt x="527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8"/>
              <p:cNvSpPr/>
              <p:nvPr/>
            </p:nvSpPr>
            <p:spPr>
              <a:xfrm>
                <a:off x="5711325" y="3236825"/>
                <a:ext cx="2695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642" extrusionOk="0">
                    <a:moveTo>
                      <a:pt x="474" y="0"/>
                    </a:moveTo>
                    <a:cubicBezTo>
                      <a:pt x="431" y="0"/>
                      <a:pt x="389" y="8"/>
                      <a:pt x="351" y="28"/>
                    </a:cubicBezTo>
                    <a:cubicBezTo>
                      <a:pt x="226" y="53"/>
                      <a:pt x="125" y="128"/>
                      <a:pt x="75" y="228"/>
                    </a:cubicBezTo>
                    <a:cubicBezTo>
                      <a:pt x="25" y="328"/>
                      <a:pt x="0" y="454"/>
                      <a:pt x="25" y="579"/>
                    </a:cubicBezTo>
                    <a:lnTo>
                      <a:pt x="201" y="1306"/>
                    </a:lnTo>
                    <a:cubicBezTo>
                      <a:pt x="226" y="1431"/>
                      <a:pt x="301" y="1531"/>
                      <a:pt x="401" y="1581"/>
                    </a:cubicBezTo>
                    <a:cubicBezTo>
                      <a:pt x="474" y="1618"/>
                      <a:pt x="561" y="1641"/>
                      <a:pt x="652" y="1641"/>
                    </a:cubicBezTo>
                    <a:cubicBezTo>
                      <a:pt x="685" y="1641"/>
                      <a:pt x="718" y="1638"/>
                      <a:pt x="752" y="1632"/>
                    </a:cubicBezTo>
                    <a:cubicBezTo>
                      <a:pt x="852" y="1607"/>
                      <a:pt x="952" y="1531"/>
                      <a:pt x="1028" y="1431"/>
                    </a:cubicBezTo>
                    <a:cubicBezTo>
                      <a:pt x="1078" y="1306"/>
                      <a:pt x="1078" y="1206"/>
                      <a:pt x="1053" y="1080"/>
                    </a:cubicBezTo>
                    <a:cubicBezTo>
                      <a:pt x="1003" y="830"/>
                      <a:pt x="952" y="579"/>
                      <a:pt x="902" y="328"/>
                    </a:cubicBezTo>
                    <a:cubicBezTo>
                      <a:pt x="877" y="228"/>
                      <a:pt x="777" y="128"/>
                      <a:pt x="677" y="53"/>
                    </a:cubicBezTo>
                    <a:cubicBezTo>
                      <a:pt x="615" y="22"/>
                      <a:pt x="543" y="0"/>
                      <a:pt x="474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8"/>
              <p:cNvSpPr/>
              <p:nvPr/>
            </p:nvSpPr>
            <p:spPr>
              <a:xfrm>
                <a:off x="5669950" y="3238750"/>
                <a:ext cx="25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655" extrusionOk="0">
                    <a:moveTo>
                      <a:pt x="452" y="1"/>
                    </a:moveTo>
                    <a:cubicBezTo>
                      <a:pt x="327" y="26"/>
                      <a:pt x="226" y="51"/>
                      <a:pt x="126" y="151"/>
                    </a:cubicBezTo>
                    <a:cubicBezTo>
                      <a:pt x="51" y="226"/>
                      <a:pt x="1" y="352"/>
                      <a:pt x="1" y="452"/>
                    </a:cubicBezTo>
                    <a:cubicBezTo>
                      <a:pt x="26" y="702"/>
                      <a:pt x="51" y="953"/>
                      <a:pt x="76" y="1204"/>
                    </a:cubicBezTo>
                    <a:cubicBezTo>
                      <a:pt x="76" y="1279"/>
                      <a:pt x="101" y="1329"/>
                      <a:pt x="126" y="1379"/>
                    </a:cubicBezTo>
                    <a:cubicBezTo>
                      <a:pt x="151" y="1429"/>
                      <a:pt x="176" y="1479"/>
                      <a:pt x="226" y="1530"/>
                    </a:cubicBezTo>
                    <a:cubicBezTo>
                      <a:pt x="302" y="1605"/>
                      <a:pt x="427" y="1655"/>
                      <a:pt x="527" y="1655"/>
                    </a:cubicBezTo>
                    <a:cubicBezTo>
                      <a:pt x="653" y="1655"/>
                      <a:pt x="778" y="1605"/>
                      <a:pt x="853" y="1530"/>
                    </a:cubicBezTo>
                    <a:cubicBezTo>
                      <a:pt x="928" y="1454"/>
                      <a:pt x="1003" y="1329"/>
                      <a:pt x="978" y="1204"/>
                    </a:cubicBezTo>
                    <a:cubicBezTo>
                      <a:pt x="953" y="953"/>
                      <a:pt x="928" y="702"/>
                      <a:pt x="903" y="452"/>
                    </a:cubicBezTo>
                    <a:cubicBezTo>
                      <a:pt x="903" y="402"/>
                      <a:pt x="903" y="352"/>
                      <a:pt x="853" y="301"/>
                    </a:cubicBezTo>
                    <a:cubicBezTo>
                      <a:pt x="853" y="226"/>
                      <a:pt x="803" y="176"/>
                      <a:pt x="778" y="151"/>
                    </a:cubicBezTo>
                    <a:cubicBezTo>
                      <a:pt x="703" y="76"/>
                      <a:pt x="552" y="1"/>
                      <a:pt x="452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8"/>
              <p:cNvSpPr/>
              <p:nvPr/>
            </p:nvSpPr>
            <p:spPr>
              <a:xfrm>
                <a:off x="5575975" y="3054075"/>
                <a:ext cx="250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473" extrusionOk="0">
                    <a:moveTo>
                      <a:pt x="430" y="0"/>
                    </a:moveTo>
                    <a:cubicBezTo>
                      <a:pt x="401" y="0"/>
                      <a:pt x="376" y="7"/>
                      <a:pt x="351" y="19"/>
                    </a:cubicBezTo>
                    <a:cubicBezTo>
                      <a:pt x="226" y="44"/>
                      <a:pt x="126" y="120"/>
                      <a:pt x="76" y="220"/>
                    </a:cubicBezTo>
                    <a:lnTo>
                      <a:pt x="26" y="345"/>
                    </a:lnTo>
                    <a:cubicBezTo>
                      <a:pt x="0" y="420"/>
                      <a:pt x="0" y="495"/>
                      <a:pt x="26" y="571"/>
                    </a:cubicBezTo>
                    <a:cubicBezTo>
                      <a:pt x="51" y="746"/>
                      <a:pt x="76" y="947"/>
                      <a:pt x="101" y="1147"/>
                    </a:cubicBezTo>
                    <a:cubicBezTo>
                      <a:pt x="126" y="1197"/>
                      <a:pt x="151" y="1247"/>
                      <a:pt x="176" y="1297"/>
                    </a:cubicBezTo>
                    <a:cubicBezTo>
                      <a:pt x="226" y="1348"/>
                      <a:pt x="276" y="1398"/>
                      <a:pt x="326" y="1423"/>
                    </a:cubicBezTo>
                    <a:cubicBezTo>
                      <a:pt x="376" y="1448"/>
                      <a:pt x="427" y="1473"/>
                      <a:pt x="477" y="1473"/>
                    </a:cubicBezTo>
                    <a:lnTo>
                      <a:pt x="652" y="1473"/>
                    </a:lnTo>
                    <a:cubicBezTo>
                      <a:pt x="777" y="1423"/>
                      <a:pt x="878" y="1373"/>
                      <a:pt x="928" y="1247"/>
                    </a:cubicBezTo>
                    <a:cubicBezTo>
                      <a:pt x="953" y="1222"/>
                      <a:pt x="953" y="1172"/>
                      <a:pt x="978" y="1147"/>
                    </a:cubicBezTo>
                    <a:cubicBezTo>
                      <a:pt x="1003" y="1072"/>
                      <a:pt x="1003" y="997"/>
                      <a:pt x="978" y="922"/>
                    </a:cubicBezTo>
                    <a:cubicBezTo>
                      <a:pt x="953" y="721"/>
                      <a:pt x="928" y="521"/>
                      <a:pt x="903" y="345"/>
                    </a:cubicBezTo>
                    <a:cubicBezTo>
                      <a:pt x="878" y="270"/>
                      <a:pt x="853" y="220"/>
                      <a:pt x="828" y="170"/>
                    </a:cubicBezTo>
                    <a:cubicBezTo>
                      <a:pt x="777" y="120"/>
                      <a:pt x="727" y="94"/>
                      <a:pt x="677" y="69"/>
                    </a:cubicBezTo>
                    <a:cubicBezTo>
                      <a:pt x="627" y="19"/>
                      <a:pt x="577" y="19"/>
                      <a:pt x="527" y="19"/>
                    </a:cubicBezTo>
                    <a:cubicBezTo>
                      <a:pt x="489" y="7"/>
                      <a:pt x="458" y="0"/>
                      <a:pt x="430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8"/>
              <p:cNvSpPr/>
              <p:nvPr/>
            </p:nvSpPr>
            <p:spPr>
              <a:xfrm>
                <a:off x="5534625" y="3033175"/>
                <a:ext cx="26975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818" extrusionOk="0">
                    <a:moveTo>
                      <a:pt x="481" y="1"/>
                    </a:moveTo>
                    <a:cubicBezTo>
                      <a:pt x="435" y="1"/>
                      <a:pt x="390" y="9"/>
                      <a:pt x="351" y="28"/>
                    </a:cubicBezTo>
                    <a:cubicBezTo>
                      <a:pt x="226" y="53"/>
                      <a:pt x="126" y="128"/>
                      <a:pt x="76" y="229"/>
                    </a:cubicBezTo>
                    <a:cubicBezTo>
                      <a:pt x="25" y="329"/>
                      <a:pt x="0" y="454"/>
                      <a:pt x="25" y="554"/>
                    </a:cubicBezTo>
                    <a:lnTo>
                      <a:pt x="201" y="1482"/>
                    </a:lnTo>
                    <a:cubicBezTo>
                      <a:pt x="226" y="1582"/>
                      <a:pt x="326" y="1707"/>
                      <a:pt x="401" y="1758"/>
                    </a:cubicBezTo>
                    <a:cubicBezTo>
                      <a:pt x="475" y="1794"/>
                      <a:pt x="562" y="1817"/>
                      <a:pt x="652" y="1817"/>
                    </a:cubicBezTo>
                    <a:cubicBezTo>
                      <a:pt x="685" y="1817"/>
                      <a:pt x="719" y="1814"/>
                      <a:pt x="752" y="1808"/>
                    </a:cubicBezTo>
                    <a:cubicBezTo>
                      <a:pt x="852" y="1758"/>
                      <a:pt x="953" y="1707"/>
                      <a:pt x="1028" y="1582"/>
                    </a:cubicBezTo>
                    <a:cubicBezTo>
                      <a:pt x="1078" y="1482"/>
                      <a:pt x="1078" y="1382"/>
                      <a:pt x="1053" y="1256"/>
                    </a:cubicBezTo>
                    <a:cubicBezTo>
                      <a:pt x="1003" y="956"/>
                      <a:pt x="953" y="655"/>
                      <a:pt x="903" y="329"/>
                    </a:cubicBezTo>
                    <a:cubicBezTo>
                      <a:pt x="878" y="229"/>
                      <a:pt x="777" y="103"/>
                      <a:pt x="677" y="53"/>
                    </a:cubicBezTo>
                    <a:cubicBezTo>
                      <a:pt x="631" y="22"/>
                      <a:pt x="555" y="1"/>
                      <a:pt x="481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8"/>
              <p:cNvSpPr/>
              <p:nvPr/>
            </p:nvSpPr>
            <p:spPr>
              <a:xfrm>
                <a:off x="4882350" y="3804175"/>
                <a:ext cx="432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2138" extrusionOk="0">
                    <a:moveTo>
                      <a:pt x="610" y="0"/>
                    </a:moveTo>
                    <a:cubicBezTo>
                      <a:pt x="539" y="0"/>
                      <a:pt x="466" y="18"/>
                      <a:pt x="402" y="66"/>
                    </a:cubicBezTo>
                    <a:cubicBezTo>
                      <a:pt x="302" y="116"/>
                      <a:pt x="201" y="216"/>
                      <a:pt x="176" y="341"/>
                    </a:cubicBezTo>
                    <a:cubicBezTo>
                      <a:pt x="126" y="642"/>
                      <a:pt x="76" y="943"/>
                      <a:pt x="26" y="1243"/>
                    </a:cubicBezTo>
                    <a:cubicBezTo>
                      <a:pt x="1" y="1369"/>
                      <a:pt x="1" y="1494"/>
                      <a:pt x="51" y="1594"/>
                    </a:cubicBezTo>
                    <a:cubicBezTo>
                      <a:pt x="126" y="1695"/>
                      <a:pt x="227" y="1770"/>
                      <a:pt x="327" y="1795"/>
                    </a:cubicBezTo>
                    <a:cubicBezTo>
                      <a:pt x="373" y="1804"/>
                      <a:pt x="419" y="1810"/>
                      <a:pt x="463" y="1810"/>
                    </a:cubicBezTo>
                    <a:cubicBezTo>
                      <a:pt x="540" y="1810"/>
                      <a:pt x="614" y="1792"/>
                      <a:pt x="678" y="1745"/>
                    </a:cubicBezTo>
                    <a:cubicBezTo>
                      <a:pt x="703" y="1745"/>
                      <a:pt x="728" y="1720"/>
                      <a:pt x="753" y="1695"/>
                    </a:cubicBezTo>
                    <a:cubicBezTo>
                      <a:pt x="753" y="1720"/>
                      <a:pt x="753" y="1745"/>
                      <a:pt x="753" y="1745"/>
                    </a:cubicBezTo>
                    <a:cubicBezTo>
                      <a:pt x="753" y="1820"/>
                      <a:pt x="778" y="1870"/>
                      <a:pt x="803" y="1920"/>
                    </a:cubicBezTo>
                    <a:cubicBezTo>
                      <a:pt x="828" y="1970"/>
                      <a:pt x="878" y="2020"/>
                      <a:pt x="928" y="2046"/>
                    </a:cubicBezTo>
                    <a:cubicBezTo>
                      <a:pt x="978" y="2096"/>
                      <a:pt x="1029" y="2121"/>
                      <a:pt x="1079" y="2121"/>
                    </a:cubicBezTo>
                    <a:cubicBezTo>
                      <a:pt x="1131" y="2131"/>
                      <a:pt x="1182" y="2137"/>
                      <a:pt x="1233" y="2137"/>
                    </a:cubicBezTo>
                    <a:cubicBezTo>
                      <a:pt x="1304" y="2137"/>
                      <a:pt x="1371" y="2125"/>
                      <a:pt x="1430" y="2096"/>
                    </a:cubicBezTo>
                    <a:cubicBezTo>
                      <a:pt x="1455" y="2071"/>
                      <a:pt x="1480" y="2046"/>
                      <a:pt x="1505" y="2020"/>
                    </a:cubicBezTo>
                    <a:cubicBezTo>
                      <a:pt x="1580" y="1970"/>
                      <a:pt x="1605" y="1895"/>
                      <a:pt x="1630" y="1820"/>
                    </a:cubicBezTo>
                    <a:cubicBezTo>
                      <a:pt x="1655" y="1644"/>
                      <a:pt x="1680" y="1469"/>
                      <a:pt x="1705" y="1319"/>
                    </a:cubicBezTo>
                    <a:cubicBezTo>
                      <a:pt x="1730" y="1269"/>
                      <a:pt x="1730" y="1193"/>
                      <a:pt x="1730" y="1143"/>
                    </a:cubicBezTo>
                    <a:cubicBezTo>
                      <a:pt x="1730" y="1093"/>
                      <a:pt x="1705" y="1043"/>
                      <a:pt x="1680" y="968"/>
                    </a:cubicBezTo>
                    <a:cubicBezTo>
                      <a:pt x="1655" y="918"/>
                      <a:pt x="1605" y="893"/>
                      <a:pt x="1555" y="842"/>
                    </a:cubicBezTo>
                    <a:cubicBezTo>
                      <a:pt x="1505" y="817"/>
                      <a:pt x="1455" y="792"/>
                      <a:pt x="1404" y="767"/>
                    </a:cubicBezTo>
                    <a:cubicBezTo>
                      <a:pt x="1359" y="758"/>
                      <a:pt x="1313" y="752"/>
                      <a:pt x="1268" y="752"/>
                    </a:cubicBezTo>
                    <a:cubicBezTo>
                      <a:pt x="1191" y="752"/>
                      <a:pt x="1117" y="770"/>
                      <a:pt x="1054" y="817"/>
                    </a:cubicBezTo>
                    <a:lnTo>
                      <a:pt x="1003" y="868"/>
                    </a:lnTo>
                    <a:cubicBezTo>
                      <a:pt x="1003" y="767"/>
                      <a:pt x="1029" y="667"/>
                      <a:pt x="1054" y="567"/>
                    </a:cubicBezTo>
                    <a:cubicBezTo>
                      <a:pt x="1079" y="441"/>
                      <a:pt x="1079" y="341"/>
                      <a:pt x="1003" y="241"/>
                    </a:cubicBezTo>
                    <a:cubicBezTo>
                      <a:pt x="953" y="141"/>
                      <a:pt x="853" y="40"/>
                      <a:pt x="728" y="15"/>
                    </a:cubicBezTo>
                    <a:cubicBezTo>
                      <a:pt x="691" y="6"/>
                      <a:pt x="651" y="0"/>
                      <a:pt x="610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8"/>
              <p:cNvSpPr/>
              <p:nvPr/>
            </p:nvSpPr>
            <p:spPr>
              <a:xfrm>
                <a:off x="5418700" y="3694275"/>
                <a:ext cx="244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129" extrusionOk="0">
                    <a:moveTo>
                      <a:pt x="527" y="0"/>
                    </a:moveTo>
                    <a:cubicBezTo>
                      <a:pt x="452" y="0"/>
                      <a:pt x="377" y="25"/>
                      <a:pt x="301" y="50"/>
                    </a:cubicBezTo>
                    <a:cubicBezTo>
                      <a:pt x="276" y="76"/>
                      <a:pt x="251" y="101"/>
                      <a:pt x="201" y="126"/>
                    </a:cubicBezTo>
                    <a:cubicBezTo>
                      <a:pt x="151" y="176"/>
                      <a:pt x="126" y="251"/>
                      <a:pt x="101" y="326"/>
                    </a:cubicBezTo>
                    <a:cubicBezTo>
                      <a:pt x="76" y="401"/>
                      <a:pt x="51" y="502"/>
                      <a:pt x="1" y="577"/>
                    </a:cubicBezTo>
                    <a:cubicBezTo>
                      <a:pt x="1" y="627"/>
                      <a:pt x="1" y="702"/>
                      <a:pt x="1" y="752"/>
                    </a:cubicBezTo>
                    <a:cubicBezTo>
                      <a:pt x="1" y="802"/>
                      <a:pt x="26" y="853"/>
                      <a:pt x="51" y="903"/>
                    </a:cubicBezTo>
                    <a:cubicBezTo>
                      <a:pt x="76" y="978"/>
                      <a:pt x="126" y="1003"/>
                      <a:pt x="176" y="1053"/>
                    </a:cubicBezTo>
                    <a:cubicBezTo>
                      <a:pt x="226" y="1078"/>
                      <a:pt x="276" y="1103"/>
                      <a:pt x="327" y="1128"/>
                    </a:cubicBezTo>
                    <a:lnTo>
                      <a:pt x="452" y="1128"/>
                    </a:lnTo>
                    <a:cubicBezTo>
                      <a:pt x="527" y="1128"/>
                      <a:pt x="602" y="1128"/>
                      <a:pt x="677" y="1078"/>
                    </a:cubicBezTo>
                    <a:cubicBezTo>
                      <a:pt x="702" y="1053"/>
                      <a:pt x="728" y="1028"/>
                      <a:pt x="753" y="1003"/>
                    </a:cubicBezTo>
                    <a:cubicBezTo>
                      <a:pt x="828" y="953"/>
                      <a:pt x="853" y="878"/>
                      <a:pt x="878" y="802"/>
                    </a:cubicBezTo>
                    <a:lnTo>
                      <a:pt x="953" y="552"/>
                    </a:lnTo>
                    <a:cubicBezTo>
                      <a:pt x="978" y="502"/>
                      <a:pt x="978" y="451"/>
                      <a:pt x="978" y="376"/>
                    </a:cubicBezTo>
                    <a:cubicBezTo>
                      <a:pt x="953" y="326"/>
                      <a:pt x="953" y="276"/>
                      <a:pt x="928" y="226"/>
                    </a:cubicBezTo>
                    <a:cubicBezTo>
                      <a:pt x="878" y="176"/>
                      <a:pt x="853" y="126"/>
                      <a:pt x="803" y="101"/>
                    </a:cubicBezTo>
                    <a:cubicBezTo>
                      <a:pt x="753" y="50"/>
                      <a:pt x="702" y="25"/>
                      <a:pt x="652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5447525" y="3688000"/>
                <a:ext cx="2257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79" extrusionOk="0">
                    <a:moveTo>
                      <a:pt x="351" y="1"/>
                    </a:moveTo>
                    <a:cubicBezTo>
                      <a:pt x="251" y="26"/>
                      <a:pt x="201" y="76"/>
                      <a:pt x="126" y="126"/>
                    </a:cubicBezTo>
                    <a:lnTo>
                      <a:pt x="76" y="226"/>
                    </a:lnTo>
                    <a:cubicBezTo>
                      <a:pt x="26" y="301"/>
                      <a:pt x="1" y="377"/>
                      <a:pt x="1" y="452"/>
                    </a:cubicBezTo>
                    <a:lnTo>
                      <a:pt x="1" y="527"/>
                    </a:lnTo>
                    <a:cubicBezTo>
                      <a:pt x="1" y="577"/>
                      <a:pt x="26" y="652"/>
                      <a:pt x="51" y="702"/>
                    </a:cubicBezTo>
                    <a:cubicBezTo>
                      <a:pt x="51" y="753"/>
                      <a:pt x="101" y="803"/>
                      <a:pt x="126" y="853"/>
                    </a:cubicBezTo>
                    <a:cubicBezTo>
                      <a:pt x="176" y="878"/>
                      <a:pt x="226" y="928"/>
                      <a:pt x="276" y="928"/>
                    </a:cubicBezTo>
                    <a:cubicBezTo>
                      <a:pt x="351" y="953"/>
                      <a:pt x="402" y="978"/>
                      <a:pt x="452" y="978"/>
                    </a:cubicBezTo>
                    <a:cubicBezTo>
                      <a:pt x="502" y="978"/>
                      <a:pt x="527" y="953"/>
                      <a:pt x="577" y="953"/>
                    </a:cubicBezTo>
                    <a:cubicBezTo>
                      <a:pt x="652" y="928"/>
                      <a:pt x="702" y="903"/>
                      <a:pt x="778" y="853"/>
                    </a:cubicBezTo>
                    <a:cubicBezTo>
                      <a:pt x="803" y="803"/>
                      <a:pt x="828" y="778"/>
                      <a:pt x="853" y="753"/>
                    </a:cubicBezTo>
                    <a:cubicBezTo>
                      <a:pt x="878" y="677"/>
                      <a:pt x="903" y="602"/>
                      <a:pt x="903" y="527"/>
                    </a:cubicBezTo>
                    <a:lnTo>
                      <a:pt x="903" y="452"/>
                    </a:lnTo>
                    <a:cubicBezTo>
                      <a:pt x="903" y="377"/>
                      <a:pt x="903" y="327"/>
                      <a:pt x="878" y="276"/>
                    </a:cubicBezTo>
                    <a:cubicBezTo>
                      <a:pt x="853" y="226"/>
                      <a:pt x="828" y="176"/>
                      <a:pt x="778" y="126"/>
                    </a:cubicBezTo>
                    <a:cubicBezTo>
                      <a:pt x="727" y="76"/>
                      <a:pt x="677" y="51"/>
                      <a:pt x="627" y="26"/>
                    </a:cubicBezTo>
                    <a:cubicBezTo>
                      <a:pt x="577" y="1"/>
                      <a:pt x="527" y="1"/>
                      <a:pt x="452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8"/>
              <p:cNvSpPr/>
              <p:nvPr/>
            </p:nvSpPr>
            <p:spPr>
              <a:xfrm>
                <a:off x="4998900" y="3399150"/>
                <a:ext cx="225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229" extrusionOk="0">
                    <a:moveTo>
                      <a:pt x="326" y="1"/>
                    </a:moveTo>
                    <a:cubicBezTo>
                      <a:pt x="251" y="26"/>
                      <a:pt x="176" y="76"/>
                      <a:pt x="126" y="126"/>
                    </a:cubicBezTo>
                    <a:lnTo>
                      <a:pt x="51" y="226"/>
                    </a:lnTo>
                    <a:cubicBezTo>
                      <a:pt x="26" y="302"/>
                      <a:pt x="1" y="377"/>
                      <a:pt x="1" y="452"/>
                    </a:cubicBezTo>
                    <a:lnTo>
                      <a:pt x="1" y="778"/>
                    </a:lnTo>
                    <a:cubicBezTo>
                      <a:pt x="1" y="828"/>
                      <a:pt x="1" y="903"/>
                      <a:pt x="26" y="953"/>
                    </a:cubicBezTo>
                    <a:cubicBezTo>
                      <a:pt x="51" y="1003"/>
                      <a:pt x="76" y="1053"/>
                      <a:pt x="126" y="1104"/>
                    </a:cubicBezTo>
                    <a:cubicBezTo>
                      <a:pt x="176" y="1129"/>
                      <a:pt x="226" y="1179"/>
                      <a:pt x="276" y="1179"/>
                    </a:cubicBezTo>
                    <a:cubicBezTo>
                      <a:pt x="326" y="1204"/>
                      <a:pt x="377" y="1229"/>
                      <a:pt x="452" y="1229"/>
                    </a:cubicBezTo>
                    <a:cubicBezTo>
                      <a:pt x="477" y="1229"/>
                      <a:pt x="527" y="1204"/>
                      <a:pt x="552" y="1204"/>
                    </a:cubicBezTo>
                    <a:cubicBezTo>
                      <a:pt x="627" y="1179"/>
                      <a:pt x="702" y="1154"/>
                      <a:pt x="753" y="1104"/>
                    </a:cubicBezTo>
                    <a:cubicBezTo>
                      <a:pt x="778" y="1053"/>
                      <a:pt x="803" y="1028"/>
                      <a:pt x="828" y="1003"/>
                    </a:cubicBezTo>
                    <a:cubicBezTo>
                      <a:pt x="878" y="928"/>
                      <a:pt x="903" y="853"/>
                      <a:pt x="903" y="778"/>
                    </a:cubicBezTo>
                    <a:lnTo>
                      <a:pt x="903" y="452"/>
                    </a:lnTo>
                    <a:cubicBezTo>
                      <a:pt x="903" y="377"/>
                      <a:pt x="878" y="327"/>
                      <a:pt x="853" y="276"/>
                    </a:cubicBezTo>
                    <a:cubicBezTo>
                      <a:pt x="828" y="226"/>
                      <a:pt x="803" y="176"/>
                      <a:pt x="753" y="126"/>
                    </a:cubicBezTo>
                    <a:cubicBezTo>
                      <a:pt x="727" y="76"/>
                      <a:pt x="677" y="51"/>
                      <a:pt x="602" y="26"/>
                    </a:cubicBezTo>
                    <a:cubicBezTo>
                      <a:pt x="552" y="1"/>
                      <a:pt x="502" y="1"/>
                      <a:pt x="452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8"/>
              <p:cNvSpPr/>
              <p:nvPr/>
            </p:nvSpPr>
            <p:spPr>
              <a:xfrm>
                <a:off x="5032100" y="3396650"/>
                <a:ext cx="226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254" extrusionOk="0">
                    <a:moveTo>
                      <a:pt x="452" y="1"/>
                    </a:moveTo>
                    <a:cubicBezTo>
                      <a:pt x="402" y="26"/>
                      <a:pt x="377" y="26"/>
                      <a:pt x="327" y="26"/>
                    </a:cubicBezTo>
                    <a:cubicBezTo>
                      <a:pt x="252" y="51"/>
                      <a:pt x="176" y="76"/>
                      <a:pt x="126" y="151"/>
                    </a:cubicBezTo>
                    <a:cubicBezTo>
                      <a:pt x="101" y="176"/>
                      <a:pt x="76" y="201"/>
                      <a:pt x="51" y="251"/>
                    </a:cubicBezTo>
                    <a:cubicBezTo>
                      <a:pt x="26" y="301"/>
                      <a:pt x="1" y="376"/>
                      <a:pt x="1" y="452"/>
                    </a:cubicBezTo>
                    <a:lnTo>
                      <a:pt x="1" y="803"/>
                    </a:lnTo>
                    <a:cubicBezTo>
                      <a:pt x="1" y="853"/>
                      <a:pt x="1" y="903"/>
                      <a:pt x="26" y="953"/>
                    </a:cubicBezTo>
                    <a:cubicBezTo>
                      <a:pt x="51" y="1028"/>
                      <a:pt x="76" y="1078"/>
                      <a:pt x="126" y="1103"/>
                    </a:cubicBezTo>
                    <a:cubicBezTo>
                      <a:pt x="176" y="1153"/>
                      <a:pt x="227" y="1178"/>
                      <a:pt x="277" y="1204"/>
                    </a:cubicBezTo>
                    <a:cubicBezTo>
                      <a:pt x="327" y="1229"/>
                      <a:pt x="377" y="1254"/>
                      <a:pt x="452" y="1254"/>
                    </a:cubicBezTo>
                    <a:lnTo>
                      <a:pt x="552" y="1229"/>
                    </a:lnTo>
                    <a:cubicBezTo>
                      <a:pt x="628" y="1204"/>
                      <a:pt x="703" y="1178"/>
                      <a:pt x="753" y="1103"/>
                    </a:cubicBezTo>
                    <a:cubicBezTo>
                      <a:pt x="778" y="1078"/>
                      <a:pt x="803" y="1053"/>
                      <a:pt x="828" y="1003"/>
                    </a:cubicBezTo>
                    <a:cubicBezTo>
                      <a:pt x="878" y="953"/>
                      <a:pt x="903" y="878"/>
                      <a:pt x="903" y="803"/>
                    </a:cubicBezTo>
                    <a:lnTo>
                      <a:pt x="903" y="452"/>
                    </a:lnTo>
                    <a:cubicBezTo>
                      <a:pt x="903" y="402"/>
                      <a:pt x="878" y="351"/>
                      <a:pt x="853" y="301"/>
                    </a:cubicBezTo>
                    <a:cubicBezTo>
                      <a:pt x="828" y="226"/>
                      <a:pt x="803" y="176"/>
                      <a:pt x="753" y="151"/>
                    </a:cubicBezTo>
                    <a:cubicBezTo>
                      <a:pt x="728" y="101"/>
                      <a:pt x="678" y="76"/>
                      <a:pt x="602" y="51"/>
                    </a:cubicBezTo>
                    <a:cubicBezTo>
                      <a:pt x="552" y="26"/>
                      <a:pt x="502" y="1"/>
                      <a:pt x="452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8"/>
              <p:cNvSpPr/>
              <p:nvPr/>
            </p:nvSpPr>
            <p:spPr>
              <a:xfrm>
                <a:off x="6054675" y="2860925"/>
                <a:ext cx="244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74" extrusionOk="0">
                    <a:moveTo>
                      <a:pt x="326" y="1"/>
                    </a:moveTo>
                    <a:cubicBezTo>
                      <a:pt x="226" y="51"/>
                      <a:pt x="101" y="126"/>
                      <a:pt x="51" y="226"/>
                    </a:cubicBezTo>
                    <a:cubicBezTo>
                      <a:pt x="51" y="251"/>
                      <a:pt x="26" y="302"/>
                      <a:pt x="0" y="327"/>
                    </a:cubicBezTo>
                    <a:cubicBezTo>
                      <a:pt x="0" y="402"/>
                      <a:pt x="0" y="477"/>
                      <a:pt x="0" y="552"/>
                    </a:cubicBezTo>
                    <a:cubicBezTo>
                      <a:pt x="26" y="753"/>
                      <a:pt x="76" y="953"/>
                      <a:pt x="101" y="1129"/>
                    </a:cubicBezTo>
                    <a:cubicBezTo>
                      <a:pt x="101" y="1204"/>
                      <a:pt x="126" y="1254"/>
                      <a:pt x="176" y="1304"/>
                    </a:cubicBezTo>
                    <a:cubicBezTo>
                      <a:pt x="201" y="1354"/>
                      <a:pt x="251" y="1379"/>
                      <a:pt x="301" y="1404"/>
                    </a:cubicBezTo>
                    <a:cubicBezTo>
                      <a:pt x="351" y="1454"/>
                      <a:pt x="401" y="1454"/>
                      <a:pt x="477" y="1454"/>
                    </a:cubicBezTo>
                    <a:cubicBezTo>
                      <a:pt x="502" y="1467"/>
                      <a:pt x="527" y="1473"/>
                      <a:pt x="552" y="1473"/>
                    </a:cubicBezTo>
                    <a:cubicBezTo>
                      <a:pt x="577" y="1473"/>
                      <a:pt x="602" y="1467"/>
                      <a:pt x="627" y="1454"/>
                    </a:cubicBezTo>
                    <a:cubicBezTo>
                      <a:pt x="752" y="1429"/>
                      <a:pt x="853" y="1354"/>
                      <a:pt x="903" y="1254"/>
                    </a:cubicBezTo>
                    <a:lnTo>
                      <a:pt x="953" y="1129"/>
                    </a:lnTo>
                    <a:cubicBezTo>
                      <a:pt x="978" y="1053"/>
                      <a:pt x="978" y="978"/>
                      <a:pt x="953" y="903"/>
                    </a:cubicBezTo>
                    <a:cubicBezTo>
                      <a:pt x="928" y="728"/>
                      <a:pt x="903" y="527"/>
                      <a:pt x="878" y="327"/>
                    </a:cubicBezTo>
                    <a:cubicBezTo>
                      <a:pt x="853" y="277"/>
                      <a:pt x="828" y="226"/>
                      <a:pt x="802" y="176"/>
                    </a:cubicBezTo>
                    <a:cubicBezTo>
                      <a:pt x="752" y="126"/>
                      <a:pt x="727" y="76"/>
                      <a:pt x="652" y="51"/>
                    </a:cubicBezTo>
                    <a:cubicBezTo>
                      <a:pt x="602" y="26"/>
                      <a:pt x="552" y="1"/>
                      <a:pt x="502" y="1"/>
                    </a:cubicBezTo>
                    <a:close/>
                  </a:path>
                </a:pathLst>
              </a:custGeom>
              <a:solidFill>
                <a:srgbClr val="862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8"/>
              <p:cNvSpPr/>
              <p:nvPr/>
            </p:nvSpPr>
            <p:spPr>
              <a:xfrm>
                <a:off x="6018950" y="2894150"/>
                <a:ext cx="251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47" extrusionOk="0">
                    <a:moveTo>
                      <a:pt x="352" y="0"/>
                    </a:moveTo>
                    <a:cubicBezTo>
                      <a:pt x="302" y="25"/>
                      <a:pt x="277" y="50"/>
                      <a:pt x="226" y="50"/>
                    </a:cubicBezTo>
                    <a:cubicBezTo>
                      <a:pt x="176" y="100"/>
                      <a:pt x="101" y="151"/>
                      <a:pt x="76" y="226"/>
                    </a:cubicBezTo>
                    <a:cubicBezTo>
                      <a:pt x="51" y="251"/>
                      <a:pt x="51" y="301"/>
                      <a:pt x="26" y="326"/>
                    </a:cubicBezTo>
                    <a:cubicBezTo>
                      <a:pt x="1" y="401"/>
                      <a:pt x="1" y="476"/>
                      <a:pt x="26" y="552"/>
                    </a:cubicBezTo>
                    <a:cubicBezTo>
                      <a:pt x="51" y="652"/>
                      <a:pt x="76" y="727"/>
                      <a:pt x="101" y="802"/>
                    </a:cubicBezTo>
                    <a:cubicBezTo>
                      <a:pt x="126" y="877"/>
                      <a:pt x="151" y="928"/>
                      <a:pt x="176" y="953"/>
                    </a:cubicBezTo>
                    <a:cubicBezTo>
                      <a:pt x="226" y="1003"/>
                      <a:pt x="277" y="1053"/>
                      <a:pt x="327" y="1078"/>
                    </a:cubicBezTo>
                    <a:cubicBezTo>
                      <a:pt x="377" y="1103"/>
                      <a:pt x="427" y="1128"/>
                      <a:pt x="477" y="1128"/>
                    </a:cubicBezTo>
                    <a:cubicBezTo>
                      <a:pt x="515" y="1141"/>
                      <a:pt x="546" y="1147"/>
                      <a:pt x="574" y="1147"/>
                    </a:cubicBezTo>
                    <a:cubicBezTo>
                      <a:pt x="602" y="1147"/>
                      <a:pt x="627" y="1141"/>
                      <a:pt x="653" y="1128"/>
                    </a:cubicBezTo>
                    <a:cubicBezTo>
                      <a:pt x="703" y="1103"/>
                      <a:pt x="728" y="1103"/>
                      <a:pt x="753" y="1078"/>
                    </a:cubicBezTo>
                    <a:cubicBezTo>
                      <a:pt x="828" y="1053"/>
                      <a:pt x="878" y="978"/>
                      <a:pt x="928" y="902"/>
                    </a:cubicBezTo>
                    <a:cubicBezTo>
                      <a:pt x="953" y="877"/>
                      <a:pt x="953" y="852"/>
                      <a:pt x="978" y="802"/>
                    </a:cubicBezTo>
                    <a:cubicBezTo>
                      <a:pt x="1003" y="727"/>
                      <a:pt x="1003" y="652"/>
                      <a:pt x="978" y="577"/>
                    </a:cubicBezTo>
                    <a:cubicBezTo>
                      <a:pt x="953" y="501"/>
                      <a:pt x="928" y="401"/>
                      <a:pt x="903" y="326"/>
                    </a:cubicBezTo>
                    <a:cubicBezTo>
                      <a:pt x="878" y="276"/>
                      <a:pt x="853" y="226"/>
                      <a:pt x="803" y="176"/>
                    </a:cubicBezTo>
                    <a:cubicBezTo>
                      <a:pt x="778" y="125"/>
                      <a:pt x="728" y="75"/>
                      <a:pt x="678" y="50"/>
                    </a:cubicBezTo>
                    <a:cubicBezTo>
                      <a:pt x="627" y="25"/>
                      <a:pt x="577" y="0"/>
                      <a:pt x="502" y="0"/>
                    </a:cubicBezTo>
                    <a:close/>
                  </a:path>
                </a:pathLst>
              </a:custGeom>
              <a:solidFill>
                <a:srgbClr val="862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8"/>
              <p:cNvSpPr/>
              <p:nvPr/>
            </p:nvSpPr>
            <p:spPr>
              <a:xfrm>
                <a:off x="5242025" y="2482475"/>
                <a:ext cx="413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560" extrusionOk="0">
                    <a:moveTo>
                      <a:pt x="451" y="1"/>
                    </a:moveTo>
                    <a:cubicBezTo>
                      <a:pt x="326" y="1"/>
                      <a:pt x="201" y="51"/>
                      <a:pt x="125" y="126"/>
                    </a:cubicBezTo>
                    <a:cubicBezTo>
                      <a:pt x="50" y="226"/>
                      <a:pt x="0" y="327"/>
                      <a:pt x="0" y="452"/>
                    </a:cubicBezTo>
                    <a:lnTo>
                      <a:pt x="0" y="1129"/>
                    </a:lnTo>
                    <a:cubicBezTo>
                      <a:pt x="0" y="1229"/>
                      <a:pt x="50" y="1354"/>
                      <a:pt x="125" y="1430"/>
                    </a:cubicBezTo>
                    <a:cubicBezTo>
                      <a:pt x="190" y="1495"/>
                      <a:pt x="293" y="1560"/>
                      <a:pt x="401" y="1560"/>
                    </a:cubicBezTo>
                    <a:cubicBezTo>
                      <a:pt x="418" y="1560"/>
                      <a:pt x="434" y="1558"/>
                      <a:pt x="451" y="1555"/>
                    </a:cubicBezTo>
                    <a:cubicBezTo>
                      <a:pt x="551" y="1555"/>
                      <a:pt x="677" y="1530"/>
                      <a:pt x="752" y="1430"/>
                    </a:cubicBezTo>
                    <a:cubicBezTo>
                      <a:pt x="852" y="1354"/>
                      <a:pt x="902" y="1229"/>
                      <a:pt x="902" y="1129"/>
                    </a:cubicBezTo>
                    <a:lnTo>
                      <a:pt x="902" y="1028"/>
                    </a:lnTo>
                    <a:cubicBezTo>
                      <a:pt x="927" y="1054"/>
                      <a:pt x="977" y="1104"/>
                      <a:pt x="1028" y="1104"/>
                    </a:cubicBezTo>
                    <a:cubicBezTo>
                      <a:pt x="1078" y="1129"/>
                      <a:pt x="1128" y="1154"/>
                      <a:pt x="1203" y="1154"/>
                    </a:cubicBezTo>
                    <a:cubicBezTo>
                      <a:pt x="1228" y="1154"/>
                      <a:pt x="1278" y="1129"/>
                      <a:pt x="1303" y="1129"/>
                    </a:cubicBezTo>
                    <a:cubicBezTo>
                      <a:pt x="1378" y="1104"/>
                      <a:pt x="1454" y="1079"/>
                      <a:pt x="1504" y="1028"/>
                    </a:cubicBezTo>
                    <a:cubicBezTo>
                      <a:pt x="1529" y="978"/>
                      <a:pt x="1554" y="953"/>
                      <a:pt x="1579" y="928"/>
                    </a:cubicBezTo>
                    <a:cubicBezTo>
                      <a:pt x="1629" y="853"/>
                      <a:pt x="1629" y="778"/>
                      <a:pt x="1629" y="703"/>
                    </a:cubicBezTo>
                    <a:lnTo>
                      <a:pt x="1629" y="452"/>
                    </a:lnTo>
                    <a:cubicBezTo>
                      <a:pt x="1654" y="402"/>
                      <a:pt x="1629" y="327"/>
                      <a:pt x="1604" y="277"/>
                    </a:cubicBezTo>
                    <a:cubicBezTo>
                      <a:pt x="1579" y="226"/>
                      <a:pt x="1554" y="176"/>
                      <a:pt x="1504" y="126"/>
                    </a:cubicBezTo>
                    <a:cubicBezTo>
                      <a:pt x="1479" y="101"/>
                      <a:pt x="1429" y="51"/>
                      <a:pt x="1353" y="51"/>
                    </a:cubicBezTo>
                    <a:cubicBezTo>
                      <a:pt x="1303" y="26"/>
                      <a:pt x="1253" y="1"/>
                      <a:pt x="1203" y="1"/>
                    </a:cubicBezTo>
                    <a:cubicBezTo>
                      <a:pt x="1153" y="1"/>
                      <a:pt x="1128" y="26"/>
                      <a:pt x="1078" y="26"/>
                    </a:cubicBezTo>
                    <a:cubicBezTo>
                      <a:pt x="1003" y="51"/>
                      <a:pt x="927" y="76"/>
                      <a:pt x="877" y="126"/>
                    </a:cubicBezTo>
                    <a:cubicBezTo>
                      <a:pt x="852" y="151"/>
                      <a:pt x="827" y="176"/>
                      <a:pt x="827" y="226"/>
                    </a:cubicBezTo>
                    <a:cubicBezTo>
                      <a:pt x="802" y="176"/>
                      <a:pt x="777" y="151"/>
                      <a:pt x="752" y="126"/>
                    </a:cubicBezTo>
                    <a:cubicBezTo>
                      <a:pt x="677" y="51"/>
                      <a:pt x="551" y="1"/>
                      <a:pt x="451" y="1"/>
                    </a:cubicBezTo>
                    <a:close/>
                  </a:path>
                </a:pathLst>
              </a:custGeom>
              <a:solidFill>
                <a:srgbClr val="862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8"/>
              <p:cNvSpPr/>
              <p:nvPr/>
            </p:nvSpPr>
            <p:spPr>
              <a:xfrm>
                <a:off x="5569700" y="2405800"/>
                <a:ext cx="2760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642" extrusionOk="0">
                    <a:moveTo>
                      <a:pt x="441" y="0"/>
                    </a:moveTo>
                    <a:cubicBezTo>
                      <a:pt x="409" y="0"/>
                      <a:pt x="379" y="4"/>
                      <a:pt x="352" y="10"/>
                    </a:cubicBezTo>
                    <a:cubicBezTo>
                      <a:pt x="251" y="35"/>
                      <a:pt x="126" y="111"/>
                      <a:pt x="76" y="211"/>
                    </a:cubicBezTo>
                    <a:cubicBezTo>
                      <a:pt x="26" y="336"/>
                      <a:pt x="1" y="436"/>
                      <a:pt x="51" y="562"/>
                    </a:cubicBezTo>
                    <a:cubicBezTo>
                      <a:pt x="101" y="812"/>
                      <a:pt x="151" y="1063"/>
                      <a:pt x="201" y="1314"/>
                    </a:cubicBezTo>
                    <a:cubicBezTo>
                      <a:pt x="226" y="1414"/>
                      <a:pt x="327" y="1514"/>
                      <a:pt x="427" y="1589"/>
                    </a:cubicBezTo>
                    <a:cubicBezTo>
                      <a:pt x="473" y="1620"/>
                      <a:pt x="549" y="1642"/>
                      <a:pt x="623" y="1642"/>
                    </a:cubicBezTo>
                    <a:cubicBezTo>
                      <a:pt x="669" y="1642"/>
                      <a:pt x="714" y="1633"/>
                      <a:pt x="753" y="1614"/>
                    </a:cubicBezTo>
                    <a:cubicBezTo>
                      <a:pt x="853" y="1589"/>
                      <a:pt x="978" y="1514"/>
                      <a:pt x="1028" y="1414"/>
                    </a:cubicBezTo>
                    <a:cubicBezTo>
                      <a:pt x="1079" y="1314"/>
                      <a:pt x="1104" y="1188"/>
                      <a:pt x="1079" y="1088"/>
                    </a:cubicBezTo>
                    <a:cubicBezTo>
                      <a:pt x="1028" y="837"/>
                      <a:pt x="953" y="587"/>
                      <a:pt x="903" y="336"/>
                    </a:cubicBezTo>
                    <a:cubicBezTo>
                      <a:pt x="878" y="211"/>
                      <a:pt x="803" y="111"/>
                      <a:pt x="703" y="60"/>
                    </a:cubicBezTo>
                    <a:cubicBezTo>
                      <a:pt x="629" y="24"/>
                      <a:pt x="529" y="0"/>
                      <a:pt x="441" y="0"/>
                    </a:cubicBezTo>
                    <a:close/>
                  </a:path>
                </a:pathLst>
              </a:custGeom>
              <a:solidFill>
                <a:srgbClr val="862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8"/>
              <p:cNvSpPr/>
              <p:nvPr/>
            </p:nvSpPr>
            <p:spPr>
              <a:xfrm>
                <a:off x="5534625" y="2432725"/>
                <a:ext cx="22575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390" extrusionOk="0">
                    <a:moveTo>
                      <a:pt x="512" y="1"/>
                    </a:moveTo>
                    <a:cubicBezTo>
                      <a:pt x="493" y="1"/>
                      <a:pt x="473" y="4"/>
                      <a:pt x="451" y="11"/>
                    </a:cubicBezTo>
                    <a:cubicBezTo>
                      <a:pt x="351" y="11"/>
                      <a:pt x="226" y="36"/>
                      <a:pt x="151" y="136"/>
                    </a:cubicBezTo>
                    <a:cubicBezTo>
                      <a:pt x="76" y="211"/>
                      <a:pt x="25" y="337"/>
                      <a:pt x="25" y="437"/>
                    </a:cubicBezTo>
                    <a:lnTo>
                      <a:pt x="25" y="938"/>
                    </a:lnTo>
                    <a:cubicBezTo>
                      <a:pt x="0" y="1013"/>
                      <a:pt x="25" y="1064"/>
                      <a:pt x="50" y="1114"/>
                    </a:cubicBezTo>
                    <a:cubicBezTo>
                      <a:pt x="76" y="1164"/>
                      <a:pt x="101" y="1214"/>
                      <a:pt x="151" y="1264"/>
                    </a:cubicBezTo>
                    <a:cubicBezTo>
                      <a:pt x="176" y="1314"/>
                      <a:pt x="226" y="1339"/>
                      <a:pt x="301" y="1364"/>
                    </a:cubicBezTo>
                    <a:cubicBezTo>
                      <a:pt x="351" y="1389"/>
                      <a:pt x="401" y="1389"/>
                      <a:pt x="451" y="1389"/>
                    </a:cubicBezTo>
                    <a:cubicBezTo>
                      <a:pt x="577" y="1389"/>
                      <a:pt x="702" y="1339"/>
                      <a:pt x="777" y="1264"/>
                    </a:cubicBezTo>
                    <a:cubicBezTo>
                      <a:pt x="852" y="1164"/>
                      <a:pt x="903" y="1064"/>
                      <a:pt x="903" y="938"/>
                    </a:cubicBezTo>
                    <a:lnTo>
                      <a:pt x="903" y="437"/>
                    </a:lnTo>
                    <a:cubicBezTo>
                      <a:pt x="903" y="387"/>
                      <a:pt x="903" y="337"/>
                      <a:pt x="878" y="287"/>
                    </a:cubicBezTo>
                    <a:cubicBezTo>
                      <a:pt x="852" y="211"/>
                      <a:pt x="827" y="161"/>
                      <a:pt x="777" y="136"/>
                    </a:cubicBezTo>
                    <a:cubicBezTo>
                      <a:pt x="727" y="86"/>
                      <a:pt x="677" y="61"/>
                      <a:pt x="627" y="36"/>
                    </a:cubicBezTo>
                    <a:cubicBezTo>
                      <a:pt x="591" y="18"/>
                      <a:pt x="556" y="1"/>
                      <a:pt x="512" y="1"/>
                    </a:cubicBezTo>
                    <a:close/>
                  </a:path>
                </a:pathLst>
              </a:custGeom>
              <a:solidFill>
                <a:srgbClr val="862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8"/>
              <p:cNvSpPr/>
              <p:nvPr/>
            </p:nvSpPr>
            <p:spPr>
              <a:xfrm>
                <a:off x="5420575" y="2696775"/>
                <a:ext cx="24475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223" extrusionOk="0">
                    <a:moveTo>
                      <a:pt x="327" y="0"/>
                    </a:moveTo>
                    <a:cubicBezTo>
                      <a:pt x="302" y="25"/>
                      <a:pt x="277" y="25"/>
                      <a:pt x="226" y="51"/>
                    </a:cubicBezTo>
                    <a:cubicBezTo>
                      <a:pt x="151" y="101"/>
                      <a:pt x="101" y="151"/>
                      <a:pt x="51" y="226"/>
                    </a:cubicBezTo>
                    <a:cubicBezTo>
                      <a:pt x="51" y="251"/>
                      <a:pt x="26" y="301"/>
                      <a:pt x="26" y="326"/>
                    </a:cubicBezTo>
                    <a:cubicBezTo>
                      <a:pt x="1" y="401"/>
                      <a:pt x="1" y="477"/>
                      <a:pt x="26" y="552"/>
                    </a:cubicBezTo>
                    <a:cubicBezTo>
                      <a:pt x="51" y="677"/>
                      <a:pt x="76" y="777"/>
                      <a:pt x="101" y="878"/>
                    </a:cubicBezTo>
                    <a:cubicBezTo>
                      <a:pt x="126" y="953"/>
                      <a:pt x="151" y="1003"/>
                      <a:pt x="176" y="1053"/>
                    </a:cubicBezTo>
                    <a:cubicBezTo>
                      <a:pt x="226" y="1103"/>
                      <a:pt x="252" y="1128"/>
                      <a:pt x="327" y="1153"/>
                    </a:cubicBezTo>
                    <a:cubicBezTo>
                      <a:pt x="377" y="1203"/>
                      <a:pt x="427" y="1203"/>
                      <a:pt x="477" y="1203"/>
                    </a:cubicBezTo>
                    <a:cubicBezTo>
                      <a:pt x="502" y="1216"/>
                      <a:pt x="533" y="1222"/>
                      <a:pt x="565" y="1222"/>
                    </a:cubicBezTo>
                    <a:cubicBezTo>
                      <a:pt x="596" y="1222"/>
                      <a:pt x="627" y="1216"/>
                      <a:pt x="653" y="1203"/>
                    </a:cubicBezTo>
                    <a:cubicBezTo>
                      <a:pt x="678" y="1203"/>
                      <a:pt x="728" y="1178"/>
                      <a:pt x="753" y="1153"/>
                    </a:cubicBezTo>
                    <a:cubicBezTo>
                      <a:pt x="828" y="1128"/>
                      <a:pt x="878" y="1078"/>
                      <a:pt x="928" y="1003"/>
                    </a:cubicBezTo>
                    <a:cubicBezTo>
                      <a:pt x="928" y="953"/>
                      <a:pt x="953" y="928"/>
                      <a:pt x="978" y="878"/>
                    </a:cubicBezTo>
                    <a:cubicBezTo>
                      <a:pt x="978" y="802"/>
                      <a:pt x="978" y="727"/>
                      <a:pt x="978" y="652"/>
                    </a:cubicBezTo>
                    <a:cubicBezTo>
                      <a:pt x="953" y="552"/>
                      <a:pt x="903" y="426"/>
                      <a:pt x="878" y="326"/>
                    </a:cubicBezTo>
                    <a:cubicBezTo>
                      <a:pt x="878" y="276"/>
                      <a:pt x="853" y="226"/>
                      <a:pt x="803" y="176"/>
                    </a:cubicBezTo>
                    <a:cubicBezTo>
                      <a:pt x="778" y="126"/>
                      <a:pt x="728" y="76"/>
                      <a:pt x="678" y="51"/>
                    </a:cubicBezTo>
                    <a:cubicBezTo>
                      <a:pt x="627" y="25"/>
                      <a:pt x="577" y="0"/>
                      <a:pt x="502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8"/>
              <p:cNvSpPr/>
              <p:nvPr/>
            </p:nvSpPr>
            <p:spPr>
              <a:xfrm>
                <a:off x="5428725" y="2619650"/>
                <a:ext cx="26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735" extrusionOk="0">
                    <a:moveTo>
                      <a:pt x="475" y="0"/>
                    </a:moveTo>
                    <a:cubicBezTo>
                      <a:pt x="432" y="0"/>
                      <a:pt x="390" y="9"/>
                      <a:pt x="352" y="28"/>
                    </a:cubicBezTo>
                    <a:cubicBezTo>
                      <a:pt x="226" y="53"/>
                      <a:pt x="126" y="128"/>
                      <a:pt x="76" y="228"/>
                    </a:cubicBezTo>
                    <a:cubicBezTo>
                      <a:pt x="26" y="328"/>
                      <a:pt x="1" y="454"/>
                      <a:pt x="26" y="554"/>
                    </a:cubicBezTo>
                    <a:cubicBezTo>
                      <a:pt x="76" y="830"/>
                      <a:pt x="126" y="1131"/>
                      <a:pt x="201" y="1406"/>
                    </a:cubicBezTo>
                    <a:cubicBezTo>
                      <a:pt x="226" y="1506"/>
                      <a:pt x="301" y="1607"/>
                      <a:pt x="402" y="1682"/>
                    </a:cubicBezTo>
                    <a:cubicBezTo>
                      <a:pt x="464" y="1713"/>
                      <a:pt x="535" y="1734"/>
                      <a:pt x="604" y="1734"/>
                    </a:cubicBezTo>
                    <a:cubicBezTo>
                      <a:pt x="647" y="1734"/>
                      <a:pt x="689" y="1726"/>
                      <a:pt x="728" y="1707"/>
                    </a:cubicBezTo>
                    <a:cubicBezTo>
                      <a:pt x="853" y="1682"/>
                      <a:pt x="953" y="1607"/>
                      <a:pt x="1003" y="1506"/>
                    </a:cubicBezTo>
                    <a:cubicBezTo>
                      <a:pt x="1078" y="1406"/>
                      <a:pt x="1078" y="1281"/>
                      <a:pt x="1053" y="1181"/>
                    </a:cubicBezTo>
                    <a:cubicBezTo>
                      <a:pt x="1003" y="880"/>
                      <a:pt x="953" y="604"/>
                      <a:pt x="903" y="328"/>
                    </a:cubicBezTo>
                    <a:cubicBezTo>
                      <a:pt x="878" y="228"/>
                      <a:pt x="778" y="128"/>
                      <a:pt x="677" y="53"/>
                    </a:cubicBezTo>
                    <a:cubicBezTo>
                      <a:pt x="615" y="22"/>
                      <a:pt x="544" y="0"/>
                      <a:pt x="475" y="0"/>
                    </a:cubicBezTo>
                    <a:close/>
                  </a:path>
                </a:pathLst>
              </a:custGeom>
              <a:solidFill>
                <a:srgbClr val="862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8"/>
              <p:cNvSpPr/>
              <p:nvPr/>
            </p:nvSpPr>
            <p:spPr>
              <a:xfrm>
                <a:off x="4853550" y="2559550"/>
                <a:ext cx="28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154" extrusionOk="0">
                    <a:moveTo>
                      <a:pt x="577" y="1"/>
                    </a:moveTo>
                    <a:cubicBezTo>
                      <a:pt x="501" y="26"/>
                      <a:pt x="426" y="76"/>
                      <a:pt x="376" y="126"/>
                    </a:cubicBezTo>
                    <a:lnTo>
                      <a:pt x="125" y="377"/>
                    </a:lnTo>
                    <a:cubicBezTo>
                      <a:pt x="75" y="427"/>
                      <a:pt x="50" y="477"/>
                      <a:pt x="25" y="527"/>
                    </a:cubicBezTo>
                    <a:cubicBezTo>
                      <a:pt x="0" y="577"/>
                      <a:pt x="0" y="627"/>
                      <a:pt x="0" y="702"/>
                    </a:cubicBezTo>
                    <a:cubicBezTo>
                      <a:pt x="0" y="753"/>
                      <a:pt x="0" y="803"/>
                      <a:pt x="25" y="853"/>
                    </a:cubicBezTo>
                    <a:cubicBezTo>
                      <a:pt x="50" y="928"/>
                      <a:pt x="75" y="978"/>
                      <a:pt x="125" y="1003"/>
                    </a:cubicBezTo>
                    <a:lnTo>
                      <a:pt x="226" y="1078"/>
                    </a:lnTo>
                    <a:cubicBezTo>
                      <a:pt x="276" y="1128"/>
                      <a:pt x="351" y="1154"/>
                      <a:pt x="451" y="1154"/>
                    </a:cubicBezTo>
                    <a:cubicBezTo>
                      <a:pt x="476" y="1128"/>
                      <a:pt x="526" y="1128"/>
                      <a:pt x="551" y="1128"/>
                    </a:cubicBezTo>
                    <a:cubicBezTo>
                      <a:pt x="627" y="1103"/>
                      <a:pt x="702" y="1078"/>
                      <a:pt x="752" y="1003"/>
                    </a:cubicBezTo>
                    <a:lnTo>
                      <a:pt x="1003" y="753"/>
                    </a:lnTo>
                    <a:cubicBezTo>
                      <a:pt x="1053" y="727"/>
                      <a:pt x="1078" y="677"/>
                      <a:pt x="1103" y="602"/>
                    </a:cubicBezTo>
                    <a:cubicBezTo>
                      <a:pt x="1128" y="552"/>
                      <a:pt x="1128" y="502"/>
                      <a:pt x="1128" y="452"/>
                    </a:cubicBezTo>
                    <a:cubicBezTo>
                      <a:pt x="1128" y="377"/>
                      <a:pt x="1128" y="326"/>
                      <a:pt x="1103" y="276"/>
                    </a:cubicBezTo>
                    <a:cubicBezTo>
                      <a:pt x="1078" y="226"/>
                      <a:pt x="1053" y="176"/>
                      <a:pt x="1003" y="126"/>
                    </a:cubicBezTo>
                    <a:lnTo>
                      <a:pt x="902" y="51"/>
                    </a:lnTo>
                    <a:cubicBezTo>
                      <a:pt x="852" y="26"/>
                      <a:pt x="777" y="1"/>
                      <a:pt x="677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8"/>
              <p:cNvSpPr/>
              <p:nvPr/>
            </p:nvSpPr>
            <p:spPr>
              <a:xfrm>
                <a:off x="4869825" y="2590875"/>
                <a:ext cx="2697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054" extrusionOk="0">
                    <a:moveTo>
                      <a:pt x="502" y="1"/>
                    </a:moveTo>
                    <a:cubicBezTo>
                      <a:pt x="427" y="26"/>
                      <a:pt x="352" y="76"/>
                      <a:pt x="301" y="126"/>
                    </a:cubicBezTo>
                    <a:lnTo>
                      <a:pt x="126" y="276"/>
                    </a:lnTo>
                    <a:cubicBezTo>
                      <a:pt x="101" y="327"/>
                      <a:pt x="51" y="377"/>
                      <a:pt x="51" y="427"/>
                    </a:cubicBezTo>
                    <a:cubicBezTo>
                      <a:pt x="26" y="477"/>
                      <a:pt x="1" y="552"/>
                      <a:pt x="1" y="602"/>
                    </a:cubicBezTo>
                    <a:cubicBezTo>
                      <a:pt x="1" y="652"/>
                      <a:pt x="26" y="728"/>
                      <a:pt x="51" y="778"/>
                    </a:cubicBezTo>
                    <a:cubicBezTo>
                      <a:pt x="51" y="828"/>
                      <a:pt x="101" y="878"/>
                      <a:pt x="126" y="928"/>
                    </a:cubicBezTo>
                    <a:lnTo>
                      <a:pt x="226" y="1003"/>
                    </a:lnTo>
                    <a:cubicBezTo>
                      <a:pt x="301" y="1028"/>
                      <a:pt x="377" y="1053"/>
                      <a:pt x="452" y="1053"/>
                    </a:cubicBezTo>
                    <a:cubicBezTo>
                      <a:pt x="502" y="1053"/>
                      <a:pt x="527" y="1053"/>
                      <a:pt x="577" y="1028"/>
                    </a:cubicBezTo>
                    <a:cubicBezTo>
                      <a:pt x="652" y="1028"/>
                      <a:pt x="702" y="978"/>
                      <a:pt x="778" y="928"/>
                    </a:cubicBezTo>
                    <a:lnTo>
                      <a:pt x="928" y="753"/>
                    </a:lnTo>
                    <a:cubicBezTo>
                      <a:pt x="978" y="703"/>
                      <a:pt x="1003" y="652"/>
                      <a:pt x="1028" y="602"/>
                    </a:cubicBezTo>
                    <a:cubicBezTo>
                      <a:pt x="1053" y="552"/>
                      <a:pt x="1078" y="502"/>
                      <a:pt x="1078" y="427"/>
                    </a:cubicBezTo>
                    <a:cubicBezTo>
                      <a:pt x="1078" y="377"/>
                      <a:pt x="1053" y="327"/>
                      <a:pt x="1028" y="276"/>
                    </a:cubicBezTo>
                    <a:cubicBezTo>
                      <a:pt x="1003" y="201"/>
                      <a:pt x="978" y="151"/>
                      <a:pt x="928" y="126"/>
                    </a:cubicBezTo>
                    <a:cubicBezTo>
                      <a:pt x="903" y="101"/>
                      <a:pt x="878" y="76"/>
                      <a:pt x="853" y="51"/>
                    </a:cubicBezTo>
                    <a:cubicBezTo>
                      <a:pt x="778" y="1"/>
                      <a:pt x="702" y="1"/>
                      <a:pt x="627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8"/>
              <p:cNvSpPr/>
              <p:nvPr/>
            </p:nvSpPr>
            <p:spPr>
              <a:xfrm>
                <a:off x="5521475" y="3486200"/>
                <a:ext cx="332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068" extrusionOk="0">
                    <a:moveTo>
                      <a:pt x="506" y="0"/>
                    </a:moveTo>
                    <a:cubicBezTo>
                      <a:pt x="460" y="0"/>
                      <a:pt x="414" y="8"/>
                      <a:pt x="376" y="28"/>
                    </a:cubicBezTo>
                    <a:cubicBezTo>
                      <a:pt x="150" y="103"/>
                      <a:pt x="0" y="328"/>
                      <a:pt x="50" y="579"/>
                    </a:cubicBezTo>
                    <a:cubicBezTo>
                      <a:pt x="175" y="955"/>
                      <a:pt x="276" y="1331"/>
                      <a:pt x="401" y="1732"/>
                    </a:cubicBezTo>
                    <a:cubicBezTo>
                      <a:pt x="426" y="1832"/>
                      <a:pt x="501" y="1957"/>
                      <a:pt x="602" y="2008"/>
                    </a:cubicBezTo>
                    <a:cubicBezTo>
                      <a:pt x="675" y="2044"/>
                      <a:pt x="762" y="2068"/>
                      <a:pt x="842" y="2068"/>
                    </a:cubicBezTo>
                    <a:cubicBezTo>
                      <a:pt x="872" y="2068"/>
                      <a:pt x="900" y="2064"/>
                      <a:pt x="927" y="2058"/>
                    </a:cubicBezTo>
                    <a:cubicBezTo>
                      <a:pt x="1153" y="1982"/>
                      <a:pt x="1328" y="1732"/>
                      <a:pt x="1253" y="1506"/>
                    </a:cubicBezTo>
                    <a:lnTo>
                      <a:pt x="927" y="328"/>
                    </a:lnTo>
                    <a:cubicBezTo>
                      <a:pt x="902" y="228"/>
                      <a:pt x="802" y="128"/>
                      <a:pt x="702" y="53"/>
                    </a:cubicBezTo>
                    <a:cubicBezTo>
                      <a:pt x="655" y="22"/>
                      <a:pt x="580" y="0"/>
                      <a:pt x="506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8"/>
              <p:cNvSpPr/>
              <p:nvPr/>
            </p:nvSpPr>
            <p:spPr>
              <a:xfrm>
                <a:off x="5553425" y="3498775"/>
                <a:ext cx="250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148" extrusionOk="0">
                    <a:moveTo>
                      <a:pt x="527" y="1"/>
                    </a:moveTo>
                    <a:cubicBezTo>
                      <a:pt x="451" y="1"/>
                      <a:pt x="401" y="1"/>
                      <a:pt x="351" y="26"/>
                    </a:cubicBezTo>
                    <a:cubicBezTo>
                      <a:pt x="301" y="26"/>
                      <a:pt x="276" y="51"/>
                      <a:pt x="226" y="51"/>
                    </a:cubicBezTo>
                    <a:cubicBezTo>
                      <a:pt x="176" y="101"/>
                      <a:pt x="100" y="151"/>
                      <a:pt x="75" y="226"/>
                    </a:cubicBezTo>
                    <a:cubicBezTo>
                      <a:pt x="50" y="251"/>
                      <a:pt x="50" y="302"/>
                      <a:pt x="25" y="327"/>
                    </a:cubicBezTo>
                    <a:cubicBezTo>
                      <a:pt x="0" y="402"/>
                      <a:pt x="0" y="477"/>
                      <a:pt x="25" y="552"/>
                    </a:cubicBezTo>
                    <a:cubicBezTo>
                      <a:pt x="50" y="652"/>
                      <a:pt x="75" y="728"/>
                      <a:pt x="100" y="803"/>
                    </a:cubicBezTo>
                    <a:cubicBezTo>
                      <a:pt x="126" y="878"/>
                      <a:pt x="151" y="928"/>
                      <a:pt x="201" y="978"/>
                    </a:cubicBezTo>
                    <a:cubicBezTo>
                      <a:pt x="226" y="1028"/>
                      <a:pt x="276" y="1053"/>
                      <a:pt x="326" y="1078"/>
                    </a:cubicBezTo>
                    <a:cubicBezTo>
                      <a:pt x="376" y="1129"/>
                      <a:pt x="426" y="1129"/>
                      <a:pt x="476" y="1129"/>
                    </a:cubicBezTo>
                    <a:cubicBezTo>
                      <a:pt x="514" y="1141"/>
                      <a:pt x="545" y="1147"/>
                      <a:pt x="574" y="1147"/>
                    </a:cubicBezTo>
                    <a:cubicBezTo>
                      <a:pt x="602" y="1147"/>
                      <a:pt x="627" y="1141"/>
                      <a:pt x="652" y="1129"/>
                    </a:cubicBezTo>
                    <a:cubicBezTo>
                      <a:pt x="702" y="1129"/>
                      <a:pt x="727" y="1104"/>
                      <a:pt x="752" y="1078"/>
                    </a:cubicBezTo>
                    <a:cubicBezTo>
                      <a:pt x="827" y="1053"/>
                      <a:pt x="902" y="1003"/>
                      <a:pt x="928" y="928"/>
                    </a:cubicBezTo>
                    <a:cubicBezTo>
                      <a:pt x="953" y="878"/>
                      <a:pt x="953" y="853"/>
                      <a:pt x="978" y="803"/>
                    </a:cubicBezTo>
                    <a:cubicBezTo>
                      <a:pt x="1003" y="728"/>
                      <a:pt x="1003" y="652"/>
                      <a:pt x="978" y="577"/>
                    </a:cubicBezTo>
                    <a:cubicBezTo>
                      <a:pt x="953" y="502"/>
                      <a:pt x="928" y="427"/>
                      <a:pt x="902" y="327"/>
                    </a:cubicBezTo>
                    <a:cubicBezTo>
                      <a:pt x="877" y="276"/>
                      <a:pt x="852" y="226"/>
                      <a:pt x="802" y="176"/>
                    </a:cubicBezTo>
                    <a:cubicBezTo>
                      <a:pt x="777" y="126"/>
                      <a:pt x="727" y="101"/>
                      <a:pt x="677" y="51"/>
                    </a:cubicBezTo>
                    <a:cubicBezTo>
                      <a:pt x="627" y="26"/>
                      <a:pt x="577" y="1"/>
                      <a:pt x="527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8"/>
              <p:cNvSpPr/>
              <p:nvPr/>
            </p:nvSpPr>
            <p:spPr>
              <a:xfrm>
                <a:off x="5584750" y="3488125"/>
                <a:ext cx="225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89" extrusionOk="0">
                    <a:moveTo>
                      <a:pt x="451" y="1"/>
                    </a:moveTo>
                    <a:cubicBezTo>
                      <a:pt x="426" y="26"/>
                      <a:pt x="376" y="26"/>
                      <a:pt x="351" y="26"/>
                    </a:cubicBezTo>
                    <a:cubicBezTo>
                      <a:pt x="251" y="51"/>
                      <a:pt x="201" y="76"/>
                      <a:pt x="126" y="151"/>
                    </a:cubicBezTo>
                    <a:cubicBezTo>
                      <a:pt x="101" y="176"/>
                      <a:pt x="76" y="201"/>
                      <a:pt x="50" y="226"/>
                    </a:cubicBezTo>
                    <a:cubicBezTo>
                      <a:pt x="25" y="301"/>
                      <a:pt x="0" y="377"/>
                      <a:pt x="0" y="452"/>
                    </a:cubicBezTo>
                    <a:lnTo>
                      <a:pt x="0" y="552"/>
                    </a:lnTo>
                    <a:cubicBezTo>
                      <a:pt x="0" y="602"/>
                      <a:pt x="25" y="652"/>
                      <a:pt x="50" y="702"/>
                    </a:cubicBezTo>
                    <a:cubicBezTo>
                      <a:pt x="50" y="778"/>
                      <a:pt x="101" y="828"/>
                      <a:pt x="126" y="853"/>
                    </a:cubicBezTo>
                    <a:cubicBezTo>
                      <a:pt x="176" y="903"/>
                      <a:pt x="226" y="928"/>
                      <a:pt x="276" y="953"/>
                    </a:cubicBezTo>
                    <a:cubicBezTo>
                      <a:pt x="311" y="971"/>
                      <a:pt x="359" y="989"/>
                      <a:pt x="402" y="989"/>
                    </a:cubicBezTo>
                    <a:cubicBezTo>
                      <a:pt x="420" y="989"/>
                      <a:pt x="437" y="985"/>
                      <a:pt x="451" y="978"/>
                    </a:cubicBezTo>
                    <a:lnTo>
                      <a:pt x="577" y="978"/>
                    </a:lnTo>
                    <a:cubicBezTo>
                      <a:pt x="652" y="953"/>
                      <a:pt x="702" y="928"/>
                      <a:pt x="777" y="853"/>
                    </a:cubicBezTo>
                    <a:cubicBezTo>
                      <a:pt x="802" y="828"/>
                      <a:pt x="827" y="803"/>
                      <a:pt x="852" y="753"/>
                    </a:cubicBezTo>
                    <a:cubicBezTo>
                      <a:pt x="878" y="702"/>
                      <a:pt x="903" y="627"/>
                      <a:pt x="903" y="552"/>
                    </a:cubicBezTo>
                    <a:lnTo>
                      <a:pt x="903" y="452"/>
                    </a:lnTo>
                    <a:cubicBezTo>
                      <a:pt x="903" y="402"/>
                      <a:pt x="903" y="352"/>
                      <a:pt x="852" y="301"/>
                    </a:cubicBezTo>
                    <a:cubicBezTo>
                      <a:pt x="852" y="226"/>
                      <a:pt x="802" y="176"/>
                      <a:pt x="777" y="151"/>
                    </a:cubicBezTo>
                    <a:cubicBezTo>
                      <a:pt x="727" y="101"/>
                      <a:pt x="677" y="76"/>
                      <a:pt x="627" y="51"/>
                    </a:cubicBezTo>
                    <a:cubicBezTo>
                      <a:pt x="577" y="26"/>
                      <a:pt x="502" y="1"/>
                      <a:pt x="451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8"/>
              <p:cNvSpPr/>
              <p:nvPr/>
            </p:nvSpPr>
            <p:spPr>
              <a:xfrm>
                <a:off x="5285250" y="3584000"/>
                <a:ext cx="225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229" extrusionOk="0">
                    <a:moveTo>
                      <a:pt x="451" y="0"/>
                    </a:moveTo>
                    <a:lnTo>
                      <a:pt x="351" y="25"/>
                    </a:lnTo>
                    <a:cubicBezTo>
                      <a:pt x="276" y="25"/>
                      <a:pt x="201" y="76"/>
                      <a:pt x="151" y="126"/>
                    </a:cubicBezTo>
                    <a:lnTo>
                      <a:pt x="76" y="226"/>
                    </a:lnTo>
                    <a:cubicBezTo>
                      <a:pt x="25" y="301"/>
                      <a:pt x="25" y="376"/>
                      <a:pt x="25" y="451"/>
                    </a:cubicBezTo>
                    <a:lnTo>
                      <a:pt x="25" y="777"/>
                    </a:lnTo>
                    <a:cubicBezTo>
                      <a:pt x="0" y="852"/>
                      <a:pt x="25" y="903"/>
                      <a:pt x="50" y="953"/>
                    </a:cubicBezTo>
                    <a:cubicBezTo>
                      <a:pt x="76" y="1003"/>
                      <a:pt x="101" y="1053"/>
                      <a:pt x="151" y="1103"/>
                    </a:cubicBezTo>
                    <a:cubicBezTo>
                      <a:pt x="176" y="1153"/>
                      <a:pt x="226" y="1178"/>
                      <a:pt x="301" y="1203"/>
                    </a:cubicBezTo>
                    <a:cubicBezTo>
                      <a:pt x="351" y="1228"/>
                      <a:pt x="401" y="1228"/>
                      <a:pt x="451" y="1228"/>
                    </a:cubicBezTo>
                    <a:cubicBezTo>
                      <a:pt x="502" y="1228"/>
                      <a:pt x="527" y="1228"/>
                      <a:pt x="577" y="1203"/>
                    </a:cubicBezTo>
                    <a:cubicBezTo>
                      <a:pt x="652" y="1203"/>
                      <a:pt x="727" y="1153"/>
                      <a:pt x="777" y="1103"/>
                    </a:cubicBezTo>
                    <a:cubicBezTo>
                      <a:pt x="802" y="1078"/>
                      <a:pt x="827" y="1028"/>
                      <a:pt x="852" y="1003"/>
                    </a:cubicBezTo>
                    <a:cubicBezTo>
                      <a:pt x="903" y="928"/>
                      <a:pt x="903" y="852"/>
                      <a:pt x="903" y="777"/>
                    </a:cubicBezTo>
                    <a:lnTo>
                      <a:pt x="903" y="451"/>
                    </a:lnTo>
                    <a:cubicBezTo>
                      <a:pt x="903" y="376"/>
                      <a:pt x="903" y="326"/>
                      <a:pt x="878" y="276"/>
                    </a:cubicBezTo>
                    <a:cubicBezTo>
                      <a:pt x="852" y="226"/>
                      <a:pt x="827" y="176"/>
                      <a:pt x="777" y="126"/>
                    </a:cubicBezTo>
                    <a:cubicBezTo>
                      <a:pt x="727" y="76"/>
                      <a:pt x="677" y="50"/>
                      <a:pt x="627" y="25"/>
                    </a:cubicBezTo>
                    <a:cubicBezTo>
                      <a:pt x="577" y="0"/>
                      <a:pt x="527" y="0"/>
                      <a:pt x="451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5875475" y="3689875"/>
                <a:ext cx="2257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154" extrusionOk="0">
                    <a:moveTo>
                      <a:pt x="452" y="1"/>
                    </a:moveTo>
                    <a:lnTo>
                      <a:pt x="351" y="26"/>
                    </a:lnTo>
                    <a:cubicBezTo>
                      <a:pt x="276" y="51"/>
                      <a:pt x="201" y="76"/>
                      <a:pt x="151" y="126"/>
                    </a:cubicBezTo>
                    <a:cubicBezTo>
                      <a:pt x="126" y="176"/>
                      <a:pt x="101" y="201"/>
                      <a:pt x="76" y="226"/>
                    </a:cubicBezTo>
                    <a:cubicBezTo>
                      <a:pt x="26" y="302"/>
                      <a:pt x="26" y="377"/>
                      <a:pt x="26" y="452"/>
                    </a:cubicBezTo>
                    <a:lnTo>
                      <a:pt x="26" y="703"/>
                    </a:lnTo>
                    <a:cubicBezTo>
                      <a:pt x="1" y="753"/>
                      <a:pt x="26" y="828"/>
                      <a:pt x="51" y="878"/>
                    </a:cubicBezTo>
                    <a:cubicBezTo>
                      <a:pt x="76" y="928"/>
                      <a:pt x="101" y="978"/>
                      <a:pt x="151" y="1029"/>
                    </a:cubicBezTo>
                    <a:cubicBezTo>
                      <a:pt x="176" y="1054"/>
                      <a:pt x="226" y="1104"/>
                      <a:pt x="301" y="1104"/>
                    </a:cubicBezTo>
                    <a:cubicBezTo>
                      <a:pt x="351" y="1129"/>
                      <a:pt x="402" y="1154"/>
                      <a:pt x="452" y="1154"/>
                    </a:cubicBezTo>
                    <a:cubicBezTo>
                      <a:pt x="502" y="1154"/>
                      <a:pt x="527" y="1129"/>
                      <a:pt x="577" y="1129"/>
                    </a:cubicBezTo>
                    <a:cubicBezTo>
                      <a:pt x="652" y="1104"/>
                      <a:pt x="727" y="1079"/>
                      <a:pt x="777" y="1029"/>
                    </a:cubicBezTo>
                    <a:cubicBezTo>
                      <a:pt x="803" y="978"/>
                      <a:pt x="828" y="953"/>
                      <a:pt x="853" y="928"/>
                    </a:cubicBezTo>
                    <a:cubicBezTo>
                      <a:pt x="878" y="853"/>
                      <a:pt x="903" y="778"/>
                      <a:pt x="903" y="703"/>
                    </a:cubicBezTo>
                    <a:lnTo>
                      <a:pt x="903" y="452"/>
                    </a:lnTo>
                    <a:cubicBezTo>
                      <a:pt x="903" y="402"/>
                      <a:pt x="903" y="327"/>
                      <a:pt x="878" y="277"/>
                    </a:cubicBezTo>
                    <a:cubicBezTo>
                      <a:pt x="853" y="226"/>
                      <a:pt x="828" y="176"/>
                      <a:pt x="777" y="126"/>
                    </a:cubicBezTo>
                    <a:cubicBezTo>
                      <a:pt x="727" y="101"/>
                      <a:pt x="677" y="51"/>
                      <a:pt x="627" y="51"/>
                    </a:cubicBezTo>
                    <a:cubicBezTo>
                      <a:pt x="577" y="26"/>
                      <a:pt x="527" y="1"/>
                      <a:pt x="452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5832875" y="3700525"/>
                <a:ext cx="288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79" extrusionOk="0">
                    <a:moveTo>
                      <a:pt x="577" y="1"/>
                    </a:moveTo>
                    <a:cubicBezTo>
                      <a:pt x="0" y="1"/>
                      <a:pt x="0" y="878"/>
                      <a:pt x="577" y="878"/>
                    </a:cubicBezTo>
                    <a:cubicBezTo>
                      <a:pt x="1153" y="878"/>
                      <a:pt x="1153" y="1"/>
                      <a:pt x="577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5717575" y="3664825"/>
                <a:ext cx="225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229" extrusionOk="0">
                    <a:moveTo>
                      <a:pt x="452" y="0"/>
                    </a:moveTo>
                    <a:cubicBezTo>
                      <a:pt x="427" y="25"/>
                      <a:pt x="377" y="25"/>
                      <a:pt x="352" y="25"/>
                    </a:cubicBezTo>
                    <a:cubicBezTo>
                      <a:pt x="276" y="51"/>
                      <a:pt x="201" y="76"/>
                      <a:pt x="151" y="151"/>
                    </a:cubicBezTo>
                    <a:cubicBezTo>
                      <a:pt x="126" y="176"/>
                      <a:pt x="101" y="201"/>
                      <a:pt x="76" y="226"/>
                    </a:cubicBezTo>
                    <a:cubicBezTo>
                      <a:pt x="26" y="301"/>
                      <a:pt x="1" y="376"/>
                      <a:pt x="1" y="452"/>
                    </a:cubicBezTo>
                    <a:lnTo>
                      <a:pt x="1" y="777"/>
                    </a:lnTo>
                    <a:cubicBezTo>
                      <a:pt x="1" y="853"/>
                      <a:pt x="26" y="903"/>
                      <a:pt x="51" y="953"/>
                    </a:cubicBezTo>
                    <a:cubicBezTo>
                      <a:pt x="76" y="1003"/>
                      <a:pt x="101" y="1053"/>
                      <a:pt x="151" y="1103"/>
                    </a:cubicBezTo>
                    <a:cubicBezTo>
                      <a:pt x="176" y="1153"/>
                      <a:pt x="226" y="1178"/>
                      <a:pt x="301" y="1203"/>
                    </a:cubicBezTo>
                    <a:cubicBezTo>
                      <a:pt x="352" y="1228"/>
                      <a:pt x="402" y="1228"/>
                      <a:pt x="452" y="1228"/>
                    </a:cubicBezTo>
                    <a:lnTo>
                      <a:pt x="577" y="1228"/>
                    </a:lnTo>
                    <a:cubicBezTo>
                      <a:pt x="652" y="1203"/>
                      <a:pt x="727" y="1153"/>
                      <a:pt x="778" y="1103"/>
                    </a:cubicBezTo>
                    <a:cubicBezTo>
                      <a:pt x="803" y="1078"/>
                      <a:pt x="828" y="1053"/>
                      <a:pt x="853" y="1003"/>
                    </a:cubicBezTo>
                    <a:cubicBezTo>
                      <a:pt x="878" y="953"/>
                      <a:pt x="903" y="878"/>
                      <a:pt x="903" y="777"/>
                    </a:cubicBezTo>
                    <a:lnTo>
                      <a:pt x="903" y="452"/>
                    </a:lnTo>
                    <a:cubicBezTo>
                      <a:pt x="903" y="401"/>
                      <a:pt x="903" y="351"/>
                      <a:pt x="878" y="301"/>
                    </a:cubicBezTo>
                    <a:cubicBezTo>
                      <a:pt x="853" y="226"/>
                      <a:pt x="828" y="176"/>
                      <a:pt x="778" y="151"/>
                    </a:cubicBezTo>
                    <a:cubicBezTo>
                      <a:pt x="727" y="101"/>
                      <a:pt x="677" y="76"/>
                      <a:pt x="627" y="51"/>
                    </a:cubicBezTo>
                    <a:cubicBezTo>
                      <a:pt x="577" y="25"/>
                      <a:pt x="527" y="0"/>
                      <a:pt x="452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6055300" y="3822900"/>
                <a:ext cx="35125" cy="598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2394" extrusionOk="0">
                    <a:moveTo>
                      <a:pt x="496" y="1"/>
                    </a:moveTo>
                    <a:cubicBezTo>
                      <a:pt x="457" y="1"/>
                      <a:pt x="417" y="6"/>
                      <a:pt x="376" y="18"/>
                    </a:cubicBezTo>
                    <a:cubicBezTo>
                      <a:pt x="151" y="93"/>
                      <a:pt x="1" y="319"/>
                      <a:pt x="76" y="570"/>
                    </a:cubicBezTo>
                    <a:lnTo>
                      <a:pt x="477" y="2073"/>
                    </a:lnTo>
                    <a:cubicBezTo>
                      <a:pt x="539" y="2259"/>
                      <a:pt x="719" y="2394"/>
                      <a:pt x="907" y="2394"/>
                    </a:cubicBezTo>
                    <a:cubicBezTo>
                      <a:pt x="947" y="2394"/>
                      <a:pt x="988" y="2388"/>
                      <a:pt x="1028" y="2374"/>
                    </a:cubicBezTo>
                    <a:cubicBezTo>
                      <a:pt x="1254" y="2299"/>
                      <a:pt x="1404" y="2073"/>
                      <a:pt x="1354" y="1823"/>
                    </a:cubicBezTo>
                    <a:lnTo>
                      <a:pt x="928" y="344"/>
                    </a:lnTo>
                    <a:cubicBezTo>
                      <a:pt x="886" y="155"/>
                      <a:pt x="702" y="1"/>
                      <a:pt x="496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8"/>
              <p:cNvSpPr/>
              <p:nvPr/>
            </p:nvSpPr>
            <p:spPr>
              <a:xfrm>
                <a:off x="6013325" y="3814325"/>
                <a:ext cx="30725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650" extrusionOk="0">
                    <a:moveTo>
                      <a:pt x="477" y="1"/>
                    </a:moveTo>
                    <a:cubicBezTo>
                      <a:pt x="386" y="1"/>
                      <a:pt x="299" y="24"/>
                      <a:pt x="226" y="61"/>
                    </a:cubicBezTo>
                    <a:cubicBezTo>
                      <a:pt x="126" y="136"/>
                      <a:pt x="50" y="211"/>
                      <a:pt x="25" y="336"/>
                    </a:cubicBezTo>
                    <a:cubicBezTo>
                      <a:pt x="25" y="386"/>
                      <a:pt x="0" y="411"/>
                      <a:pt x="0" y="462"/>
                    </a:cubicBezTo>
                    <a:cubicBezTo>
                      <a:pt x="0" y="537"/>
                      <a:pt x="25" y="612"/>
                      <a:pt x="50" y="687"/>
                    </a:cubicBezTo>
                    <a:lnTo>
                      <a:pt x="401" y="1414"/>
                    </a:lnTo>
                    <a:cubicBezTo>
                      <a:pt x="426" y="1489"/>
                      <a:pt x="477" y="1514"/>
                      <a:pt x="527" y="1564"/>
                    </a:cubicBezTo>
                    <a:cubicBezTo>
                      <a:pt x="552" y="1589"/>
                      <a:pt x="602" y="1614"/>
                      <a:pt x="677" y="1640"/>
                    </a:cubicBezTo>
                    <a:cubicBezTo>
                      <a:pt x="704" y="1646"/>
                      <a:pt x="733" y="1649"/>
                      <a:pt x="762" y="1649"/>
                    </a:cubicBezTo>
                    <a:cubicBezTo>
                      <a:pt x="843" y="1649"/>
                      <a:pt x="929" y="1626"/>
                      <a:pt x="1003" y="1589"/>
                    </a:cubicBezTo>
                    <a:cubicBezTo>
                      <a:pt x="1103" y="1539"/>
                      <a:pt x="1203" y="1439"/>
                      <a:pt x="1228" y="1314"/>
                    </a:cubicBezTo>
                    <a:lnTo>
                      <a:pt x="1228" y="1213"/>
                    </a:lnTo>
                    <a:cubicBezTo>
                      <a:pt x="1228" y="1113"/>
                      <a:pt x="1203" y="1038"/>
                      <a:pt x="1178" y="988"/>
                    </a:cubicBezTo>
                    <a:cubicBezTo>
                      <a:pt x="1053" y="737"/>
                      <a:pt x="953" y="487"/>
                      <a:pt x="852" y="236"/>
                    </a:cubicBezTo>
                    <a:cubicBezTo>
                      <a:pt x="802" y="186"/>
                      <a:pt x="777" y="136"/>
                      <a:pt x="727" y="111"/>
                    </a:cubicBezTo>
                    <a:cubicBezTo>
                      <a:pt x="677" y="61"/>
                      <a:pt x="627" y="35"/>
                      <a:pt x="577" y="10"/>
                    </a:cubicBezTo>
                    <a:cubicBezTo>
                      <a:pt x="543" y="4"/>
                      <a:pt x="510" y="1"/>
                      <a:pt x="477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5564700" y="3885125"/>
                <a:ext cx="48275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133" extrusionOk="0">
                    <a:moveTo>
                      <a:pt x="652" y="1"/>
                    </a:moveTo>
                    <a:cubicBezTo>
                      <a:pt x="562" y="1"/>
                      <a:pt x="475" y="24"/>
                      <a:pt x="401" y="61"/>
                    </a:cubicBezTo>
                    <a:cubicBezTo>
                      <a:pt x="301" y="111"/>
                      <a:pt x="201" y="211"/>
                      <a:pt x="201" y="336"/>
                    </a:cubicBezTo>
                    <a:lnTo>
                      <a:pt x="0" y="1589"/>
                    </a:lnTo>
                    <a:cubicBezTo>
                      <a:pt x="0" y="1690"/>
                      <a:pt x="0" y="1815"/>
                      <a:pt x="50" y="1915"/>
                    </a:cubicBezTo>
                    <a:cubicBezTo>
                      <a:pt x="101" y="2016"/>
                      <a:pt x="226" y="2091"/>
                      <a:pt x="326" y="2116"/>
                    </a:cubicBezTo>
                    <a:cubicBezTo>
                      <a:pt x="378" y="2126"/>
                      <a:pt x="426" y="2132"/>
                      <a:pt x="471" y="2132"/>
                    </a:cubicBezTo>
                    <a:cubicBezTo>
                      <a:pt x="535" y="2132"/>
                      <a:pt x="593" y="2120"/>
                      <a:pt x="652" y="2091"/>
                    </a:cubicBezTo>
                    <a:cubicBezTo>
                      <a:pt x="752" y="2016"/>
                      <a:pt x="852" y="1915"/>
                      <a:pt x="878" y="1815"/>
                    </a:cubicBezTo>
                    <a:cubicBezTo>
                      <a:pt x="928" y="1439"/>
                      <a:pt x="978" y="1063"/>
                      <a:pt x="1028" y="712"/>
                    </a:cubicBezTo>
                    <a:lnTo>
                      <a:pt x="1028" y="712"/>
                    </a:lnTo>
                    <a:cubicBezTo>
                      <a:pt x="1003" y="938"/>
                      <a:pt x="978" y="1138"/>
                      <a:pt x="953" y="1364"/>
                    </a:cubicBezTo>
                    <a:cubicBezTo>
                      <a:pt x="953" y="1439"/>
                      <a:pt x="978" y="1489"/>
                      <a:pt x="1003" y="1539"/>
                    </a:cubicBezTo>
                    <a:cubicBezTo>
                      <a:pt x="1028" y="1589"/>
                      <a:pt x="1053" y="1640"/>
                      <a:pt x="1103" y="1690"/>
                    </a:cubicBezTo>
                    <a:cubicBezTo>
                      <a:pt x="1178" y="1765"/>
                      <a:pt x="1304" y="1815"/>
                      <a:pt x="1404" y="1815"/>
                    </a:cubicBezTo>
                    <a:cubicBezTo>
                      <a:pt x="1529" y="1815"/>
                      <a:pt x="1654" y="1765"/>
                      <a:pt x="1730" y="1690"/>
                    </a:cubicBezTo>
                    <a:cubicBezTo>
                      <a:pt x="1755" y="1665"/>
                      <a:pt x="1780" y="1615"/>
                      <a:pt x="1805" y="1589"/>
                    </a:cubicBezTo>
                    <a:cubicBezTo>
                      <a:pt x="1830" y="1514"/>
                      <a:pt x="1855" y="1439"/>
                      <a:pt x="1855" y="1364"/>
                    </a:cubicBezTo>
                    <a:lnTo>
                      <a:pt x="1930" y="712"/>
                    </a:lnTo>
                    <a:cubicBezTo>
                      <a:pt x="1930" y="637"/>
                      <a:pt x="1930" y="587"/>
                      <a:pt x="1905" y="537"/>
                    </a:cubicBezTo>
                    <a:cubicBezTo>
                      <a:pt x="1880" y="487"/>
                      <a:pt x="1855" y="437"/>
                      <a:pt x="1805" y="386"/>
                    </a:cubicBezTo>
                    <a:cubicBezTo>
                      <a:pt x="1730" y="311"/>
                      <a:pt x="1604" y="261"/>
                      <a:pt x="1479" y="261"/>
                    </a:cubicBezTo>
                    <a:cubicBezTo>
                      <a:pt x="1379" y="261"/>
                      <a:pt x="1253" y="311"/>
                      <a:pt x="1178" y="386"/>
                    </a:cubicBezTo>
                    <a:cubicBezTo>
                      <a:pt x="1153" y="412"/>
                      <a:pt x="1128" y="462"/>
                      <a:pt x="1103" y="487"/>
                    </a:cubicBezTo>
                    <a:cubicBezTo>
                      <a:pt x="1078" y="512"/>
                      <a:pt x="1078" y="537"/>
                      <a:pt x="1053" y="587"/>
                    </a:cubicBezTo>
                    <a:lnTo>
                      <a:pt x="1053" y="562"/>
                    </a:lnTo>
                    <a:cubicBezTo>
                      <a:pt x="1078" y="437"/>
                      <a:pt x="1078" y="336"/>
                      <a:pt x="1028" y="236"/>
                    </a:cubicBezTo>
                    <a:cubicBezTo>
                      <a:pt x="953" y="136"/>
                      <a:pt x="852" y="36"/>
                      <a:pt x="752" y="11"/>
                    </a:cubicBezTo>
                    <a:cubicBezTo>
                      <a:pt x="719" y="4"/>
                      <a:pt x="685" y="1"/>
                      <a:pt x="652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5871100" y="3881375"/>
                <a:ext cx="275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642" extrusionOk="0">
                    <a:moveTo>
                      <a:pt x="440" y="0"/>
                    </a:moveTo>
                    <a:cubicBezTo>
                      <a:pt x="408" y="0"/>
                      <a:pt x="378" y="3"/>
                      <a:pt x="351" y="10"/>
                    </a:cubicBezTo>
                    <a:cubicBezTo>
                      <a:pt x="251" y="35"/>
                      <a:pt x="125" y="110"/>
                      <a:pt x="75" y="211"/>
                    </a:cubicBezTo>
                    <a:cubicBezTo>
                      <a:pt x="25" y="336"/>
                      <a:pt x="0" y="436"/>
                      <a:pt x="25" y="562"/>
                    </a:cubicBezTo>
                    <a:cubicBezTo>
                      <a:pt x="100" y="812"/>
                      <a:pt x="150" y="1063"/>
                      <a:pt x="201" y="1313"/>
                    </a:cubicBezTo>
                    <a:cubicBezTo>
                      <a:pt x="226" y="1414"/>
                      <a:pt x="326" y="1514"/>
                      <a:pt x="426" y="1589"/>
                    </a:cubicBezTo>
                    <a:cubicBezTo>
                      <a:pt x="473" y="1620"/>
                      <a:pt x="548" y="1641"/>
                      <a:pt x="622" y="1641"/>
                    </a:cubicBezTo>
                    <a:cubicBezTo>
                      <a:pt x="668" y="1641"/>
                      <a:pt x="714" y="1633"/>
                      <a:pt x="752" y="1614"/>
                    </a:cubicBezTo>
                    <a:cubicBezTo>
                      <a:pt x="852" y="1589"/>
                      <a:pt x="978" y="1514"/>
                      <a:pt x="1028" y="1414"/>
                    </a:cubicBezTo>
                    <a:cubicBezTo>
                      <a:pt x="1078" y="1313"/>
                      <a:pt x="1103" y="1188"/>
                      <a:pt x="1078" y="1063"/>
                    </a:cubicBezTo>
                    <a:cubicBezTo>
                      <a:pt x="1003" y="837"/>
                      <a:pt x="952" y="587"/>
                      <a:pt x="902" y="336"/>
                    </a:cubicBezTo>
                    <a:cubicBezTo>
                      <a:pt x="877" y="211"/>
                      <a:pt x="777" y="110"/>
                      <a:pt x="702" y="60"/>
                    </a:cubicBezTo>
                    <a:cubicBezTo>
                      <a:pt x="628" y="24"/>
                      <a:pt x="528" y="0"/>
                      <a:pt x="440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8"/>
              <p:cNvSpPr/>
              <p:nvPr/>
            </p:nvSpPr>
            <p:spPr>
              <a:xfrm>
                <a:off x="5208175" y="3762825"/>
                <a:ext cx="3197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810" extrusionOk="0">
                    <a:moveTo>
                      <a:pt x="785" y="0"/>
                    </a:moveTo>
                    <a:cubicBezTo>
                      <a:pt x="714" y="0"/>
                      <a:pt x="641" y="18"/>
                      <a:pt x="577" y="65"/>
                    </a:cubicBezTo>
                    <a:cubicBezTo>
                      <a:pt x="552" y="90"/>
                      <a:pt x="527" y="116"/>
                      <a:pt x="477" y="116"/>
                    </a:cubicBezTo>
                    <a:cubicBezTo>
                      <a:pt x="427" y="191"/>
                      <a:pt x="402" y="241"/>
                      <a:pt x="377" y="341"/>
                    </a:cubicBezTo>
                    <a:cubicBezTo>
                      <a:pt x="251" y="642"/>
                      <a:pt x="151" y="943"/>
                      <a:pt x="26" y="1243"/>
                    </a:cubicBezTo>
                    <a:cubicBezTo>
                      <a:pt x="1" y="1344"/>
                      <a:pt x="26" y="1494"/>
                      <a:pt x="76" y="1569"/>
                    </a:cubicBezTo>
                    <a:cubicBezTo>
                      <a:pt x="126" y="1669"/>
                      <a:pt x="251" y="1770"/>
                      <a:pt x="352" y="1795"/>
                    </a:cubicBezTo>
                    <a:cubicBezTo>
                      <a:pt x="397" y="1804"/>
                      <a:pt x="443" y="1810"/>
                      <a:pt x="488" y="1810"/>
                    </a:cubicBezTo>
                    <a:cubicBezTo>
                      <a:pt x="565" y="1810"/>
                      <a:pt x="639" y="1792"/>
                      <a:pt x="702" y="1745"/>
                    </a:cubicBezTo>
                    <a:lnTo>
                      <a:pt x="778" y="1669"/>
                    </a:lnTo>
                    <a:cubicBezTo>
                      <a:pt x="853" y="1619"/>
                      <a:pt x="878" y="1544"/>
                      <a:pt x="903" y="1469"/>
                    </a:cubicBezTo>
                    <a:cubicBezTo>
                      <a:pt x="1003" y="1168"/>
                      <a:pt x="1128" y="867"/>
                      <a:pt x="1229" y="567"/>
                    </a:cubicBezTo>
                    <a:cubicBezTo>
                      <a:pt x="1279" y="466"/>
                      <a:pt x="1254" y="316"/>
                      <a:pt x="1204" y="216"/>
                    </a:cubicBezTo>
                    <a:cubicBezTo>
                      <a:pt x="1128" y="116"/>
                      <a:pt x="1028" y="40"/>
                      <a:pt x="903" y="15"/>
                    </a:cubicBezTo>
                    <a:cubicBezTo>
                      <a:pt x="866" y="6"/>
                      <a:pt x="826" y="0"/>
                      <a:pt x="785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8"/>
              <p:cNvSpPr/>
              <p:nvPr/>
            </p:nvSpPr>
            <p:spPr>
              <a:xfrm>
                <a:off x="5242025" y="3770975"/>
                <a:ext cx="26950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735" extrusionOk="0">
                    <a:moveTo>
                      <a:pt x="609" y="0"/>
                    </a:moveTo>
                    <a:cubicBezTo>
                      <a:pt x="538" y="0"/>
                      <a:pt x="465" y="18"/>
                      <a:pt x="401" y="65"/>
                    </a:cubicBezTo>
                    <a:cubicBezTo>
                      <a:pt x="301" y="115"/>
                      <a:pt x="201" y="216"/>
                      <a:pt x="175" y="341"/>
                    </a:cubicBezTo>
                    <a:cubicBezTo>
                      <a:pt x="125" y="617"/>
                      <a:pt x="75" y="892"/>
                      <a:pt x="0" y="1168"/>
                    </a:cubicBezTo>
                    <a:cubicBezTo>
                      <a:pt x="0" y="1293"/>
                      <a:pt x="0" y="1394"/>
                      <a:pt x="50" y="1494"/>
                    </a:cubicBezTo>
                    <a:cubicBezTo>
                      <a:pt x="100" y="1594"/>
                      <a:pt x="226" y="1694"/>
                      <a:pt x="326" y="1719"/>
                    </a:cubicBezTo>
                    <a:cubicBezTo>
                      <a:pt x="372" y="1729"/>
                      <a:pt x="418" y="1734"/>
                      <a:pt x="462" y="1734"/>
                    </a:cubicBezTo>
                    <a:cubicBezTo>
                      <a:pt x="540" y="1734"/>
                      <a:pt x="613" y="1717"/>
                      <a:pt x="677" y="1669"/>
                    </a:cubicBezTo>
                    <a:cubicBezTo>
                      <a:pt x="777" y="1619"/>
                      <a:pt x="852" y="1519"/>
                      <a:pt x="877" y="1394"/>
                    </a:cubicBezTo>
                    <a:cubicBezTo>
                      <a:pt x="927" y="1118"/>
                      <a:pt x="977" y="842"/>
                      <a:pt x="1053" y="566"/>
                    </a:cubicBezTo>
                    <a:cubicBezTo>
                      <a:pt x="1078" y="441"/>
                      <a:pt x="1053" y="341"/>
                      <a:pt x="1003" y="241"/>
                    </a:cubicBezTo>
                    <a:cubicBezTo>
                      <a:pt x="952" y="140"/>
                      <a:pt x="827" y="40"/>
                      <a:pt x="727" y="15"/>
                    </a:cubicBezTo>
                    <a:cubicBezTo>
                      <a:pt x="690" y="6"/>
                      <a:pt x="650" y="0"/>
                      <a:pt x="609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8"/>
              <p:cNvSpPr/>
              <p:nvPr/>
            </p:nvSpPr>
            <p:spPr>
              <a:xfrm>
                <a:off x="5256425" y="3928975"/>
                <a:ext cx="225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139" extrusionOk="0">
                    <a:moveTo>
                      <a:pt x="501" y="1"/>
                    </a:moveTo>
                    <a:cubicBezTo>
                      <a:pt x="483" y="1"/>
                      <a:pt x="466" y="4"/>
                      <a:pt x="452" y="11"/>
                    </a:cubicBezTo>
                    <a:lnTo>
                      <a:pt x="326" y="11"/>
                    </a:lnTo>
                    <a:cubicBezTo>
                      <a:pt x="251" y="36"/>
                      <a:pt x="201" y="86"/>
                      <a:pt x="126" y="136"/>
                    </a:cubicBezTo>
                    <a:lnTo>
                      <a:pt x="51" y="236"/>
                    </a:lnTo>
                    <a:cubicBezTo>
                      <a:pt x="26" y="287"/>
                      <a:pt x="0" y="362"/>
                      <a:pt x="0" y="437"/>
                    </a:cubicBezTo>
                    <a:lnTo>
                      <a:pt x="0" y="688"/>
                    </a:lnTo>
                    <a:cubicBezTo>
                      <a:pt x="0" y="763"/>
                      <a:pt x="26" y="813"/>
                      <a:pt x="51" y="863"/>
                    </a:cubicBezTo>
                    <a:cubicBezTo>
                      <a:pt x="51" y="913"/>
                      <a:pt x="101" y="963"/>
                      <a:pt x="126" y="1013"/>
                    </a:cubicBezTo>
                    <a:cubicBezTo>
                      <a:pt x="176" y="1064"/>
                      <a:pt x="226" y="1089"/>
                      <a:pt x="276" y="1114"/>
                    </a:cubicBezTo>
                    <a:cubicBezTo>
                      <a:pt x="326" y="1139"/>
                      <a:pt x="401" y="1139"/>
                      <a:pt x="452" y="1139"/>
                    </a:cubicBezTo>
                    <a:lnTo>
                      <a:pt x="577" y="1139"/>
                    </a:lnTo>
                    <a:cubicBezTo>
                      <a:pt x="652" y="1114"/>
                      <a:pt x="702" y="1064"/>
                      <a:pt x="777" y="1013"/>
                    </a:cubicBezTo>
                    <a:cubicBezTo>
                      <a:pt x="802" y="988"/>
                      <a:pt x="828" y="963"/>
                      <a:pt x="853" y="913"/>
                    </a:cubicBezTo>
                    <a:cubicBezTo>
                      <a:pt x="878" y="838"/>
                      <a:pt x="903" y="788"/>
                      <a:pt x="903" y="688"/>
                    </a:cubicBezTo>
                    <a:lnTo>
                      <a:pt x="903" y="437"/>
                    </a:lnTo>
                    <a:cubicBezTo>
                      <a:pt x="903" y="387"/>
                      <a:pt x="878" y="337"/>
                      <a:pt x="853" y="287"/>
                    </a:cubicBezTo>
                    <a:cubicBezTo>
                      <a:pt x="853" y="211"/>
                      <a:pt x="802" y="161"/>
                      <a:pt x="777" y="136"/>
                    </a:cubicBezTo>
                    <a:cubicBezTo>
                      <a:pt x="727" y="86"/>
                      <a:pt x="677" y="61"/>
                      <a:pt x="627" y="36"/>
                    </a:cubicBezTo>
                    <a:cubicBezTo>
                      <a:pt x="592" y="18"/>
                      <a:pt x="544" y="1"/>
                      <a:pt x="501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8"/>
              <p:cNvSpPr/>
              <p:nvPr/>
            </p:nvSpPr>
            <p:spPr>
              <a:xfrm>
                <a:off x="5023350" y="3810450"/>
                <a:ext cx="2695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559" extrusionOk="0">
                    <a:moveTo>
                      <a:pt x="609" y="0"/>
                    </a:moveTo>
                    <a:cubicBezTo>
                      <a:pt x="538" y="0"/>
                      <a:pt x="465" y="18"/>
                      <a:pt x="401" y="65"/>
                    </a:cubicBezTo>
                    <a:cubicBezTo>
                      <a:pt x="301" y="115"/>
                      <a:pt x="201" y="216"/>
                      <a:pt x="176" y="341"/>
                    </a:cubicBezTo>
                    <a:cubicBezTo>
                      <a:pt x="125" y="566"/>
                      <a:pt x="75" y="767"/>
                      <a:pt x="25" y="992"/>
                    </a:cubicBezTo>
                    <a:cubicBezTo>
                      <a:pt x="0" y="1118"/>
                      <a:pt x="0" y="1243"/>
                      <a:pt x="50" y="1343"/>
                    </a:cubicBezTo>
                    <a:cubicBezTo>
                      <a:pt x="100" y="1393"/>
                      <a:pt x="125" y="1444"/>
                      <a:pt x="176" y="1469"/>
                    </a:cubicBezTo>
                    <a:cubicBezTo>
                      <a:pt x="226" y="1494"/>
                      <a:pt x="276" y="1544"/>
                      <a:pt x="326" y="1544"/>
                    </a:cubicBezTo>
                    <a:cubicBezTo>
                      <a:pt x="372" y="1553"/>
                      <a:pt x="418" y="1559"/>
                      <a:pt x="462" y="1559"/>
                    </a:cubicBezTo>
                    <a:cubicBezTo>
                      <a:pt x="540" y="1559"/>
                      <a:pt x="613" y="1541"/>
                      <a:pt x="677" y="1494"/>
                    </a:cubicBezTo>
                    <a:cubicBezTo>
                      <a:pt x="777" y="1444"/>
                      <a:pt x="852" y="1343"/>
                      <a:pt x="877" y="1218"/>
                    </a:cubicBezTo>
                    <a:cubicBezTo>
                      <a:pt x="927" y="992"/>
                      <a:pt x="1003" y="792"/>
                      <a:pt x="1053" y="566"/>
                    </a:cubicBezTo>
                    <a:cubicBezTo>
                      <a:pt x="1078" y="441"/>
                      <a:pt x="1053" y="316"/>
                      <a:pt x="1003" y="216"/>
                    </a:cubicBezTo>
                    <a:cubicBezTo>
                      <a:pt x="978" y="165"/>
                      <a:pt x="927" y="115"/>
                      <a:pt x="877" y="90"/>
                    </a:cubicBezTo>
                    <a:cubicBezTo>
                      <a:pt x="852" y="65"/>
                      <a:pt x="777" y="15"/>
                      <a:pt x="727" y="15"/>
                    </a:cubicBezTo>
                    <a:cubicBezTo>
                      <a:pt x="690" y="6"/>
                      <a:pt x="650" y="0"/>
                      <a:pt x="609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8"/>
              <p:cNvSpPr/>
              <p:nvPr/>
            </p:nvSpPr>
            <p:spPr>
              <a:xfrm>
                <a:off x="5048400" y="3827325"/>
                <a:ext cx="25100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462" extrusionOk="0">
                    <a:moveTo>
                      <a:pt x="518" y="0"/>
                    </a:moveTo>
                    <a:cubicBezTo>
                      <a:pt x="452" y="0"/>
                      <a:pt x="385" y="12"/>
                      <a:pt x="326" y="42"/>
                    </a:cubicBezTo>
                    <a:lnTo>
                      <a:pt x="226" y="117"/>
                    </a:lnTo>
                    <a:cubicBezTo>
                      <a:pt x="176" y="192"/>
                      <a:pt x="126" y="242"/>
                      <a:pt x="101" y="317"/>
                    </a:cubicBezTo>
                    <a:cubicBezTo>
                      <a:pt x="76" y="518"/>
                      <a:pt x="51" y="718"/>
                      <a:pt x="26" y="919"/>
                    </a:cubicBezTo>
                    <a:cubicBezTo>
                      <a:pt x="1" y="969"/>
                      <a:pt x="1" y="1019"/>
                      <a:pt x="26" y="1069"/>
                    </a:cubicBezTo>
                    <a:cubicBezTo>
                      <a:pt x="26" y="1145"/>
                      <a:pt x="51" y="1195"/>
                      <a:pt x="76" y="1245"/>
                    </a:cubicBezTo>
                    <a:cubicBezTo>
                      <a:pt x="101" y="1295"/>
                      <a:pt x="151" y="1345"/>
                      <a:pt x="201" y="1370"/>
                    </a:cubicBezTo>
                    <a:cubicBezTo>
                      <a:pt x="226" y="1420"/>
                      <a:pt x="276" y="1445"/>
                      <a:pt x="351" y="1445"/>
                    </a:cubicBezTo>
                    <a:cubicBezTo>
                      <a:pt x="393" y="1456"/>
                      <a:pt x="439" y="1462"/>
                      <a:pt x="485" y="1462"/>
                    </a:cubicBezTo>
                    <a:cubicBezTo>
                      <a:pt x="551" y="1462"/>
                      <a:pt x="619" y="1450"/>
                      <a:pt x="677" y="1420"/>
                    </a:cubicBezTo>
                    <a:cubicBezTo>
                      <a:pt x="702" y="1395"/>
                      <a:pt x="752" y="1370"/>
                      <a:pt x="778" y="1345"/>
                    </a:cubicBezTo>
                    <a:cubicBezTo>
                      <a:pt x="828" y="1270"/>
                      <a:pt x="878" y="1220"/>
                      <a:pt x="903" y="1145"/>
                    </a:cubicBezTo>
                    <a:cubicBezTo>
                      <a:pt x="928" y="944"/>
                      <a:pt x="953" y="744"/>
                      <a:pt x="978" y="543"/>
                    </a:cubicBezTo>
                    <a:cubicBezTo>
                      <a:pt x="1003" y="493"/>
                      <a:pt x="1003" y="443"/>
                      <a:pt x="978" y="393"/>
                    </a:cubicBezTo>
                    <a:cubicBezTo>
                      <a:pt x="978" y="317"/>
                      <a:pt x="953" y="267"/>
                      <a:pt x="928" y="217"/>
                    </a:cubicBezTo>
                    <a:cubicBezTo>
                      <a:pt x="903" y="167"/>
                      <a:pt x="853" y="117"/>
                      <a:pt x="803" y="92"/>
                    </a:cubicBezTo>
                    <a:cubicBezTo>
                      <a:pt x="778" y="42"/>
                      <a:pt x="727" y="17"/>
                      <a:pt x="652" y="17"/>
                    </a:cubicBezTo>
                    <a:cubicBezTo>
                      <a:pt x="611" y="6"/>
                      <a:pt x="565" y="0"/>
                      <a:pt x="518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8"/>
              <p:cNvSpPr/>
              <p:nvPr/>
            </p:nvSpPr>
            <p:spPr>
              <a:xfrm>
                <a:off x="5970075" y="3361325"/>
                <a:ext cx="26350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975" extrusionOk="0">
                    <a:moveTo>
                      <a:pt x="416" y="0"/>
                    </a:moveTo>
                    <a:cubicBezTo>
                      <a:pt x="384" y="0"/>
                      <a:pt x="354" y="3"/>
                      <a:pt x="327" y="10"/>
                    </a:cubicBezTo>
                    <a:cubicBezTo>
                      <a:pt x="227" y="35"/>
                      <a:pt x="101" y="110"/>
                      <a:pt x="51" y="211"/>
                    </a:cubicBezTo>
                    <a:lnTo>
                      <a:pt x="1" y="336"/>
                    </a:lnTo>
                    <a:cubicBezTo>
                      <a:pt x="1" y="411"/>
                      <a:pt x="1" y="486"/>
                      <a:pt x="1" y="561"/>
                    </a:cubicBezTo>
                    <a:cubicBezTo>
                      <a:pt x="76" y="912"/>
                      <a:pt x="126" y="1263"/>
                      <a:pt x="176" y="1639"/>
                    </a:cubicBezTo>
                    <a:cubicBezTo>
                      <a:pt x="201" y="1739"/>
                      <a:pt x="302" y="1865"/>
                      <a:pt x="402" y="1915"/>
                    </a:cubicBezTo>
                    <a:cubicBezTo>
                      <a:pt x="457" y="1951"/>
                      <a:pt x="552" y="1975"/>
                      <a:pt x="639" y="1975"/>
                    </a:cubicBezTo>
                    <a:cubicBezTo>
                      <a:pt x="670" y="1975"/>
                      <a:pt x="701" y="1972"/>
                      <a:pt x="728" y="1965"/>
                    </a:cubicBezTo>
                    <a:cubicBezTo>
                      <a:pt x="828" y="1915"/>
                      <a:pt x="953" y="1840"/>
                      <a:pt x="1003" y="1739"/>
                    </a:cubicBezTo>
                    <a:cubicBezTo>
                      <a:pt x="1029" y="1714"/>
                      <a:pt x="1029" y="1664"/>
                      <a:pt x="1054" y="1639"/>
                    </a:cubicBezTo>
                    <a:cubicBezTo>
                      <a:pt x="1054" y="1564"/>
                      <a:pt x="1054" y="1489"/>
                      <a:pt x="1054" y="1414"/>
                    </a:cubicBezTo>
                    <a:lnTo>
                      <a:pt x="878" y="336"/>
                    </a:lnTo>
                    <a:cubicBezTo>
                      <a:pt x="853" y="211"/>
                      <a:pt x="753" y="110"/>
                      <a:pt x="678" y="60"/>
                    </a:cubicBezTo>
                    <a:cubicBezTo>
                      <a:pt x="604" y="23"/>
                      <a:pt x="504" y="0"/>
                      <a:pt x="416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>
                <a:off x="5140500" y="3689250"/>
                <a:ext cx="90480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36192" h="1956" extrusionOk="0">
                    <a:moveTo>
                      <a:pt x="36066" y="1"/>
                    </a:moveTo>
                    <a:cubicBezTo>
                      <a:pt x="35943" y="18"/>
                      <a:pt x="27100" y="1057"/>
                      <a:pt x="15680" y="1057"/>
                    </a:cubicBezTo>
                    <a:cubicBezTo>
                      <a:pt x="10798" y="1057"/>
                      <a:pt x="5445" y="867"/>
                      <a:pt x="101" y="327"/>
                    </a:cubicBezTo>
                    <a:lnTo>
                      <a:pt x="1" y="1204"/>
                    </a:lnTo>
                    <a:cubicBezTo>
                      <a:pt x="5389" y="1755"/>
                      <a:pt x="10778" y="1956"/>
                      <a:pt x="15690" y="1956"/>
                    </a:cubicBezTo>
                    <a:cubicBezTo>
                      <a:pt x="27169" y="1956"/>
                      <a:pt x="36066" y="903"/>
                      <a:pt x="36192" y="878"/>
                    </a:cubicBezTo>
                    <a:lnTo>
                      <a:pt x="36066" y="1"/>
                    </a:ln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8"/>
              <p:cNvSpPr/>
              <p:nvPr/>
            </p:nvSpPr>
            <p:spPr>
              <a:xfrm>
                <a:off x="5175600" y="3053925"/>
                <a:ext cx="565175" cy="550150"/>
              </a:xfrm>
              <a:custGeom>
                <a:avLst/>
                <a:gdLst/>
                <a:ahLst/>
                <a:cxnLst/>
                <a:rect l="l" t="t" r="r" b="b"/>
                <a:pathLst>
                  <a:path w="22607" h="22006" extrusionOk="0">
                    <a:moveTo>
                      <a:pt x="376" y="0"/>
                    </a:moveTo>
                    <a:lnTo>
                      <a:pt x="0" y="802"/>
                    </a:lnTo>
                    <a:cubicBezTo>
                      <a:pt x="9399" y="5013"/>
                      <a:pt x="17344" y="12732"/>
                      <a:pt x="21805" y="22005"/>
                    </a:cubicBezTo>
                    <a:lnTo>
                      <a:pt x="22607" y="21629"/>
                    </a:lnTo>
                    <a:cubicBezTo>
                      <a:pt x="18071" y="12156"/>
                      <a:pt x="9975" y="4261"/>
                      <a:pt x="376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8"/>
              <p:cNvSpPr/>
              <p:nvPr/>
            </p:nvSpPr>
            <p:spPr>
              <a:xfrm>
                <a:off x="5899275" y="2901650"/>
                <a:ext cx="184250" cy="107335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42934" extrusionOk="0">
                    <a:moveTo>
                      <a:pt x="878" y="1"/>
                    </a:moveTo>
                    <a:lnTo>
                      <a:pt x="1" y="26"/>
                    </a:lnTo>
                    <a:lnTo>
                      <a:pt x="1429" y="32457"/>
                    </a:lnTo>
                    <a:lnTo>
                      <a:pt x="1429" y="32783"/>
                    </a:lnTo>
                    <a:lnTo>
                      <a:pt x="1755" y="32858"/>
                    </a:lnTo>
                    <a:cubicBezTo>
                      <a:pt x="1956" y="32908"/>
                      <a:pt x="6492" y="34162"/>
                      <a:pt x="5916" y="42883"/>
                    </a:cubicBezTo>
                    <a:lnTo>
                      <a:pt x="6818" y="42933"/>
                    </a:lnTo>
                    <a:cubicBezTo>
                      <a:pt x="7369" y="34688"/>
                      <a:pt x="3485" y="32558"/>
                      <a:pt x="2307" y="32106"/>
                    </a:cubicBez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>
                <a:off x="4918075" y="1507900"/>
                <a:ext cx="799525" cy="656975"/>
              </a:xfrm>
              <a:custGeom>
                <a:avLst/>
                <a:gdLst/>
                <a:ahLst/>
                <a:cxnLst/>
                <a:rect l="l" t="t" r="r" b="b"/>
                <a:pathLst>
                  <a:path w="31981" h="26279" extrusionOk="0">
                    <a:moveTo>
                      <a:pt x="17123" y="0"/>
                    </a:moveTo>
                    <a:cubicBezTo>
                      <a:pt x="16600" y="0"/>
                      <a:pt x="16083" y="81"/>
                      <a:pt x="15590" y="262"/>
                    </a:cubicBezTo>
                    <a:cubicBezTo>
                      <a:pt x="14086" y="838"/>
                      <a:pt x="13108" y="2467"/>
                      <a:pt x="13509" y="4021"/>
                    </a:cubicBezTo>
                    <a:cubicBezTo>
                      <a:pt x="12005" y="2682"/>
                      <a:pt x="9976" y="1934"/>
                      <a:pt x="7955" y="1934"/>
                    </a:cubicBezTo>
                    <a:cubicBezTo>
                      <a:pt x="7215" y="1934"/>
                      <a:pt x="6477" y="2034"/>
                      <a:pt x="5765" y="2242"/>
                    </a:cubicBezTo>
                    <a:cubicBezTo>
                      <a:pt x="3133" y="3044"/>
                      <a:pt x="978" y="5375"/>
                      <a:pt x="477" y="8082"/>
                    </a:cubicBezTo>
                    <a:cubicBezTo>
                      <a:pt x="1" y="10813"/>
                      <a:pt x="1304" y="13796"/>
                      <a:pt x="3660" y="15224"/>
                    </a:cubicBezTo>
                    <a:cubicBezTo>
                      <a:pt x="4668" y="15836"/>
                      <a:pt x="5851" y="16140"/>
                      <a:pt x="7034" y="16140"/>
                    </a:cubicBezTo>
                    <a:cubicBezTo>
                      <a:pt x="8614" y="16140"/>
                      <a:pt x="10193" y="15598"/>
                      <a:pt x="11354" y="14523"/>
                    </a:cubicBezTo>
                    <a:lnTo>
                      <a:pt x="11354" y="14523"/>
                    </a:lnTo>
                    <a:cubicBezTo>
                      <a:pt x="10727" y="16904"/>
                      <a:pt x="10928" y="20337"/>
                      <a:pt x="12582" y="22142"/>
                    </a:cubicBezTo>
                    <a:cubicBezTo>
                      <a:pt x="14236" y="23971"/>
                      <a:pt x="16567" y="25049"/>
                      <a:pt x="18923" y="25701"/>
                    </a:cubicBezTo>
                    <a:cubicBezTo>
                      <a:pt x="20192" y="26050"/>
                      <a:pt x="21521" y="26278"/>
                      <a:pt x="22841" y="26278"/>
                    </a:cubicBezTo>
                    <a:cubicBezTo>
                      <a:pt x="23606" y="26278"/>
                      <a:pt x="24368" y="26201"/>
                      <a:pt x="25113" y="26026"/>
                    </a:cubicBezTo>
                    <a:cubicBezTo>
                      <a:pt x="28998" y="25124"/>
                      <a:pt x="31981" y="21290"/>
                      <a:pt x="31931" y="17305"/>
                    </a:cubicBezTo>
                    <a:cubicBezTo>
                      <a:pt x="31880" y="13320"/>
                      <a:pt x="28798" y="9886"/>
                      <a:pt x="24888" y="9084"/>
                    </a:cubicBezTo>
                    <a:cubicBezTo>
                      <a:pt x="25038" y="5751"/>
                      <a:pt x="23159" y="2442"/>
                      <a:pt x="20251" y="863"/>
                    </a:cubicBezTo>
                    <a:cubicBezTo>
                      <a:pt x="19291" y="341"/>
                      <a:pt x="18195" y="0"/>
                      <a:pt x="171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8"/>
              <p:cNvSpPr/>
              <p:nvPr/>
            </p:nvSpPr>
            <p:spPr>
              <a:xfrm>
                <a:off x="4946275" y="1672950"/>
                <a:ext cx="761925" cy="696650"/>
              </a:xfrm>
              <a:custGeom>
                <a:avLst/>
                <a:gdLst/>
                <a:ahLst/>
                <a:cxnLst/>
                <a:rect l="l" t="t" r="r" b="b"/>
                <a:pathLst>
                  <a:path w="30477" h="27866" extrusionOk="0">
                    <a:moveTo>
                      <a:pt x="15068" y="0"/>
                    </a:moveTo>
                    <a:cubicBezTo>
                      <a:pt x="7985" y="0"/>
                      <a:pt x="1875" y="5114"/>
                      <a:pt x="978" y="12106"/>
                    </a:cubicBezTo>
                    <a:cubicBezTo>
                      <a:pt x="0" y="19725"/>
                      <a:pt x="5589" y="26743"/>
                      <a:pt x="13459" y="27745"/>
                    </a:cubicBezTo>
                    <a:cubicBezTo>
                      <a:pt x="14095" y="27826"/>
                      <a:pt x="14727" y="27866"/>
                      <a:pt x="15352" y="27866"/>
                    </a:cubicBezTo>
                    <a:cubicBezTo>
                      <a:pt x="22451" y="27866"/>
                      <a:pt x="28601" y="22768"/>
                      <a:pt x="29499" y="15765"/>
                    </a:cubicBezTo>
                    <a:cubicBezTo>
                      <a:pt x="30477" y="8121"/>
                      <a:pt x="24888" y="1129"/>
                      <a:pt x="16993" y="126"/>
                    </a:cubicBezTo>
                    <a:cubicBezTo>
                      <a:pt x="16345" y="42"/>
                      <a:pt x="15703" y="0"/>
                      <a:pt x="150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8"/>
              <p:cNvSpPr/>
              <p:nvPr/>
            </p:nvSpPr>
            <p:spPr>
              <a:xfrm>
                <a:off x="5243900" y="2092750"/>
                <a:ext cx="43485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21605" extrusionOk="0">
                    <a:moveTo>
                      <a:pt x="15840" y="1"/>
                    </a:moveTo>
                    <a:lnTo>
                      <a:pt x="0" y="6517"/>
                    </a:lnTo>
                    <a:lnTo>
                      <a:pt x="1554" y="19700"/>
                    </a:lnTo>
                    <a:lnTo>
                      <a:pt x="17394" y="21605"/>
                    </a:lnTo>
                    <a:lnTo>
                      <a:pt x="15840" y="1"/>
                    </a:lnTo>
                    <a:close/>
                  </a:path>
                </a:pathLst>
              </a:custGeom>
              <a:solidFill>
                <a:srgbClr val="E77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8"/>
              <p:cNvSpPr/>
              <p:nvPr/>
            </p:nvSpPr>
            <p:spPr>
              <a:xfrm>
                <a:off x="5150075" y="2273850"/>
                <a:ext cx="647100" cy="444875"/>
              </a:xfrm>
              <a:custGeom>
                <a:avLst/>
                <a:gdLst/>
                <a:ahLst/>
                <a:cxnLst/>
                <a:rect l="l" t="t" r="r" b="b"/>
                <a:pathLst>
                  <a:path w="25884" h="17795" extrusionOk="0">
                    <a:moveTo>
                      <a:pt x="20094" y="0"/>
                    </a:moveTo>
                    <a:lnTo>
                      <a:pt x="20320" y="2907"/>
                    </a:lnTo>
                    <a:lnTo>
                      <a:pt x="2801" y="5263"/>
                    </a:lnTo>
                    <a:cubicBezTo>
                      <a:pt x="1" y="7032"/>
                      <a:pt x="884" y="10606"/>
                      <a:pt x="4058" y="10606"/>
                    </a:cubicBezTo>
                    <a:cubicBezTo>
                      <a:pt x="4123" y="10606"/>
                      <a:pt x="4188" y="10605"/>
                      <a:pt x="4254" y="10602"/>
                    </a:cubicBezTo>
                    <a:lnTo>
                      <a:pt x="5282" y="16617"/>
                    </a:lnTo>
                    <a:lnTo>
                      <a:pt x="23252" y="17795"/>
                    </a:lnTo>
                    <a:lnTo>
                      <a:pt x="21924" y="7368"/>
                    </a:lnTo>
                    <a:cubicBezTo>
                      <a:pt x="25157" y="6266"/>
                      <a:pt x="25884" y="576"/>
                      <a:pt x="200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8"/>
              <p:cNvSpPr/>
              <p:nvPr/>
            </p:nvSpPr>
            <p:spPr>
              <a:xfrm>
                <a:off x="5190625" y="2514450"/>
                <a:ext cx="102800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5063" extrusionOk="0">
                    <a:moveTo>
                      <a:pt x="728" y="0"/>
                    </a:moveTo>
                    <a:lnTo>
                      <a:pt x="1" y="552"/>
                    </a:lnTo>
                    <a:cubicBezTo>
                      <a:pt x="26" y="602"/>
                      <a:pt x="678" y="1429"/>
                      <a:pt x="2282" y="1429"/>
                    </a:cubicBezTo>
                    <a:lnTo>
                      <a:pt x="3234" y="5063"/>
                    </a:lnTo>
                    <a:lnTo>
                      <a:pt x="4111" y="4837"/>
                    </a:lnTo>
                    <a:lnTo>
                      <a:pt x="2958" y="501"/>
                    </a:lnTo>
                    <a:lnTo>
                      <a:pt x="2607" y="526"/>
                    </a:lnTo>
                    <a:cubicBezTo>
                      <a:pt x="2503" y="534"/>
                      <a:pt x="2405" y="538"/>
                      <a:pt x="2310" y="538"/>
                    </a:cubicBezTo>
                    <a:cubicBezTo>
                      <a:pt x="1180" y="538"/>
                      <a:pt x="751" y="23"/>
                      <a:pt x="728" y="0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8"/>
              <p:cNvSpPr/>
              <p:nvPr/>
            </p:nvSpPr>
            <p:spPr>
              <a:xfrm>
                <a:off x="5353550" y="2448025"/>
                <a:ext cx="349650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3986" h="3911" extrusionOk="0">
                    <a:moveTo>
                      <a:pt x="13609" y="0"/>
                    </a:moveTo>
                    <a:cubicBezTo>
                      <a:pt x="13534" y="26"/>
                      <a:pt x="8221" y="2482"/>
                      <a:pt x="0" y="3033"/>
                    </a:cubicBezTo>
                    <a:lnTo>
                      <a:pt x="50" y="3910"/>
                    </a:lnTo>
                    <a:cubicBezTo>
                      <a:pt x="8446" y="3384"/>
                      <a:pt x="13760" y="928"/>
                      <a:pt x="13985" y="802"/>
                    </a:cubicBezTo>
                    <a:lnTo>
                      <a:pt x="13609" y="0"/>
                    </a:ln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8"/>
              <p:cNvSpPr/>
              <p:nvPr/>
            </p:nvSpPr>
            <p:spPr>
              <a:xfrm>
                <a:off x="4830350" y="2085325"/>
                <a:ext cx="266500" cy="171175"/>
              </a:xfrm>
              <a:custGeom>
                <a:avLst/>
                <a:gdLst/>
                <a:ahLst/>
                <a:cxnLst/>
                <a:rect l="l" t="t" r="r" b="b"/>
                <a:pathLst>
                  <a:path w="10660" h="6847" extrusionOk="0">
                    <a:moveTo>
                      <a:pt x="4351" y="0"/>
                    </a:moveTo>
                    <a:cubicBezTo>
                      <a:pt x="4187" y="0"/>
                      <a:pt x="4031" y="7"/>
                      <a:pt x="3885" y="22"/>
                    </a:cubicBezTo>
                    <a:cubicBezTo>
                      <a:pt x="2908" y="97"/>
                      <a:pt x="1906" y="398"/>
                      <a:pt x="1229" y="1075"/>
                    </a:cubicBezTo>
                    <a:cubicBezTo>
                      <a:pt x="1" y="2278"/>
                      <a:pt x="226" y="4483"/>
                      <a:pt x="1454" y="5661"/>
                    </a:cubicBezTo>
                    <a:cubicBezTo>
                      <a:pt x="2261" y="6457"/>
                      <a:pt x="3512" y="6846"/>
                      <a:pt x="4795" y="6846"/>
                    </a:cubicBezTo>
                    <a:cubicBezTo>
                      <a:pt x="6662" y="6846"/>
                      <a:pt x="8596" y="6023"/>
                      <a:pt x="9324" y="4433"/>
                    </a:cubicBezTo>
                    <a:cubicBezTo>
                      <a:pt x="10659" y="1505"/>
                      <a:pt x="6696" y="0"/>
                      <a:pt x="4351" y="0"/>
                    </a:cubicBezTo>
                    <a:close/>
                  </a:path>
                </a:pathLst>
              </a:custGeom>
              <a:solidFill>
                <a:srgbClr val="E77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8"/>
              <p:cNvSpPr/>
              <p:nvPr/>
            </p:nvSpPr>
            <p:spPr>
              <a:xfrm>
                <a:off x="4929350" y="1719175"/>
                <a:ext cx="708675" cy="706475"/>
              </a:xfrm>
              <a:custGeom>
                <a:avLst/>
                <a:gdLst/>
                <a:ahLst/>
                <a:cxnLst/>
                <a:rect l="l" t="t" r="r" b="b"/>
                <a:pathLst>
                  <a:path w="28347" h="28259" extrusionOk="0">
                    <a:moveTo>
                      <a:pt x="14139" y="1"/>
                    </a:moveTo>
                    <a:cubicBezTo>
                      <a:pt x="13567" y="1"/>
                      <a:pt x="12989" y="35"/>
                      <a:pt x="12407" y="107"/>
                    </a:cubicBezTo>
                    <a:cubicBezTo>
                      <a:pt x="5289" y="984"/>
                      <a:pt x="51" y="6999"/>
                      <a:pt x="1" y="13991"/>
                    </a:cubicBezTo>
                    <a:cubicBezTo>
                      <a:pt x="1" y="14593"/>
                      <a:pt x="26" y="15194"/>
                      <a:pt x="101" y="15821"/>
                    </a:cubicBezTo>
                    <a:lnTo>
                      <a:pt x="101" y="15846"/>
                    </a:lnTo>
                    <a:cubicBezTo>
                      <a:pt x="151" y="16197"/>
                      <a:pt x="201" y="16573"/>
                      <a:pt x="276" y="16924"/>
                    </a:cubicBezTo>
                    <a:cubicBezTo>
                      <a:pt x="953" y="20332"/>
                      <a:pt x="2833" y="23240"/>
                      <a:pt x="5414" y="25245"/>
                    </a:cubicBezTo>
                    <a:cubicBezTo>
                      <a:pt x="7843" y="27141"/>
                      <a:pt x="10869" y="28258"/>
                      <a:pt x="14108" y="28258"/>
                    </a:cubicBezTo>
                    <a:cubicBezTo>
                      <a:pt x="14680" y="28258"/>
                      <a:pt x="15258" y="28223"/>
                      <a:pt x="15840" y="28152"/>
                    </a:cubicBezTo>
                    <a:cubicBezTo>
                      <a:pt x="19700" y="27676"/>
                      <a:pt x="23033" y="25671"/>
                      <a:pt x="25239" y="22839"/>
                    </a:cubicBezTo>
                    <a:cubicBezTo>
                      <a:pt x="26517" y="21185"/>
                      <a:pt x="27444" y="19255"/>
                      <a:pt x="27921" y="17174"/>
                    </a:cubicBezTo>
                    <a:cubicBezTo>
                      <a:pt x="28246" y="15671"/>
                      <a:pt x="28347" y="14042"/>
                      <a:pt x="28146" y="12413"/>
                    </a:cubicBezTo>
                    <a:cubicBezTo>
                      <a:pt x="27670" y="8553"/>
                      <a:pt x="25665" y="5220"/>
                      <a:pt x="22833" y="3014"/>
                    </a:cubicBezTo>
                    <a:cubicBezTo>
                      <a:pt x="20404" y="1118"/>
                      <a:pt x="17378" y="1"/>
                      <a:pt x="14139" y="1"/>
                    </a:cubicBez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8"/>
              <p:cNvSpPr/>
              <p:nvPr/>
            </p:nvSpPr>
            <p:spPr>
              <a:xfrm>
                <a:off x="4929350" y="2038000"/>
                <a:ext cx="184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562" extrusionOk="0">
                    <a:moveTo>
                      <a:pt x="4157" y="0"/>
                    </a:moveTo>
                    <a:cubicBezTo>
                      <a:pt x="3828" y="0"/>
                      <a:pt x="3485" y="20"/>
                      <a:pt x="3134" y="61"/>
                    </a:cubicBezTo>
                    <a:cubicBezTo>
                      <a:pt x="1805" y="236"/>
                      <a:pt x="627" y="687"/>
                      <a:pt x="1" y="1238"/>
                    </a:cubicBezTo>
                    <a:cubicBezTo>
                      <a:pt x="1" y="1840"/>
                      <a:pt x="26" y="2441"/>
                      <a:pt x="101" y="3068"/>
                    </a:cubicBezTo>
                    <a:cubicBezTo>
                      <a:pt x="639" y="3384"/>
                      <a:pt x="1493" y="3562"/>
                      <a:pt x="2480" y="3562"/>
                    </a:cubicBezTo>
                    <a:cubicBezTo>
                      <a:pt x="2826" y="3562"/>
                      <a:pt x="3189" y="3540"/>
                      <a:pt x="3560" y="3494"/>
                    </a:cubicBezTo>
                    <a:cubicBezTo>
                      <a:pt x="5715" y="3244"/>
                      <a:pt x="7369" y="2266"/>
                      <a:pt x="7244" y="1314"/>
                    </a:cubicBezTo>
                    <a:cubicBezTo>
                      <a:pt x="7160" y="516"/>
                      <a:pt x="5847" y="0"/>
                      <a:pt x="4157" y="0"/>
                    </a:cubicBezTo>
                    <a:close/>
                  </a:path>
                </a:pathLst>
              </a:custGeom>
              <a:solidFill>
                <a:srgbClr val="ED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8"/>
              <p:cNvSpPr/>
              <p:nvPr/>
            </p:nvSpPr>
            <p:spPr>
              <a:xfrm>
                <a:off x="5347275" y="1985100"/>
                <a:ext cx="201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3566" extrusionOk="0">
                    <a:moveTo>
                      <a:pt x="4903" y="0"/>
                    </a:moveTo>
                    <a:cubicBezTo>
                      <a:pt x="4553" y="0"/>
                      <a:pt x="4186" y="23"/>
                      <a:pt x="3810" y="71"/>
                    </a:cubicBezTo>
                    <a:cubicBezTo>
                      <a:pt x="1655" y="322"/>
                      <a:pt x="1" y="1299"/>
                      <a:pt x="126" y="2252"/>
                    </a:cubicBezTo>
                    <a:cubicBezTo>
                      <a:pt x="231" y="3049"/>
                      <a:pt x="1530" y="3565"/>
                      <a:pt x="3215" y="3565"/>
                    </a:cubicBezTo>
                    <a:cubicBezTo>
                      <a:pt x="3543" y="3565"/>
                      <a:pt x="3885" y="3546"/>
                      <a:pt x="4236" y="3505"/>
                    </a:cubicBezTo>
                    <a:cubicBezTo>
                      <a:pt x="6392" y="3229"/>
                      <a:pt x="8046" y="2252"/>
                      <a:pt x="7920" y="1299"/>
                    </a:cubicBezTo>
                    <a:cubicBezTo>
                      <a:pt x="7838" y="513"/>
                      <a:pt x="6559" y="0"/>
                      <a:pt x="4903" y="0"/>
                    </a:cubicBezTo>
                    <a:close/>
                  </a:path>
                </a:pathLst>
              </a:custGeom>
              <a:solidFill>
                <a:srgbClr val="ED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8"/>
              <p:cNvSpPr/>
              <p:nvPr/>
            </p:nvSpPr>
            <p:spPr>
              <a:xfrm>
                <a:off x="5302800" y="1936500"/>
                <a:ext cx="5077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920" extrusionOk="0">
                    <a:moveTo>
                      <a:pt x="1011" y="1"/>
                    </a:moveTo>
                    <a:cubicBezTo>
                      <a:pt x="967" y="1"/>
                      <a:pt x="922" y="4"/>
                      <a:pt x="877" y="10"/>
                    </a:cubicBezTo>
                    <a:cubicBezTo>
                      <a:pt x="376" y="60"/>
                      <a:pt x="0" y="537"/>
                      <a:pt x="50" y="1063"/>
                    </a:cubicBezTo>
                    <a:cubicBezTo>
                      <a:pt x="121" y="1558"/>
                      <a:pt x="546" y="1919"/>
                      <a:pt x="1034" y="1919"/>
                    </a:cubicBezTo>
                    <a:cubicBezTo>
                      <a:pt x="1065" y="1919"/>
                      <a:pt x="1096" y="1918"/>
                      <a:pt x="1128" y="1915"/>
                    </a:cubicBezTo>
                    <a:cubicBezTo>
                      <a:pt x="1654" y="1840"/>
                      <a:pt x="2030" y="1364"/>
                      <a:pt x="1955" y="837"/>
                    </a:cubicBezTo>
                    <a:cubicBezTo>
                      <a:pt x="1886" y="356"/>
                      <a:pt x="1482" y="1"/>
                      <a:pt x="1011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8"/>
              <p:cNvSpPr/>
              <p:nvPr/>
            </p:nvSpPr>
            <p:spPr>
              <a:xfrm>
                <a:off x="5218200" y="2117825"/>
                <a:ext cx="104050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1968" extrusionOk="0">
                    <a:moveTo>
                      <a:pt x="3309" y="0"/>
                    </a:moveTo>
                    <a:cubicBezTo>
                      <a:pt x="3058" y="477"/>
                      <a:pt x="2582" y="827"/>
                      <a:pt x="2056" y="953"/>
                    </a:cubicBezTo>
                    <a:cubicBezTo>
                      <a:pt x="1914" y="988"/>
                      <a:pt x="1767" y="1006"/>
                      <a:pt x="1618" y="1006"/>
                    </a:cubicBezTo>
                    <a:cubicBezTo>
                      <a:pt x="1239" y="1006"/>
                      <a:pt x="851" y="893"/>
                      <a:pt x="527" y="677"/>
                    </a:cubicBezTo>
                    <a:lnTo>
                      <a:pt x="1" y="1504"/>
                    </a:lnTo>
                    <a:cubicBezTo>
                      <a:pt x="460" y="1805"/>
                      <a:pt x="1031" y="1968"/>
                      <a:pt x="1601" y="1968"/>
                    </a:cubicBezTo>
                    <a:cubicBezTo>
                      <a:pt x="1839" y="1968"/>
                      <a:pt x="2077" y="1939"/>
                      <a:pt x="2306" y="1880"/>
                    </a:cubicBezTo>
                    <a:cubicBezTo>
                      <a:pt x="3058" y="1705"/>
                      <a:pt x="3760" y="1178"/>
                      <a:pt x="4161" y="477"/>
                    </a:cubicBez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B94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8"/>
              <p:cNvSpPr/>
              <p:nvPr/>
            </p:nvSpPr>
            <p:spPr>
              <a:xfrm>
                <a:off x="5605550" y="2022575"/>
                <a:ext cx="2524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10096" h="6918" extrusionOk="0">
                    <a:moveTo>
                      <a:pt x="5730" y="0"/>
                    </a:moveTo>
                    <a:cubicBezTo>
                      <a:pt x="3488" y="0"/>
                      <a:pt x="988" y="1372"/>
                      <a:pt x="547" y="3485"/>
                    </a:cubicBezTo>
                    <a:cubicBezTo>
                      <a:pt x="1" y="6007"/>
                      <a:pt x="2593" y="6917"/>
                      <a:pt x="4831" y="6917"/>
                    </a:cubicBezTo>
                    <a:cubicBezTo>
                      <a:pt x="5573" y="6917"/>
                      <a:pt x="6276" y="6817"/>
                      <a:pt x="6813" y="6642"/>
                    </a:cubicBezTo>
                    <a:cubicBezTo>
                      <a:pt x="7740" y="6317"/>
                      <a:pt x="8642" y="5840"/>
                      <a:pt x="9168" y="5013"/>
                    </a:cubicBezTo>
                    <a:cubicBezTo>
                      <a:pt x="10096" y="3585"/>
                      <a:pt x="9394" y="1480"/>
                      <a:pt x="7965" y="577"/>
                    </a:cubicBezTo>
                    <a:cubicBezTo>
                      <a:pt x="7329" y="182"/>
                      <a:pt x="6547" y="0"/>
                      <a:pt x="5730" y="0"/>
                    </a:cubicBez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8"/>
              <p:cNvSpPr/>
              <p:nvPr/>
            </p:nvSpPr>
            <p:spPr>
              <a:xfrm>
                <a:off x="5665500" y="2065100"/>
                <a:ext cx="113500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4540" h="3753" extrusionOk="0">
                    <a:moveTo>
                      <a:pt x="3611" y="1"/>
                    </a:moveTo>
                    <a:cubicBezTo>
                      <a:pt x="2892" y="1"/>
                      <a:pt x="2219" y="432"/>
                      <a:pt x="1683" y="931"/>
                    </a:cubicBezTo>
                    <a:cubicBezTo>
                      <a:pt x="956" y="1608"/>
                      <a:pt x="404" y="2435"/>
                      <a:pt x="79" y="3363"/>
                    </a:cubicBezTo>
                    <a:cubicBezTo>
                      <a:pt x="1" y="3597"/>
                      <a:pt x="195" y="3753"/>
                      <a:pt x="382" y="3753"/>
                    </a:cubicBezTo>
                    <a:cubicBezTo>
                      <a:pt x="496" y="3753"/>
                      <a:pt x="608" y="3695"/>
                      <a:pt x="655" y="3563"/>
                    </a:cubicBezTo>
                    <a:cubicBezTo>
                      <a:pt x="805" y="3137"/>
                      <a:pt x="1006" y="2761"/>
                      <a:pt x="1232" y="2385"/>
                    </a:cubicBezTo>
                    <a:cubicBezTo>
                      <a:pt x="1524" y="2200"/>
                      <a:pt x="1862" y="2109"/>
                      <a:pt x="2199" y="2109"/>
                    </a:cubicBezTo>
                    <a:cubicBezTo>
                      <a:pt x="2727" y="2109"/>
                      <a:pt x="3251" y="2332"/>
                      <a:pt x="3587" y="2761"/>
                    </a:cubicBezTo>
                    <a:cubicBezTo>
                      <a:pt x="3650" y="2836"/>
                      <a:pt x="3725" y="2868"/>
                      <a:pt x="3799" y="2868"/>
                    </a:cubicBezTo>
                    <a:cubicBezTo>
                      <a:pt x="4020" y="2868"/>
                      <a:pt x="4227" y="2586"/>
                      <a:pt x="4039" y="2360"/>
                    </a:cubicBezTo>
                    <a:cubicBezTo>
                      <a:pt x="3601" y="1813"/>
                      <a:pt x="2914" y="1514"/>
                      <a:pt x="2213" y="1514"/>
                    </a:cubicBezTo>
                    <a:cubicBezTo>
                      <a:pt x="2112" y="1514"/>
                      <a:pt x="2010" y="1520"/>
                      <a:pt x="1908" y="1533"/>
                    </a:cubicBezTo>
                    <a:cubicBezTo>
                      <a:pt x="1933" y="1508"/>
                      <a:pt x="1933" y="1508"/>
                      <a:pt x="1958" y="1508"/>
                    </a:cubicBezTo>
                    <a:cubicBezTo>
                      <a:pt x="2358" y="1088"/>
                      <a:pt x="2966" y="572"/>
                      <a:pt x="3590" y="572"/>
                    </a:cubicBezTo>
                    <a:cubicBezTo>
                      <a:pt x="3748" y="572"/>
                      <a:pt x="3907" y="605"/>
                      <a:pt x="4064" y="681"/>
                    </a:cubicBezTo>
                    <a:cubicBezTo>
                      <a:pt x="4111" y="709"/>
                      <a:pt x="4165" y="723"/>
                      <a:pt x="4219" y="723"/>
                    </a:cubicBezTo>
                    <a:cubicBezTo>
                      <a:pt x="4310" y="723"/>
                      <a:pt x="4402" y="684"/>
                      <a:pt x="4465" y="606"/>
                    </a:cubicBezTo>
                    <a:cubicBezTo>
                      <a:pt x="4540" y="480"/>
                      <a:pt x="4515" y="255"/>
                      <a:pt x="4389" y="180"/>
                    </a:cubicBezTo>
                    <a:cubicBezTo>
                      <a:pt x="4127" y="55"/>
                      <a:pt x="3866" y="1"/>
                      <a:pt x="3611" y="1"/>
                    </a:cubicBezTo>
                    <a:close/>
                  </a:path>
                </a:pathLst>
              </a:custGeom>
              <a:solidFill>
                <a:srgbClr val="7E3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8"/>
              <p:cNvSpPr/>
              <p:nvPr/>
            </p:nvSpPr>
            <p:spPr>
              <a:xfrm>
                <a:off x="5075350" y="1964200"/>
                <a:ext cx="5077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915" extrusionOk="0">
                    <a:moveTo>
                      <a:pt x="1002" y="0"/>
                    </a:moveTo>
                    <a:cubicBezTo>
                      <a:pt x="969" y="0"/>
                      <a:pt x="936" y="2"/>
                      <a:pt x="903" y="5"/>
                    </a:cubicBezTo>
                    <a:cubicBezTo>
                      <a:pt x="376" y="80"/>
                      <a:pt x="0" y="556"/>
                      <a:pt x="50" y="1083"/>
                    </a:cubicBezTo>
                    <a:cubicBezTo>
                      <a:pt x="121" y="1576"/>
                      <a:pt x="543" y="1915"/>
                      <a:pt x="1028" y="1915"/>
                    </a:cubicBezTo>
                    <a:cubicBezTo>
                      <a:pt x="1061" y="1915"/>
                      <a:pt x="1095" y="1913"/>
                      <a:pt x="1128" y="1910"/>
                    </a:cubicBezTo>
                    <a:cubicBezTo>
                      <a:pt x="1654" y="1835"/>
                      <a:pt x="2030" y="1358"/>
                      <a:pt x="1955" y="832"/>
                    </a:cubicBezTo>
                    <a:cubicBezTo>
                      <a:pt x="1908" y="339"/>
                      <a:pt x="1488" y="0"/>
                      <a:pt x="1002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8"/>
              <p:cNvSpPr/>
              <p:nvPr/>
            </p:nvSpPr>
            <p:spPr>
              <a:xfrm>
                <a:off x="5113200" y="1886625"/>
                <a:ext cx="94375" cy="2093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8372" extrusionOk="0">
                    <a:moveTo>
                      <a:pt x="3775" y="0"/>
                    </a:moveTo>
                    <a:lnTo>
                      <a:pt x="3073" y="5414"/>
                    </a:lnTo>
                    <a:cubicBezTo>
                      <a:pt x="2503" y="4800"/>
                      <a:pt x="1961" y="4547"/>
                      <a:pt x="1532" y="4547"/>
                    </a:cubicBezTo>
                    <a:cubicBezTo>
                      <a:pt x="265" y="4547"/>
                      <a:pt x="0" y="6760"/>
                      <a:pt x="2998" y="8371"/>
                    </a:cubicBezTo>
                    <a:lnTo>
                      <a:pt x="3775" y="0"/>
                    </a:ln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8"/>
              <p:cNvSpPr/>
              <p:nvPr/>
            </p:nvSpPr>
            <p:spPr>
              <a:xfrm>
                <a:off x="5116075" y="1885375"/>
                <a:ext cx="102775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8823" extrusionOk="0">
                    <a:moveTo>
                      <a:pt x="3233" y="0"/>
                    </a:moveTo>
                    <a:lnTo>
                      <a:pt x="2632" y="4587"/>
                    </a:lnTo>
                    <a:cubicBezTo>
                      <a:pt x="2226" y="4304"/>
                      <a:pt x="1807" y="4158"/>
                      <a:pt x="1420" y="4158"/>
                    </a:cubicBezTo>
                    <a:cubicBezTo>
                      <a:pt x="1258" y="4158"/>
                      <a:pt x="1101" y="4184"/>
                      <a:pt x="953" y="4236"/>
                    </a:cubicBezTo>
                    <a:cubicBezTo>
                      <a:pt x="452" y="4411"/>
                      <a:pt x="126" y="4862"/>
                      <a:pt x="76" y="5439"/>
                    </a:cubicBezTo>
                    <a:cubicBezTo>
                      <a:pt x="0" y="6366"/>
                      <a:pt x="652" y="7719"/>
                      <a:pt x="2682" y="8822"/>
                    </a:cubicBezTo>
                    <a:lnTo>
                      <a:pt x="3108" y="8020"/>
                    </a:lnTo>
                    <a:cubicBezTo>
                      <a:pt x="1454" y="7143"/>
                      <a:pt x="928" y="6115"/>
                      <a:pt x="978" y="5514"/>
                    </a:cubicBezTo>
                    <a:cubicBezTo>
                      <a:pt x="978" y="5389"/>
                      <a:pt x="1028" y="5138"/>
                      <a:pt x="1254" y="5063"/>
                    </a:cubicBezTo>
                    <a:cubicBezTo>
                      <a:pt x="1295" y="5050"/>
                      <a:pt x="1344" y="5043"/>
                      <a:pt x="1400" y="5043"/>
                    </a:cubicBezTo>
                    <a:cubicBezTo>
                      <a:pt x="1680" y="5043"/>
                      <a:pt x="2130" y="5221"/>
                      <a:pt x="2632" y="5765"/>
                    </a:cubicBezTo>
                    <a:lnTo>
                      <a:pt x="3284" y="6466"/>
                    </a:lnTo>
                    <a:lnTo>
                      <a:pt x="4111" y="125"/>
                    </a:lnTo>
                    <a:lnTo>
                      <a:pt x="3233" y="0"/>
                    </a:lnTo>
                    <a:close/>
                  </a:path>
                </a:pathLst>
              </a:custGeom>
              <a:solidFill>
                <a:srgbClr val="B94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>
                <a:off x="5008925" y="1852800"/>
                <a:ext cx="9777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2376" extrusionOk="0">
                    <a:moveTo>
                      <a:pt x="2823" y="1"/>
                    </a:moveTo>
                    <a:cubicBezTo>
                      <a:pt x="2725" y="1"/>
                      <a:pt x="2627" y="9"/>
                      <a:pt x="2532" y="25"/>
                    </a:cubicBezTo>
                    <a:cubicBezTo>
                      <a:pt x="2106" y="75"/>
                      <a:pt x="1680" y="225"/>
                      <a:pt x="1279" y="451"/>
                    </a:cubicBezTo>
                    <a:cubicBezTo>
                      <a:pt x="753" y="777"/>
                      <a:pt x="1" y="1905"/>
                      <a:pt x="903" y="2306"/>
                    </a:cubicBezTo>
                    <a:cubicBezTo>
                      <a:pt x="1019" y="2355"/>
                      <a:pt x="1154" y="2376"/>
                      <a:pt x="1300" y="2376"/>
                    </a:cubicBezTo>
                    <a:cubicBezTo>
                      <a:pt x="1977" y="2376"/>
                      <a:pt x="2897" y="1922"/>
                      <a:pt x="3309" y="1654"/>
                    </a:cubicBezTo>
                    <a:cubicBezTo>
                      <a:pt x="3610" y="1453"/>
                      <a:pt x="3885" y="1178"/>
                      <a:pt x="3910" y="827"/>
                    </a:cubicBezTo>
                    <a:cubicBezTo>
                      <a:pt x="3910" y="526"/>
                      <a:pt x="3710" y="250"/>
                      <a:pt x="3434" y="125"/>
                    </a:cubicBezTo>
                    <a:cubicBezTo>
                      <a:pt x="3246" y="39"/>
                      <a:pt x="3034" y="1"/>
                      <a:pt x="2823" y="1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8"/>
              <p:cNvSpPr/>
              <p:nvPr/>
            </p:nvSpPr>
            <p:spPr>
              <a:xfrm>
                <a:off x="5294650" y="1810175"/>
                <a:ext cx="1009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106" extrusionOk="0">
                    <a:moveTo>
                      <a:pt x="1855" y="1"/>
                    </a:moveTo>
                    <a:cubicBezTo>
                      <a:pt x="1228" y="1"/>
                      <a:pt x="0" y="552"/>
                      <a:pt x="552" y="1379"/>
                    </a:cubicBezTo>
                    <a:cubicBezTo>
                      <a:pt x="953" y="1955"/>
                      <a:pt x="2331" y="2106"/>
                      <a:pt x="2933" y="2106"/>
                    </a:cubicBezTo>
                    <a:cubicBezTo>
                      <a:pt x="3284" y="2081"/>
                      <a:pt x="3685" y="2006"/>
                      <a:pt x="3860" y="1730"/>
                    </a:cubicBezTo>
                    <a:cubicBezTo>
                      <a:pt x="4035" y="1479"/>
                      <a:pt x="4010" y="1128"/>
                      <a:pt x="3835" y="853"/>
                    </a:cubicBezTo>
                    <a:cubicBezTo>
                      <a:pt x="3685" y="602"/>
                      <a:pt x="3409" y="427"/>
                      <a:pt x="3133" y="301"/>
                    </a:cubicBezTo>
                    <a:cubicBezTo>
                      <a:pt x="2732" y="126"/>
                      <a:pt x="2306" y="26"/>
                      <a:pt x="1855" y="1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8"/>
              <p:cNvSpPr/>
              <p:nvPr/>
            </p:nvSpPr>
            <p:spPr>
              <a:xfrm>
                <a:off x="5028975" y="1674850"/>
                <a:ext cx="649825" cy="315175"/>
              </a:xfrm>
              <a:custGeom>
                <a:avLst/>
                <a:gdLst/>
                <a:ahLst/>
                <a:cxnLst/>
                <a:rect l="l" t="t" r="r" b="b"/>
                <a:pathLst>
                  <a:path w="25993" h="12607" extrusionOk="0">
                    <a:moveTo>
                      <a:pt x="12524" y="0"/>
                    </a:moveTo>
                    <a:cubicBezTo>
                      <a:pt x="7565" y="0"/>
                      <a:pt x="2457" y="2070"/>
                      <a:pt x="1" y="5965"/>
                    </a:cubicBezTo>
                    <a:cubicBezTo>
                      <a:pt x="3215" y="3092"/>
                      <a:pt x="7542" y="2471"/>
                      <a:pt x="10685" y="2471"/>
                    </a:cubicBezTo>
                    <a:cubicBezTo>
                      <a:pt x="13081" y="2471"/>
                      <a:pt x="14788" y="2832"/>
                      <a:pt x="14788" y="2832"/>
                    </a:cubicBezTo>
                    <a:cubicBezTo>
                      <a:pt x="14788" y="2832"/>
                      <a:pt x="15289" y="3659"/>
                      <a:pt x="15665" y="4361"/>
                    </a:cubicBezTo>
                    <a:lnTo>
                      <a:pt x="18021" y="4361"/>
                    </a:lnTo>
                    <a:lnTo>
                      <a:pt x="16216" y="5464"/>
                    </a:lnTo>
                    <a:cubicBezTo>
                      <a:pt x="17595" y="7719"/>
                      <a:pt x="20502" y="10175"/>
                      <a:pt x="24813" y="12607"/>
                    </a:cubicBezTo>
                    <a:cubicBezTo>
                      <a:pt x="25993" y="3984"/>
                      <a:pt x="19402" y="0"/>
                      <a:pt x="125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8"/>
              <p:cNvSpPr/>
              <p:nvPr/>
            </p:nvSpPr>
            <p:spPr>
              <a:xfrm>
                <a:off x="5555925" y="1892250"/>
                <a:ext cx="87750" cy="22622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9049" extrusionOk="0">
                    <a:moveTo>
                      <a:pt x="3509" y="1"/>
                    </a:moveTo>
                    <a:lnTo>
                      <a:pt x="1955" y="51"/>
                    </a:lnTo>
                    <a:lnTo>
                      <a:pt x="0" y="8347"/>
                    </a:lnTo>
                    <a:lnTo>
                      <a:pt x="3209" y="9048"/>
                    </a:lnTo>
                    <a:lnTo>
                      <a:pt x="35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8"/>
              <p:cNvSpPr/>
              <p:nvPr/>
            </p:nvSpPr>
            <p:spPr>
              <a:xfrm>
                <a:off x="5672475" y="2589625"/>
                <a:ext cx="577725" cy="663950"/>
              </a:xfrm>
              <a:custGeom>
                <a:avLst/>
                <a:gdLst/>
                <a:ahLst/>
                <a:cxnLst/>
                <a:rect l="l" t="t" r="r" b="b"/>
                <a:pathLst>
                  <a:path w="23109" h="26558" extrusionOk="0">
                    <a:moveTo>
                      <a:pt x="8421" y="1"/>
                    </a:moveTo>
                    <a:lnTo>
                      <a:pt x="0" y="5339"/>
                    </a:lnTo>
                    <a:cubicBezTo>
                      <a:pt x="0" y="5339"/>
                      <a:pt x="73" y="26558"/>
                      <a:pt x="7806" y="26558"/>
                    </a:cubicBezTo>
                    <a:cubicBezTo>
                      <a:pt x="7926" y="26558"/>
                      <a:pt x="8047" y="26552"/>
                      <a:pt x="8171" y="26542"/>
                    </a:cubicBezTo>
                    <a:cubicBezTo>
                      <a:pt x="21178" y="25515"/>
                      <a:pt x="23108" y="1680"/>
                      <a:pt x="8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8"/>
              <p:cNvSpPr/>
              <p:nvPr/>
            </p:nvSpPr>
            <p:spPr>
              <a:xfrm>
                <a:off x="5713825" y="3051400"/>
                <a:ext cx="278225" cy="206800"/>
              </a:xfrm>
              <a:custGeom>
                <a:avLst/>
                <a:gdLst/>
                <a:ahLst/>
                <a:cxnLst/>
                <a:rect l="l" t="t" r="r" b="b"/>
                <a:pathLst>
                  <a:path w="11129" h="8272" extrusionOk="0">
                    <a:moveTo>
                      <a:pt x="877" y="1"/>
                    </a:moveTo>
                    <a:lnTo>
                      <a:pt x="0" y="227"/>
                    </a:lnTo>
                    <a:cubicBezTo>
                      <a:pt x="1003" y="4211"/>
                      <a:pt x="2732" y="6843"/>
                      <a:pt x="5013" y="7821"/>
                    </a:cubicBezTo>
                    <a:cubicBezTo>
                      <a:pt x="5690" y="8121"/>
                      <a:pt x="6416" y="8272"/>
                      <a:pt x="7143" y="8272"/>
                    </a:cubicBezTo>
                    <a:cubicBezTo>
                      <a:pt x="8396" y="8272"/>
                      <a:pt x="9725" y="7871"/>
                      <a:pt x="11128" y="7069"/>
                    </a:cubicBezTo>
                    <a:lnTo>
                      <a:pt x="10702" y="6292"/>
                    </a:lnTo>
                    <a:cubicBezTo>
                      <a:pt x="9425" y="7010"/>
                      <a:pt x="8229" y="7373"/>
                      <a:pt x="7134" y="7373"/>
                    </a:cubicBezTo>
                    <a:cubicBezTo>
                      <a:pt x="6510" y="7373"/>
                      <a:pt x="5919" y="7255"/>
                      <a:pt x="5364" y="7019"/>
                    </a:cubicBezTo>
                    <a:cubicBezTo>
                      <a:pt x="3384" y="6141"/>
                      <a:pt x="1780" y="3660"/>
                      <a:pt x="877" y="1"/>
                    </a:cubicBezTo>
                    <a:close/>
                  </a:path>
                </a:pathLst>
              </a:custGeom>
              <a:solidFill>
                <a:srgbClr val="FE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8"/>
              <p:cNvSpPr/>
              <p:nvPr/>
            </p:nvSpPr>
            <p:spPr>
              <a:xfrm>
                <a:off x="5640500" y="2637875"/>
                <a:ext cx="373475" cy="476050"/>
              </a:xfrm>
              <a:custGeom>
                <a:avLst/>
                <a:gdLst/>
                <a:ahLst/>
                <a:cxnLst/>
                <a:rect l="l" t="t" r="r" b="b"/>
                <a:pathLst>
                  <a:path w="14939" h="19042" extrusionOk="0">
                    <a:moveTo>
                      <a:pt x="1304" y="0"/>
                    </a:moveTo>
                    <a:lnTo>
                      <a:pt x="176" y="13585"/>
                    </a:lnTo>
                    <a:cubicBezTo>
                      <a:pt x="1" y="15740"/>
                      <a:pt x="1455" y="17670"/>
                      <a:pt x="3585" y="18121"/>
                    </a:cubicBezTo>
                    <a:lnTo>
                      <a:pt x="7695" y="18948"/>
                    </a:lnTo>
                    <a:cubicBezTo>
                      <a:pt x="7993" y="19011"/>
                      <a:pt x="8289" y="19042"/>
                      <a:pt x="8582" y="19042"/>
                    </a:cubicBezTo>
                    <a:cubicBezTo>
                      <a:pt x="10484" y="19042"/>
                      <a:pt x="12205" y="17752"/>
                      <a:pt x="12683" y="15840"/>
                    </a:cubicBezTo>
                    <a:lnTo>
                      <a:pt x="14938" y="4712"/>
                    </a:lnTo>
                    <a:lnTo>
                      <a:pt x="1304" y="0"/>
                    </a:ln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8"/>
              <p:cNvSpPr/>
              <p:nvPr/>
            </p:nvSpPr>
            <p:spPr>
              <a:xfrm>
                <a:off x="5656175" y="2357800"/>
                <a:ext cx="112800" cy="490625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19625" extrusionOk="0">
                    <a:moveTo>
                      <a:pt x="2582" y="0"/>
                    </a:moveTo>
                    <a:cubicBezTo>
                      <a:pt x="1855" y="0"/>
                      <a:pt x="1279" y="552"/>
                      <a:pt x="1229" y="1254"/>
                    </a:cubicBezTo>
                    <a:lnTo>
                      <a:pt x="1" y="19625"/>
                    </a:lnTo>
                    <a:lnTo>
                      <a:pt x="1" y="19625"/>
                    </a:lnTo>
                    <a:lnTo>
                      <a:pt x="4512" y="19549"/>
                    </a:lnTo>
                    <a:lnTo>
                      <a:pt x="3910" y="1304"/>
                    </a:lnTo>
                    <a:cubicBezTo>
                      <a:pt x="3910" y="577"/>
                      <a:pt x="3309" y="0"/>
                      <a:pt x="2582" y="0"/>
                    </a:cubicBez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8"/>
              <p:cNvSpPr/>
              <p:nvPr/>
            </p:nvSpPr>
            <p:spPr>
              <a:xfrm>
                <a:off x="5723225" y="2370625"/>
                <a:ext cx="157925" cy="4909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19638" extrusionOk="0">
                    <a:moveTo>
                      <a:pt x="4901" y="0"/>
                    </a:moveTo>
                    <a:cubicBezTo>
                      <a:pt x="4270" y="0"/>
                      <a:pt x="3698" y="452"/>
                      <a:pt x="3584" y="1091"/>
                    </a:cubicBezTo>
                    <a:lnTo>
                      <a:pt x="0" y="19137"/>
                    </a:lnTo>
                    <a:lnTo>
                      <a:pt x="4486" y="19638"/>
                    </a:lnTo>
                    <a:lnTo>
                      <a:pt x="6266" y="1492"/>
                    </a:lnTo>
                    <a:cubicBezTo>
                      <a:pt x="6316" y="766"/>
                      <a:pt x="5815" y="114"/>
                      <a:pt x="5088" y="14"/>
                    </a:cubicBezTo>
                    <a:cubicBezTo>
                      <a:pt x="5025" y="5"/>
                      <a:pt x="4963" y="0"/>
                      <a:pt x="4901" y="0"/>
                    </a:cubicBez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8"/>
              <p:cNvSpPr/>
              <p:nvPr/>
            </p:nvSpPr>
            <p:spPr>
              <a:xfrm>
                <a:off x="5799025" y="2412400"/>
                <a:ext cx="186750" cy="489275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9571" extrusionOk="0">
                    <a:moveTo>
                      <a:pt x="6045" y="0"/>
                    </a:moveTo>
                    <a:cubicBezTo>
                      <a:pt x="5432" y="0"/>
                      <a:pt x="4867" y="402"/>
                      <a:pt x="4713" y="999"/>
                    </a:cubicBezTo>
                    <a:lnTo>
                      <a:pt x="1" y="18794"/>
                    </a:lnTo>
                    <a:lnTo>
                      <a:pt x="4462" y="19571"/>
                    </a:lnTo>
                    <a:lnTo>
                      <a:pt x="7344" y="1576"/>
                    </a:lnTo>
                    <a:cubicBezTo>
                      <a:pt x="7470" y="849"/>
                      <a:pt x="6993" y="172"/>
                      <a:pt x="6292" y="22"/>
                    </a:cubicBezTo>
                    <a:cubicBezTo>
                      <a:pt x="6209" y="7"/>
                      <a:pt x="6127" y="0"/>
                      <a:pt x="6045" y="0"/>
                    </a:cubicBez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8"/>
              <p:cNvSpPr/>
              <p:nvPr/>
            </p:nvSpPr>
            <p:spPr>
              <a:xfrm>
                <a:off x="5852925" y="2515250"/>
                <a:ext cx="216800" cy="486050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19442" extrusionOk="0">
                    <a:moveTo>
                      <a:pt x="7207" y="0"/>
                    </a:moveTo>
                    <a:cubicBezTo>
                      <a:pt x="6641" y="0"/>
                      <a:pt x="6103" y="356"/>
                      <a:pt x="5915" y="921"/>
                    </a:cubicBezTo>
                    <a:lnTo>
                      <a:pt x="0" y="18339"/>
                    </a:lnTo>
                    <a:lnTo>
                      <a:pt x="4386" y="19442"/>
                    </a:lnTo>
                    <a:lnTo>
                      <a:pt x="8522" y="1672"/>
                    </a:lnTo>
                    <a:cubicBezTo>
                      <a:pt x="8672" y="946"/>
                      <a:pt x="8246" y="244"/>
                      <a:pt x="7544" y="43"/>
                    </a:cubicBezTo>
                    <a:cubicBezTo>
                      <a:pt x="7432" y="14"/>
                      <a:pt x="7319" y="0"/>
                      <a:pt x="7207" y="0"/>
                    </a:cubicBez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8"/>
              <p:cNvSpPr/>
              <p:nvPr/>
            </p:nvSpPr>
            <p:spPr>
              <a:xfrm>
                <a:off x="5552800" y="2595100"/>
                <a:ext cx="145375" cy="443175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17727" extrusionOk="0">
                    <a:moveTo>
                      <a:pt x="1434" y="1"/>
                    </a:moveTo>
                    <a:cubicBezTo>
                      <a:pt x="1256" y="1"/>
                      <a:pt x="1075" y="36"/>
                      <a:pt x="902" y="107"/>
                    </a:cubicBezTo>
                    <a:cubicBezTo>
                      <a:pt x="301" y="383"/>
                      <a:pt x="0" y="1060"/>
                      <a:pt x="176" y="1686"/>
                    </a:cubicBezTo>
                    <a:cubicBezTo>
                      <a:pt x="752" y="3591"/>
                      <a:pt x="1078" y="5521"/>
                      <a:pt x="1479" y="9807"/>
                    </a:cubicBezTo>
                    <a:cubicBezTo>
                      <a:pt x="1629" y="11536"/>
                      <a:pt x="4211" y="17727"/>
                      <a:pt x="4211" y="17727"/>
                    </a:cubicBezTo>
                    <a:lnTo>
                      <a:pt x="5815" y="8879"/>
                    </a:lnTo>
                    <a:cubicBezTo>
                      <a:pt x="4963" y="4970"/>
                      <a:pt x="3409" y="2037"/>
                      <a:pt x="2532" y="609"/>
                    </a:cubicBezTo>
                    <a:cubicBezTo>
                      <a:pt x="2299" y="216"/>
                      <a:pt x="1876" y="1"/>
                      <a:pt x="1434" y="1"/>
                    </a:cubicBez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8"/>
              <p:cNvSpPr/>
              <p:nvPr/>
            </p:nvSpPr>
            <p:spPr>
              <a:xfrm>
                <a:off x="5654300" y="2703050"/>
                <a:ext cx="174825" cy="318925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2757" extrusionOk="0">
                    <a:moveTo>
                      <a:pt x="827" y="0"/>
                    </a:moveTo>
                    <a:lnTo>
                      <a:pt x="0" y="351"/>
                    </a:lnTo>
                    <a:lnTo>
                      <a:pt x="2131" y="5213"/>
                    </a:lnTo>
                    <a:lnTo>
                      <a:pt x="2231" y="5288"/>
                    </a:lnTo>
                    <a:cubicBezTo>
                      <a:pt x="6040" y="8246"/>
                      <a:pt x="5589" y="12481"/>
                      <a:pt x="5564" y="12657"/>
                    </a:cubicBezTo>
                    <a:lnTo>
                      <a:pt x="6441" y="12757"/>
                    </a:lnTo>
                    <a:cubicBezTo>
                      <a:pt x="6467" y="12582"/>
                      <a:pt x="6993" y="7945"/>
                      <a:pt x="2857" y="4662"/>
                    </a:cubicBezTo>
                    <a:lnTo>
                      <a:pt x="827" y="0"/>
                    </a:lnTo>
                    <a:close/>
                  </a:path>
                </a:pathLst>
              </a:custGeom>
              <a:solidFill>
                <a:srgbClr val="B94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28"/>
            <p:cNvGrpSpPr/>
            <p:nvPr/>
          </p:nvGrpSpPr>
          <p:grpSpPr>
            <a:xfrm>
              <a:off x="318925" y="1351690"/>
              <a:ext cx="1920051" cy="3792259"/>
              <a:chOff x="1414250" y="1817150"/>
              <a:chExt cx="1844075" cy="3642200"/>
            </a:xfrm>
          </p:grpSpPr>
          <p:sp>
            <p:nvSpPr>
              <p:cNvPr id="543" name="Google Shape;543;p28"/>
              <p:cNvSpPr/>
              <p:nvPr/>
            </p:nvSpPr>
            <p:spPr>
              <a:xfrm>
                <a:off x="2580975" y="2592425"/>
                <a:ext cx="677350" cy="508500"/>
              </a:xfrm>
              <a:custGeom>
                <a:avLst/>
                <a:gdLst/>
                <a:ahLst/>
                <a:cxnLst/>
                <a:rect l="l" t="t" r="r" b="b"/>
                <a:pathLst>
                  <a:path w="27094" h="20340" extrusionOk="0">
                    <a:moveTo>
                      <a:pt x="12556" y="0"/>
                    </a:moveTo>
                    <a:cubicBezTo>
                      <a:pt x="7862" y="0"/>
                      <a:pt x="3080" y="209"/>
                      <a:pt x="0" y="891"/>
                    </a:cubicBezTo>
                    <a:lnTo>
                      <a:pt x="1654" y="20340"/>
                    </a:lnTo>
                    <a:lnTo>
                      <a:pt x="26116" y="18811"/>
                    </a:lnTo>
                    <a:lnTo>
                      <a:pt x="27093" y="515"/>
                    </a:lnTo>
                    <a:cubicBezTo>
                      <a:pt x="27093" y="515"/>
                      <a:pt x="19933" y="0"/>
                      <a:pt x="125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8"/>
              <p:cNvSpPr/>
              <p:nvPr/>
            </p:nvSpPr>
            <p:spPr>
              <a:xfrm>
                <a:off x="1834100" y="4024475"/>
                <a:ext cx="653525" cy="479975"/>
              </a:xfrm>
              <a:custGeom>
                <a:avLst/>
                <a:gdLst/>
                <a:ahLst/>
                <a:cxnLst/>
                <a:rect l="l" t="t" r="r" b="b"/>
                <a:pathLst>
                  <a:path w="26141" h="19199" extrusionOk="0">
                    <a:moveTo>
                      <a:pt x="0" y="0"/>
                    </a:moveTo>
                    <a:lnTo>
                      <a:pt x="0" y="19199"/>
                    </a:lnTo>
                    <a:lnTo>
                      <a:pt x="26141" y="19199"/>
                    </a:lnTo>
                    <a:lnTo>
                      <a:pt x="26141" y="0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8"/>
              <p:cNvSpPr/>
              <p:nvPr/>
            </p:nvSpPr>
            <p:spPr>
              <a:xfrm>
                <a:off x="1451900" y="4082125"/>
                <a:ext cx="716175" cy="1377225"/>
              </a:xfrm>
              <a:custGeom>
                <a:avLst/>
                <a:gdLst/>
                <a:ahLst/>
                <a:cxnLst/>
                <a:rect l="l" t="t" r="r" b="b"/>
                <a:pathLst>
                  <a:path w="28647" h="55089" extrusionOk="0">
                    <a:moveTo>
                      <a:pt x="8196" y="0"/>
                    </a:moveTo>
                    <a:lnTo>
                      <a:pt x="0" y="55088"/>
                    </a:lnTo>
                    <a:lnTo>
                      <a:pt x="22958" y="55088"/>
                    </a:lnTo>
                    <a:lnTo>
                      <a:pt x="28647" y="3459"/>
                    </a:lnTo>
                    <a:lnTo>
                      <a:pt x="8196" y="0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8"/>
              <p:cNvSpPr/>
              <p:nvPr/>
            </p:nvSpPr>
            <p:spPr>
              <a:xfrm>
                <a:off x="2224450" y="4024475"/>
                <a:ext cx="616575" cy="1434875"/>
              </a:xfrm>
              <a:custGeom>
                <a:avLst/>
                <a:gdLst/>
                <a:ahLst/>
                <a:cxnLst/>
                <a:rect l="l" t="t" r="r" b="b"/>
                <a:pathLst>
                  <a:path w="24663" h="57395" extrusionOk="0">
                    <a:moveTo>
                      <a:pt x="20001" y="0"/>
                    </a:moveTo>
                    <a:lnTo>
                      <a:pt x="1" y="5765"/>
                    </a:lnTo>
                    <a:lnTo>
                      <a:pt x="3459" y="52883"/>
                    </a:lnTo>
                    <a:lnTo>
                      <a:pt x="3459" y="57394"/>
                    </a:lnTo>
                    <a:lnTo>
                      <a:pt x="24662" y="57394"/>
                    </a:lnTo>
                    <a:lnTo>
                      <a:pt x="24662" y="52607"/>
                    </a:lnTo>
                    <a:lnTo>
                      <a:pt x="20001" y="0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8"/>
              <p:cNvSpPr/>
              <p:nvPr/>
            </p:nvSpPr>
            <p:spPr>
              <a:xfrm>
                <a:off x="1497000" y="4155425"/>
                <a:ext cx="232475" cy="13039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52157" extrusionOk="0">
                    <a:moveTo>
                      <a:pt x="8422" y="1"/>
                    </a:moveTo>
                    <a:lnTo>
                      <a:pt x="1" y="52156"/>
                    </a:lnTo>
                    <a:lnTo>
                      <a:pt x="878" y="52156"/>
                    </a:lnTo>
                    <a:lnTo>
                      <a:pt x="9299" y="126"/>
                    </a:lnTo>
                    <a:lnTo>
                      <a:pt x="84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8"/>
              <p:cNvSpPr/>
              <p:nvPr/>
            </p:nvSpPr>
            <p:spPr>
              <a:xfrm>
                <a:off x="2248900" y="4496900"/>
                <a:ext cx="149125" cy="96245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38498" extrusionOk="0">
                    <a:moveTo>
                      <a:pt x="0" y="1"/>
                    </a:moveTo>
                    <a:lnTo>
                      <a:pt x="0" y="878"/>
                    </a:lnTo>
                    <a:lnTo>
                      <a:pt x="1679" y="878"/>
                    </a:lnTo>
                    <a:lnTo>
                      <a:pt x="5063" y="33435"/>
                    </a:lnTo>
                    <a:lnTo>
                      <a:pt x="4887" y="38497"/>
                    </a:lnTo>
                    <a:lnTo>
                      <a:pt x="5790" y="38497"/>
                    </a:lnTo>
                    <a:lnTo>
                      <a:pt x="5965" y="33435"/>
                    </a:lnTo>
                    <a:lnTo>
                      <a:pt x="5965" y="33410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8"/>
              <p:cNvSpPr/>
              <p:nvPr/>
            </p:nvSpPr>
            <p:spPr>
              <a:xfrm>
                <a:off x="1669950" y="4263825"/>
                <a:ext cx="228075" cy="205550"/>
              </a:xfrm>
              <a:custGeom>
                <a:avLst/>
                <a:gdLst/>
                <a:ahLst/>
                <a:cxnLst/>
                <a:rect l="l" t="t" r="r" b="b"/>
                <a:pathLst>
                  <a:path w="9123" h="8222" extrusionOk="0">
                    <a:moveTo>
                      <a:pt x="8246" y="0"/>
                    </a:moveTo>
                    <a:cubicBezTo>
                      <a:pt x="8246" y="51"/>
                      <a:pt x="7970" y="4612"/>
                      <a:pt x="0" y="7369"/>
                    </a:cubicBezTo>
                    <a:lnTo>
                      <a:pt x="301" y="8221"/>
                    </a:lnTo>
                    <a:cubicBezTo>
                      <a:pt x="8872" y="5239"/>
                      <a:pt x="9123" y="226"/>
                      <a:pt x="9123" y="26"/>
                    </a:cubicBezTo>
                    <a:lnTo>
                      <a:pt x="82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8"/>
              <p:cNvSpPr/>
              <p:nvPr/>
            </p:nvSpPr>
            <p:spPr>
              <a:xfrm>
                <a:off x="2569700" y="4176725"/>
                <a:ext cx="1961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7845" h="10578" extrusionOk="0">
                    <a:moveTo>
                      <a:pt x="877" y="1"/>
                    </a:moveTo>
                    <a:lnTo>
                      <a:pt x="0" y="226"/>
                    </a:lnTo>
                    <a:cubicBezTo>
                      <a:pt x="1755" y="7344"/>
                      <a:pt x="7193" y="10452"/>
                      <a:pt x="7419" y="10577"/>
                    </a:cubicBezTo>
                    <a:lnTo>
                      <a:pt x="7845" y="9800"/>
                    </a:lnTo>
                    <a:cubicBezTo>
                      <a:pt x="7795" y="9775"/>
                      <a:pt x="2532" y="6743"/>
                      <a:pt x="8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8"/>
              <p:cNvSpPr/>
              <p:nvPr/>
            </p:nvSpPr>
            <p:spPr>
              <a:xfrm>
                <a:off x="1600400" y="2614700"/>
                <a:ext cx="1208050" cy="1666200"/>
              </a:xfrm>
              <a:custGeom>
                <a:avLst/>
                <a:gdLst/>
                <a:ahLst/>
                <a:cxnLst/>
                <a:rect l="l" t="t" r="r" b="b"/>
                <a:pathLst>
                  <a:path w="48322" h="66648" extrusionOk="0">
                    <a:moveTo>
                      <a:pt x="39223" y="0"/>
                    </a:moveTo>
                    <a:lnTo>
                      <a:pt x="3459" y="12106"/>
                    </a:lnTo>
                    <a:cubicBezTo>
                      <a:pt x="3459" y="12106"/>
                      <a:pt x="5915" y="34737"/>
                      <a:pt x="0" y="66542"/>
                    </a:cubicBezTo>
                    <a:cubicBezTo>
                      <a:pt x="3602" y="66617"/>
                      <a:pt x="7385" y="66647"/>
                      <a:pt x="11176" y="66647"/>
                    </a:cubicBezTo>
                    <a:cubicBezTo>
                      <a:pt x="29015" y="66647"/>
                      <a:pt x="47018" y="65965"/>
                      <a:pt x="47018" y="65965"/>
                    </a:cubicBezTo>
                    <a:cubicBezTo>
                      <a:pt x="48321" y="28346"/>
                      <a:pt x="39223" y="0"/>
                      <a:pt x="39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8"/>
              <p:cNvSpPr/>
              <p:nvPr/>
            </p:nvSpPr>
            <p:spPr>
              <a:xfrm>
                <a:off x="2612925" y="2818325"/>
                <a:ext cx="87125" cy="263175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10527" extrusionOk="0">
                    <a:moveTo>
                      <a:pt x="853" y="1"/>
                    </a:moveTo>
                    <a:lnTo>
                      <a:pt x="1" y="226"/>
                    </a:lnTo>
                    <a:lnTo>
                      <a:pt x="2607" y="10527"/>
                    </a:lnTo>
                    <a:lnTo>
                      <a:pt x="3484" y="10301"/>
                    </a:lnTo>
                    <a:lnTo>
                      <a:pt x="8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8"/>
              <p:cNvSpPr/>
              <p:nvPr/>
            </p:nvSpPr>
            <p:spPr>
              <a:xfrm>
                <a:off x="1715675" y="3341525"/>
                <a:ext cx="97150" cy="9486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946" extrusionOk="0">
                    <a:moveTo>
                      <a:pt x="3008" y="0"/>
                    </a:moveTo>
                    <a:cubicBezTo>
                      <a:pt x="2983" y="100"/>
                      <a:pt x="2206" y="9399"/>
                      <a:pt x="1479" y="18622"/>
                    </a:cubicBezTo>
                    <a:cubicBezTo>
                      <a:pt x="1" y="37469"/>
                      <a:pt x="126" y="37594"/>
                      <a:pt x="352" y="37820"/>
                    </a:cubicBezTo>
                    <a:lnTo>
                      <a:pt x="727" y="37945"/>
                    </a:lnTo>
                    <a:lnTo>
                      <a:pt x="602" y="37043"/>
                    </a:lnTo>
                    <a:cubicBezTo>
                      <a:pt x="618" y="37041"/>
                      <a:pt x="634" y="37041"/>
                      <a:pt x="649" y="37041"/>
                    </a:cubicBezTo>
                    <a:cubicBezTo>
                      <a:pt x="900" y="37041"/>
                      <a:pt x="1080" y="37227"/>
                      <a:pt x="1103" y="37369"/>
                    </a:cubicBezTo>
                    <a:cubicBezTo>
                      <a:pt x="953" y="36291"/>
                      <a:pt x="2682" y="14486"/>
                      <a:pt x="3885" y="75"/>
                    </a:cubicBezTo>
                    <a:lnTo>
                      <a:pt x="30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8"/>
              <p:cNvSpPr/>
              <p:nvPr/>
            </p:nvSpPr>
            <p:spPr>
              <a:xfrm>
                <a:off x="1966925" y="3461200"/>
                <a:ext cx="617200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24688" h="14311" extrusionOk="0">
                    <a:moveTo>
                      <a:pt x="24537" y="0"/>
                    </a:moveTo>
                    <a:cubicBezTo>
                      <a:pt x="15038" y="1604"/>
                      <a:pt x="6342" y="6491"/>
                      <a:pt x="1" y="13734"/>
                    </a:cubicBezTo>
                    <a:lnTo>
                      <a:pt x="677" y="14311"/>
                    </a:lnTo>
                    <a:cubicBezTo>
                      <a:pt x="6868" y="7218"/>
                      <a:pt x="15389" y="2456"/>
                      <a:pt x="24688" y="877"/>
                    </a:cubicBezTo>
                    <a:lnTo>
                      <a:pt x="2453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8"/>
              <p:cNvSpPr/>
              <p:nvPr/>
            </p:nvSpPr>
            <p:spPr>
              <a:xfrm>
                <a:off x="1905525" y="2672975"/>
                <a:ext cx="504425" cy="399775"/>
              </a:xfrm>
              <a:custGeom>
                <a:avLst/>
                <a:gdLst/>
                <a:ahLst/>
                <a:cxnLst/>
                <a:rect l="l" t="t" r="r" b="b"/>
                <a:pathLst>
                  <a:path w="20177" h="15991" extrusionOk="0">
                    <a:moveTo>
                      <a:pt x="20176" y="0"/>
                    </a:moveTo>
                    <a:lnTo>
                      <a:pt x="1" y="6817"/>
                    </a:lnTo>
                    <a:cubicBezTo>
                      <a:pt x="1" y="6817"/>
                      <a:pt x="5540" y="14311"/>
                      <a:pt x="13083" y="15990"/>
                    </a:cubicBezTo>
                    <a:cubicBezTo>
                      <a:pt x="19575" y="10953"/>
                      <a:pt x="20176" y="0"/>
                      <a:pt x="20176" y="0"/>
                    </a:cubicBezTo>
                    <a:close/>
                  </a:path>
                </a:pathLst>
              </a:custGeom>
              <a:solidFill>
                <a:srgbClr val="C24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8"/>
              <p:cNvSpPr/>
              <p:nvPr/>
            </p:nvSpPr>
            <p:spPr>
              <a:xfrm>
                <a:off x="1414250" y="2898050"/>
                <a:ext cx="646675" cy="504750"/>
              </a:xfrm>
              <a:custGeom>
                <a:avLst/>
                <a:gdLst/>
                <a:ahLst/>
                <a:cxnLst/>
                <a:rect l="l" t="t" r="r" b="b"/>
                <a:pathLst>
                  <a:path w="25867" h="20190" extrusionOk="0">
                    <a:moveTo>
                      <a:pt x="15080" y="0"/>
                    </a:moveTo>
                    <a:cubicBezTo>
                      <a:pt x="13855" y="0"/>
                      <a:pt x="12466" y="240"/>
                      <a:pt x="10905" y="772"/>
                    </a:cubicBezTo>
                    <a:cubicBezTo>
                      <a:pt x="1" y="4995"/>
                      <a:pt x="5247" y="20189"/>
                      <a:pt x="14015" y="20189"/>
                    </a:cubicBezTo>
                    <a:cubicBezTo>
                      <a:pt x="14457" y="20189"/>
                      <a:pt x="14908" y="20150"/>
                      <a:pt x="15366" y="20070"/>
                    </a:cubicBezTo>
                    <a:cubicBezTo>
                      <a:pt x="23941" y="18584"/>
                      <a:pt x="25867" y="0"/>
                      <a:pt x="150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8"/>
              <p:cNvSpPr/>
              <p:nvPr/>
            </p:nvSpPr>
            <p:spPr>
              <a:xfrm>
                <a:off x="2451900" y="2179175"/>
                <a:ext cx="280725" cy="1803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7213" extrusionOk="0">
                    <a:moveTo>
                      <a:pt x="7100" y="0"/>
                    </a:moveTo>
                    <a:cubicBezTo>
                      <a:pt x="7039" y="0"/>
                      <a:pt x="6978" y="1"/>
                      <a:pt x="6918" y="3"/>
                    </a:cubicBezTo>
                    <a:cubicBezTo>
                      <a:pt x="4587" y="53"/>
                      <a:pt x="0" y="2208"/>
                      <a:pt x="1880" y="5241"/>
                    </a:cubicBezTo>
                    <a:cubicBezTo>
                      <a:pt x="2688" y="6574"/>
                      <a:pt x="4355" y="7212"/>
                      <a:pt x="6032" y="7212"/>
                    </a:cubicBezTo>
                    <a:cubicBezTo>
                      <a:pt x="7633" y="7212"/>
                      <a:pt x="9244" y="6630"/>
                      <a:pt x="10126" y="5516"/>
                    </a:cubicBezTo>
                    <a:cubicBezTo>
                      <a:pt x="11229" y="4138"/>
                      <a:pt x="11178" y="1857"/>
                      <a:pt x="9775" y="779"/>
                    </a:cubicBezTo>
                    <a:cubicBezTo>
                      <a:pt x="9045" y="191"/>
                      <a:pt x="8049" y="0"/>
                      <a:pt x="7100" y="0"/>
                    </a:cubicBezTo>
                    <a:close/>
                  </a:path>
                </a:pathLst>
              </a:custGeom>
              <a:solidFill>
                <a:srgbClr val="C24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8"/>
              <p:cNvSpPr/>
              <p:nvPr/>
            </p:nvSpPr>
            <p:spPr>
              <a:xfrm>
                <a:off x="1908025" y="2291375"/>
                <a:ext cx="42610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17044" h="22432" extrusionOk="0">
                    <a:moveTo>
                      <a:pt x="1" y="1"/>
                    </a:moveTo>
                    <a:lnTo>
                      <a:pt x="878" y="22432"/>
                    </a:lnTo>
                    <a:lnTo>
                      <a:pt x="17044" y="20126"/>
                    </a:lnTo>
                    <a:lnTo>
                      <a:pt x="17044" y="488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24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8"/>
              <p:cNvSpPr/>
              <p:nvPr/>
            </p:nvSpPr>
            <p:spPr>
              <a:xfrm>
                <a:off x="2323450" y="2696775"/>
                <a:ext cx="21950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3911" extrusionOk="0">
                    <a:moveTo>
                      <a:pt x="1" y="0"/>
                    </a:moveTo>
                    <a:lnTo>
                      <a:pt x="1" y="3910"/>
                    </a:lnTo>
                    <a:lnTo>
                      <a:pt x="878" y="3910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8"/>
              <p:cNvSpPr/>
              <p:nvPr/>
            </p:nvSpPr>
            <p:spPr>
              <a:xfrm>
                <a:off x="1891750" y="1844650"/>
                <a:ext cx="731850" cy="731850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29274" extrusionOk="0">
                    <a:moveTo>
                      <a:pt x="14637" y="0"/>
                    </a:moveTo>
                    <a:cubicBezTo>
                      <a:pt x="10602" y="0"/>
                      <a:pt x="6943" y="1629"/>
                      <a:pt x="4286" y="4286"/>
                    </a:cubicBezTo>
                    <a:cubicBezTo>
                      <a:pt x="1654" y="6917"/>
                      <a:pt x="0" y="10576"/>
                      <a:pt x="0" y="14637"/>
                    </a:cubicBezTo>
                    <a:cubicBezTo>
                      <a:pt x="0" y="16341"/>
                      <a:pt x="301" y="17970"/>
                      <a:pt x="852" y="19499"/>
                    </a:cubicBezTo>
                    <a:cubicBezTo>
                      <a:pt x="1579" y="21579"/>
                      <a:pt x="2757" y="23459"/>
                      <a:pt x="4286" y="24988"/>
                    </a:cubicBezTo>
                    <a:cubicBezTo>
                      <a:pt x="6943" y="27619"/>
                      <a:pt x="10602" y="29273"/>
                      <a:pt x="14637" y="29273"/>
                    </a:cubicBezTo>
                    <a:cubicBezTo>
                      <a:pt x="18672" y="29273"/>
                      <a:pt x="22331" y="27619"/>
                      <a:pt x="24988" y="24988"/>
                    </a:cubicBezTo>
                    <a:cubicBezTo>
                      <a:pt x="27394" y="22582"/>
                      <a:pt x="28948" y="19348"/>
                      <a:pt x="29223" y="15764"/>
                    </a:cubicBezTo>
                    <a:cubicBezTo>
                      <a:pt x="29274" y="15389"/>
                      <a:pt x="29274" y="15013"/>
                      <a:pt x="29274" y="14637"/>
                    </a:cubicBezTo>
                    <a:lnTo>
                      <a:pt x="29274" y="14612"/>
                    </a:lnTo>
                    <a:cubicBezTo>
                      <a:pt x="29274" y="13960"/>
                      <a:pt x="29223" y="13333"/>
                      <a:pt x="29148" y="12707"/>
                    </a:cubicBezTo>
                    <a:cubicBezTo>
                      <a:pt x="28221" y="5539"/>
                      <a:pt x="22081" y="0"/>
                      <a:pt x="14637" y="0"/>
                    </a:cubicBezTo>
                    <a:close/>
                  </a:path>
                </a:pathLst>
              </a:custGeom>
              <a:solidFill>
                <a:srgbClr val="CA6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8"/>
              <p:cNvSpPr/>
              <p:nvPr/>
            </p:nvSpPr>
            <p:spPr>
              <a:xfrm>
                <a:off x="2434350" y="2142250"/>
                <a:ext cx="18925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85" extrusionOk="0">
                    <a:moveTo>
                      <a:pt x="4061" y="1"/>
                    </a:moveTo>
                    <a:cubicBezTo>
                      <a:pt x="1805" y="1"/>
                      <a:pt x="1" y="803"/>
                      <a:pt x="1" y="1805"/>
                    </a:cubicBezTo>
                    <a:cubicBezTo>
                      <a:pt x="1" y="2783"/>
                      <a:pt x="1805" y="3585"/>
                      <a:pt x="4061" y="3585"/>
                    </a:cubicBezTo>
                    <a:cubicBezTo>
                      <a:pt x="5565" y="3585"/>
                      <a:pt x="6868" y="3234"/>
                      <a:pt x="7570" y="2708"/>
                    </a:cubicBezTo>
                    <a:cubicBezTo>
                      <a:pt x="7570" y="2056"/>
                      <a:pt x="7519" y="1429"/>
                      <a:pt x="7444" y="803"/>
                    </a:cubicBezTo>
                    <a:cubicBezTo>
                      <a:pt x="6717" y="327"/>
                      <a:pt x="5464" y="1"/>
                      <a:pt x="4061" y="1"/>
                    </a:cubicBezTo>
                    <a:close/>
                  </a:path>
                </a:pathLst>
              </a:custGeom>
              <a:solidFill>
                <a:srgbClr val="C8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8"/>
              <p:cNvSpPr/>
              <p:nvPr/>
            </p:nvSpPr>
            <p:spPr>
              <a:xfrm>
                <a:off x="1913050" y="2192825"/>
                <a:ext cx="709300" cy="383675"/>
              </a:xfrm>
              <a:custGeom>
                <a:avLst/>
                <a:gdLst/>
                <a:ahLst/>
                <a:cxnLst/>
                <a:rect l="l" t="t" r="r" b="b"/>
                <a:pathLst>
                  <a:path w="28372" h="15347" extrusionOk="0">
                    <a:moveTo>
                      <a:pt x="22832" y="1"/>
                    </a:moveTo>
                    <a:cubicBezTo>
                      <a:pt x="21406" y="1"/>
                      <a:pt x="19686" y="276"/>
                      <a:pt x="17645" y="1035"/>
                    </a:cubicBezTo>
                    <a:cubicBezTo>
                      <a:pt x="17645" y="1035"/>
                      <a:pt x="16650" y="856"/>
                      <a:pt x="14717" y="856"/>
                    </a:cubicBezTo>
                    <a:cubicBezTo>
                      <a:pt x="12139" y="856"/>
                      <a:pt x="7892" y="1175"/>
                      <a:pt x="2106" y="2665"/>
                    </a:cubicBezTo>
                    <a:lnTo>
                      <a:pt x="25" y="3667"/>
                    </a:lnTo>
                    <a:lnTo>
                      <a:pt x="0" y="5572"/>
                    </a:lnTo>
                    <a:cubicBezTo>
                      <a:pt x="727" y="7652"/>
                      <a:pt x="1905" y="9532"/>
                      <a:pt x="3434" y="11061"/>
                    </a:cubicBezTo>
                    <a:cubicBezTo>
                      <a:pt x="6091" y="13692"/>
                      <a:pt x="9750" y="15346"/>
                      <a:pt x="13785" y="15346"/>
                    </a:cubicBezTo>
                    <a:cubicBezTo>
                      <a:pt x="17820" y="15346"/>
                      <a:pt x="21479" y="13692"/>
                      <a:pt x="24136" y="11061"/>
                    </a:cubicBezTo>
                    <a:cubicBezTo>
                      <a:pt x="26542" y="8655"/>
                      <a:pt x="28096" y="5421"/>
                      <a:pt x="28371" y="1837"/>
                    </a:cubicBezTo>
                    <a:cubicBezTo>
                      <a:pt x="27931" y="1538"/>
                      <a:pt x="26203" y="1"/>
                      <a:pt x="22832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8"/>
              <p:cNvSpPr/>
              <p:nvPr/>
            </p:nvSpPr>
            <p:spPr>
              <a:xfrm>
                <a:off x="1980100" y="2142250"/>
                <a:ext cx="20365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3585" extrusionOk="0">
                    <a:moveTo>
                      <a:pt x="4085" y="1"/>
                    </a:moveTo>
                    <a:cubicBezTo>
                      <a:pt x="1830" y="1"/>
                      <a:pt x="0" y="803"/>
                      <a:pt x="0" y="1805"/>
                    </a:cubicBezTo>
                    <a:cubicBezTo>
                      <a:pt x="0" y="2783"/>
                      <a:pt x="1830" y="3585"/>
                      <a:pt x="4085" y="3585"/>
                    </a:cubicBezTo>
                    <a:cubicBezTo>
                      <a:pt x="6341" y="3585"/>
                      <a:pt x="8146" y="2783"/>
                      <a:pt x="8146" y="1805"/>
                    </a:cubicBezTo>
                    <a:cubicBezTo>
                      <a:pt x="8146" y="803"/>
                      <a:pt x="6341" y="1"/>
                      <a:pt x="4085" y="1"/>
                    </a:cubicBezTo>
                    <a:close/>
                  </a:path>
                </a:pathLst>
              </a:custGeom>
              <a:solidFill>
                <a:srgbClr val="C8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8"/>
              <p:cNvSpPr/>
              <p:nvPr/>
            </p:nvSpPr>
            <p:spPr>
              <a:xfrm>
                <a:off x="2171825" y="2075850"/>
                <a:ext cx="50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006" extrusionOk="0">
                    <a:moveTo>
                      <a:pt x="1003" y="0"/>
                    </a:moveTo>
                    <a:cubicBezTo>
                      <a:pt x="451" y="0"/>
                      <a:pt x="0" y="451"/>
                      <a:pt x="0" y="1003"/>
                    </a:cubicBezTo>
                    <a:cubicBezTo>
                      <a:pt x="0" y="1554"/>
                      <a:pt x="451" y="2005"/>
                      <a:pt x="1003" y="2005"/>
                    </a:cubicBezTo>
                    <a:cubicBezTo>
                      <a:pt x="1554" y="2005"/>
                      <a:pt x="2005" y="1554"/>
                      <a:pt x="2005" y="1003"/>
                    </a:cubicBezTo>
                    <a:cubicBezTo>
                      <a:pt x="2005" y="451"/>
                      <a:pt x="1554" y="0"/>
                      <a:pt x="1003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8"/>
              <p:cNvSpPr/>
              <p:nvPr/>
            </p:nvSpPr>
            <p:spPr>
              <a:xfrm>
                <a:off x="2224450" y="2259425"/>
                <a:ext cx="1096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1844" extrusionOk="0">
                    <a:moveTo>
                      <a:pt x="803" y="1"/>
                    </a:moveTo>
                    <a:lnTo>
                      <a:pt x="1" y="602"/>
                    </a:lnTo>
                    <a:cubicBezTo>
                      <a:pt x="477" y="1254"/>
                      <a:pt x="1254" y="1730"/>
                      <a:pt x="2081" y="1830"/>
                    </a:cubicBezTo>
                    <a:cubicBezTo>
                      <a:pt x="2177" y="1839"/>
                      <a:pt x="2274" y="1843"/>
                      <a:pt x="2370" y="1843"/>
                    </a:cubicBezTo>
                    <a:cubicBezTo>
                      <a:pt x="3103" y="1843"/>
                      <a:pt x="3833" y="1593"/>
                      <a:pt x="4387" y="1128"/>
                    </a:cubicBezTo>
                    <a:lnTo>
                      <a:pt x="3760" y="351"/>
                    </a:lnTo>
                    <a:cubicBezTo>
                      <a:pt x="3382" y="663"/>
                      <a:pt x="2885" y="836"/>
                      <a:pt x="2393" y="836"/>
                    </a:cubicBezTo>
                    <a:cubicBezTo>
                      <a:pt x="2331" y="836"/>
                      <a:pt x="2268" y="833"/>
                      <a:pt x="2206" y="828"/>
                    </a:cubicBezTo>
                    <a:cubicBezTo>
                      <a:pt x="1655" y="752"/>
                      <a:pt x="1128" y="452"/>
                      <a:pt x="803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8"/>
              <p:cNvSpPr/>
              <p:nvPr/>
            </p:nvSpPr>
            <p:spPr>
              <a:xfrm>
                <a:off x="1809675" y="1817150"/>
                <a:ext cx="631600" cy="47425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18970" extrusionOk="0">
                    <a:moveTo>
                      <a:pt x="16739" y="0"/>
                    </a:moveTo>
                    <a:cubicBezTo>
                      <a:pt x="15880" y="0"/>
                      <a:pt x="14962" y="75"/>
                      <a:pt x="13985" y="248"/>
                    </a:cubicBezTo>
                    <a:cubicBezTo>
                      <a:pt x="6767" y="1501"/>
                      <a:pt x="0" y="5762"/>
                      <a:pt x="2030" y="17591"/>
                    </a:cubicBezTo>
                    <a:lnTo>
                      <a:pt x="3584" y="18970"/>
                    </a:lnTo>
                    <a:lnTo>
                      <a:pt x="6241" y="17692"/>
                    </a:lnTo>
                    <a:lnTo>
                      <a:pt x="5815" y="8995"/>
                    </a:lnTo>
                    <a:cubicBezTo>
                      <a:pt x="5815" y="8995"/>
                      <a:pt x="8296" y="8293"/>
                      <a:pt x="9298" y="5762"/>
                    </a:cubicBezTo>
                    <a:lnTo>
                      <a:pt x="7970" y="5010"/>
                    </a:lnTo>
                    <a:lnTo>
                      <a:pt x="7970" y="5010"/>
                    </a:lnTo>
                    <a:cubicBezTo>
                      <a:pt x="7970" y="5010"/>
                      <a:pt x="7978" y="5010"/>
                      <a:pt x="7993" y="5010"/>
                    </a:cubicBezTo>
                    <a:cubicBezTo>
                      <a:pt x="8290" y="5010"/>
                      <a:pt x="11435" y="4964"/>
                      <a:pt x="12557" y="3055"/>
                    </a:cubicBezTo>
                    <a:cubicBezTo>
                      <a:pt x="14490" y="3522"/>
                      <a:pt x="16572" y="3703"/>
                      <a:pt x="18572" y="3703"/>
                    </a:cubicBezTo>
                    <a:cubicBezTo>
                      <a:pt x="21082" y="3703"/>
                      <a:pt x="23464" y="3418"/>
                      <a:pt x="25263" y="3055"/>
                    </a:cubicBezTo>
                    <a:cubicBezTo>
                      <a:pt x="25263" y="3055"/>
                      <a:pt x="22227" y="0"/>
                      <a:pt x="16739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8"/>
              <p:cNvSpPr/>
              <p:nvPr/>
            </p:nvSpPr>
            <p:spPr>
              <a:xfrm>
                <a:off x="1671200" y="2216650"/>
                <a:ext cx="269775" cy="177400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7096" extrusionOk="0">
                    <a:moveTo>
                      <a:pt x="4744" y="0"/>
                    </a:moveTo>
                    <a:cubicBezTo>
                      <a:pt x="3639" y="0"/>
                      <a:pt x="2577" y="292"/>
                      <a:pt x="1805" y="910"/>
                    </a:cubicBezTo>
                    <a:cubicBezTo>
                      <a:pt x="426" y="2037"/>
                      <a:pt x="0" y="4268"/>
                      <a:pt x="1103" y="5646"/>
                    </a:cubicBezTo>
                    <a:cubicBezTo>
                      <a:pt x="1755" y="6423"/>
                      <a:pt x="2757" y="6799"/>
                      <a:pt x="3735" y="7000"/>
                    </a:cubicBezTo>
                    <a:cubicBezTo>
                      <a:pt x="4059" y="7063"/>
                      <a:pt x="4435" y="7096"/>
                      <a:pt x="4838" y="7096"/>
                    </a:cubicBezTo>
                    <a:cubicBezTo>
                      <a:pt x="7302" y="7096"/>
                      <a:pt x="10790" y="5876"/>
                      <a:pt x="9800" y="2990"/>
                    </a:cubicBezTo>
                    <a:cubicBezTo>
                      <a:pt x="9140" y="1078"/>
                      <a:pt x="6865" y="0"/>
                      <a:pt x="4744" y="0"/>
                    </a:cubicBezTo>
                    <a:close/>
                  </a:path>
                </a:pathLst>
              </a:custGeom>
              <a:solidFill>
                <a:srgbClr val="CA6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8"/>
              <p:cNvSpPr/>
              <p:nvPr/>
            </p:nvSpPr>
            <p:spPr>
              <a:xfrm>
                <a:off x="1747000" y="2261900"/>
                <a:ext cx="127000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3479" extrusionOk="0">
                    <a:moveTo>
                      <a:pt x="1154" y="1"/>
                    </a:moveTo>
                    <a:cubicBezTo>
                      <a:pt x="814" y="1"/>
                      <a:pt x="476" y="89"/>
                      <a:pt x="151" y="303"/>
                    </a:cubicBezTo>
                    <a:cubicBezTo>
                      <a:pt x="1" y="403"/>
                      <a:pt x="1" y="628"/>
                      <a:pt x="101" y="729"/>
                    </a:cubicBezTo>
                    <a:cubicBezTo>
                      <a:pt x="170" y="811"/>
                      <a:pt x="254" y="849"/>
                      <a:pt x="341" y="849"/>
                    </a:cubicBezTo>
                    <a:cubicBezTo>
                      <a:pt x="412" y="849"/>
                      <a:pt x="485" y="824"/>
                      <a:pt x="552" y="779"/>
                    </a:cubicBezTo>
                    <a:cubicBezTo>
                      <a:pt x="741" y="655"/>
                      <a:pt x="944" y="604"/>
                      <a:pt x="1152" y="604"/>
                    </a:cubicBezTo>
                    <a:cubicBezTo>
                      <a:pt x="1747" y="604"/>
                      <a:pt x="2381" y="1021"/>
                      <a:pt x="2808" y="1355"/>
                    </a:cubicBezTo>
                    <a:cubicBezTo>
                      <a:pt x="2833" y="1355"/>
                      <a:pt x="2833" y="1380"/>
                      <a:pt x="2858" y="1380"/>
                    </a:cubicBezTo>
                    <a:cubicBezTo>
                      <a:pt x="2031" y="1380"/>
                      <a:pt x="1204" y="1806"/>
                      <a:pt x="778" y="2483"/>
                    </a:cubicBezTo>
                    <a:cubicBezTo>
                      <a:pt x="615" y="2736"/>
                      <a:pt x="843" y="2988"/>
                      <a:pt x="1058" y="2988"/>
                    </a:cubicBezTo>
                    <a:cubicBezTo>
                      <a:pt x="1141" y="2988"/>
                      <a:pt x="1223" y="2950"/>
                      <a:pt x="1279" y="2859"/>
                    </a:cubicBezTo>
                    <a:cubicBezTo>
                      <a:pt x="1626" y="2303"/>
                      <a:pt x="2239" y="2000"/>
                      <a:pt x="2858" y="2000"/>
                    </a:cubicBezTo>
                    <a:cubicBezTo>
                      <a:pt x="3131" y="2000"/>
                      <a:pt x="3406" y="2059"/>
                      <a:pt x="3660" y="2182"/>
                    </a:cubicBezTo>
                    <a:cubicBezTo>
                      <a:pt x="3961" y="2508"/>
                      <a:pt x="4211" y="2909"/>
                      <a:pt x="4412" y="3310"/>
                    </a:cubicBezTo>
                    <a:cubicBezTo>
                      <a:pt x="4471" y="3428"/>
                      <a:pt x="4572" y="3478"/>
                      <a:pt x="4675" y="3478"/>
                    </a:cubicBezTo>
                    <a:cubicBezTo>
                      <a:pt x="4876" y="3478"/>
                      <a:pt x="5080" y="3284"/>
                      <a:pt x="4963" y="3034"/>
                    </a:cubicBezTo>
                    <a:cubicBezTo>
                      <a:pt x="4512" y="2132"/>
                      <a:pt x="3835" y="1330"/>
                      <a:pt x="3033" y="729"/>
                    </a:cubicBezTo>
                    <a:cubicBezTo>
                      <a:pt x="2471" y="332"/>
                      <a:pt x="1812" y="1"/>
                      <a:pt x="1154" y="1"/>
                    </a:cubicBezTo>
                    <a:close/>
                  </a:path>
                </a:pathLst>
              </a:custGeom>
              <a:solidFill>
                <a:srgbClr val="7E3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8"/>
              <p:cNvSpPr/>
              <p:nvPr/>
            </p:nvSpPr>
            <p:spPr>
              <a:xfrm>
                <a:off x="2409300" y="2075850"/>
                <a:ext cx="495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006" extrusionOk="0">
                    <a:moveTo>
                      <a:pt x="1003" y="0"/>
                    </a:moveTo>
                    <a:cubicBezTo>
                      <a:pt x="451" y="0"/>
                      <a:pt x="0" y="451"/>
                      <a:pt x="0" y="1003"/>
                    </a:cubicBezTo>
                    <a:cubicBezTo>
                      <a:pt x="0" y="1554"/>
                      <a:pt x="451" y="2005"/>
                      <a:pt x="1003" y="2005"/>
                    </a:cubicBezTo>
                    <a:cubicBezTo>
                      <a:pt x="1554" y="2005"/>
                      <a:pt x="1980" y="1554"/>
                      <a:pt x="1980" y="1003"/>
                    </a:cubicBezTo>
                    <a:cubicBezTo>
                      <a:pt x="1980" y="451"/>
                      <a:pt x="1554" y="0"/>
                      <a:pt x="1003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8"/>
              <p:cNvSpPr/>
              <p:nvPr/>
            </p:nvSpPr>
            <p:spPr>
              <a:xfrm>
                <a:off x="2310925" y="2010050"/>
                <a:ext cx="116625" cy="21242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8497" extrusionOk="0">
                    <a:moveTo>
                      <a:pt x="0" y="1"/>
                    </a:moveTo>
                    <a:lnTo>
                      <a:pt x="1855" y="8497"/>
                    </a:lnTo>
                    <a:cubicBezTo>
                      <a:pt x="4664" y="6539"/>
                      <a:pt x="4236" y="4385"/>
                      <a:pt x="3025" y="4385"/>
                    </a:cubicBezTo>
                    <a:cubicBezTo>
                      <a:pt x="2562" y="4385"/>
                      <a:pt x="1984" y="4701"/>
                      <a:pt x="1429" y="546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A6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8"/>
              <p:cNvSpPr/>
              <p:nvPr/>
            </p:nvSpPr>
            <p:spPr>
              <a:xfrm>
                <a:off x="2300275" y="2007550"/>
                <a:ext cx="124700" cy="224325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8973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1654" y="6592"/>
                    </a:lnTo>
                    <a:lnTo>
                      <a:pt x="2206" y="5840"/>
                    </a:lnTo>
                    <a:cubicBezTo>
                      <a:pt x="2705" y="5159"/>
                      <a:pt x="3163" y="4930"/>
                      <a:pt x="3468" y="4930"/>
                    </a:cubicBezTo>
                    <a:cubicBezTo>
                      <a:pt x="3500" y="4930"/>
                      <a:pt x="3531" y="4933"/>
                      <a:pt x="3559" y="4938"/>
                    </a:cubicBezTo>
                    <a:cubicBezTo>
                      <a:pt x="3810" y="4988"/>
                      <a:pt x="3885" y="5238"/>
                      <a:pt x="3910" y="5364"/>
                    </a:cubicBezTo>
                    <a:cubicBezTo>
                      <a:pt x="4035" y="5990"/>
                      <a:pt x="3634" y="7118"/>
                      <a:pt x="2030" y="8246"/>
                    </a:cubicBezTo>
                    <a:lnTo>
                      <a:pt x="2532" y="8973"/>
                    </a:lnTo>
                    <a:cubicBezTo>
                      <a:pt x="4486" y="7594"/>
                      <a:pt x="4988" y="6116"/>
                      <a:pt x="4787" y="5188"/>
                    </a:cubicBezTo>
                    <a:cubicBezTo>
                      <a:pt x="4687" y="4612"/>
                      <a:pt x="4286" y="4186"/>
                      <a:pt x="3760" y="4060"/>
                    </a:cubicBezTo>
                    <a:cubicBezTo>
                      <a:pt x="3668" y="4044"/>
                      <a:pt x="3574" y="4035"/>
                      <a:pt x="3480" y="4035"/>
                    </a:cubicBezTo>
                    <a:cubicBezTo>
                      <a:pt x="3010" y="4035"/>
                      <a:pt x="2519" y="4244"/>
                      <a:pt x="2080" y="4662"/>
                    </a:cubicBez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8"/>
              <p:cNvSpPr/>
              <p:nvPr/>
            </p:nvSpPr>
            <p:spPr>
              <a:xfrm>
                <a:off x="2412425" y="1958675"/>
                <a:ext cx="104650" cy="568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2275" extrusionOk="0">
                    <a:moveTo>
                      <a:pt x="1354" y="0"/>
                    </a:moveTo>
                    <a:cubicBezTo>
                      <a:pt x="1028" y="0"/>
                      <a:pt x="727" y="51"/>
                      <a:pt x="452" y="226"/>
                    </a:cubicBezTo>
                    <a:cubicBezTo>
                      <a:pt x="201" y="376"/>
                      <a:pt x="0" y="702"/>
                      <a:pt x="51" y="1003"/>
                    </a:cubicBezTo>
                    <a:cubicBezTo>
                      <a:pt x="101" y="1354"/>
                      <a:pt x="427" y="1604"/>
                      <a:pt x="752" y="1780"/>
                    </a:cubicBezTo>
                    <a:cubicBezTo>
                      <a:pt x="1172" y="1981"/>
                      <a:pt x="2016" y="2274"/>
                      <a:pt x="2677" y="2274"/>
                    </a:cubicBezTo>
                    <a:cubicBezTo>
                      <a:pt x="2924" y="2274"/>
                      <a:pt x="3145" y="2233"/>
                      <a:pt x="3309" y="2131"/>
                    </a:cubicBezTo>
                    <a:cubicBezTo>
                      <a:pt x="4186" y="1630"/>
                      <a:pt x="3284" y="577"/>
                      <a:pt x="2682" y="301"/>
                    </a:cubicBezTo>
                    <a:cubicBezTo>
                      <a:pt x="2281" y="101"/>
                      <a:pt x="1805" y="0"/>
                      <a:pt x="1354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>
                <a:off x="2112925" y="1948300"/>
                <a:ext cx="9982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291" extrusionOk="0">
                    <a:moveTo>
                      <a:pt x="2278" y="0"/>
                    </a:moveTo>
                    <a:cubicBezTo>
                      <a:pt x="2207" y="0"/>
                      <a:pt x="2141" y="5"/>
                      <a:pt x="2081" y="14"/>
                    </a:cubicBezTo>
                    <a:cubicBezTo>
                      <a:pt x="1604" y="65"/>
                      <a:pt x="1178" y="215"/>
                      <a:pt x="777" y="466"/>
                    </a:cubicBezTo>
                    <a:cubicBezTo>
                      <a:pt x="502" y="641"/>
                      <a:pt x="251" y="841"/>
                      <a:pt x="126" y="1117"/>
                    </a:cubicBezTo>
                    <a:cubicBezTo>
                      <a:pt x="0" y="1418"/>
                      <a:pt x="0" y="1769"/>
                      <a:pt x="201" y="2019"/>
                    </a:cubicBezTo>
                    <a:cubicBezTo>
                      <a:pt x="387" y="2224"/>
                      <a:pt x="657" y="2291"/>
                      <a:pt x="937" y="2291"/>
                    </a:cubicBezTo>
                    <a:cubicBezTo>
                      <a:pt x="1034" y="2291"/>
                      <a:pt x="1132" y="2283"/>
                      <a:pt x="1229" y="2270"/>
                    </a:cubicBezTo>
                    <a:cubicBezTo>
                      <a:pt x="1855" y="2220"/>
                      <a:pt x="3259" y="1869"/>
                      <a:pt x="3584" y="1243"/>
                    </a:cubicBezTo>
                    <a:cubicBezTo>
                      <a:pt x="3992" y="427"/>
                      <a:pt x="2945" y="0"/>
                      <a:pt x="2278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1580350" y="2733125"/>
                <a:ext cx="443000" cy="555275"/>
              </a:xfrm>
              <a:custGeom>
                <a:avLst/>
                <a:gdLst/>
                <a:ahLst/>
                <a:cxnLst/>
                <a:rect l="l" t="t" r="r" b="b"/>
                <a:pathLst>
                  <a:path w="17720" h="22211" extrusionOk="0">
                    <a:moveTo>
                      <a:pt x="15288" y="0"/>
                    </a:moveTo>
                    <a:lnTo>
                      <a:pt x="0" y="6216"/>
                    </a:lnTo>
                    <a:lnTo>
                      <a:pt x="3258" y="18772"/>
                    </a:lnTo>
                    <a:cubicBezTo>
                      <a:pt x="3889" y="20853"/>
                      <a:pt x="5823" y="22211"/>
                      <a:pt x="7910" y="22211"/>
                    </a:cubicBezTo>
                    <a:cubicBezTo>
                      <a:pt x="8311" y="22211"/>
                      <a:pt x="8718" y="22160"/>
                      <a:pt x="9123" y="22055"/>
                    </a:cubicBezTo>
                    <a:lnTo>
                      <a:pt x="13785" y="20827"/>
                    </a:lnTo>
                    <a:cubicBezTo>
                      <a:pt x="16191" y="20201"/>
                      <a:pt x="17719" y="17895"/>
                      <a:pt x="17394" y="15439"/>
                    </a:cubicBezTo>
                    <a:lnTo>
                      <a:pt x="15288" y="0"/>
                    </a:lnTo>
                    <a:close/>
                  </a:path>
                </a:pathLst>
              </a:custGeom>
              <a:solidFill>
                <a:srgbClr val="CA6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8"/>
              <p:cNvSpPr/>
              <p:nvPr/>
            </p:nvSpPr>
            <p:spPr>
              <a:xfrm>
                <a:off x="1854775" y="2416000"/>
                <a:ext cx="140375" cy="5608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22435" extrusionOk="0">
                    <a:moveTo>
                      <a:pt x="1573" y="0"/>
                    </a:moveTo>
                    <a:cubicBezTo>
                      <a:pt x="1542" y="0"/>
                      <a:pt x="1511" y="1"/>
                      <a:pt x="1479" y="3"/>
                    </a:cubicBezTo>
                    <a:cubicBezTo>
                      <a:pt x="627" y="53"/>
                      <a:pt x="1" y="755"/>
                      <a:pt x="26" y="1582"/>
                    </a:cubicBezTo>
                    <a:lnTo>
                      <a:pt x="427" y="22434"/>
                    </a:lnTo>
                    <a:lnTo>
                      <a:pt x="5615" y="22259"/>
                    </a:lnTo>
                    <a:lnTo>
                      <a:pt x="3108" y="1382"/>
                    </a:lnTo>
                    <a:cubicBezTo>
                      <a:pt x="3012" y="587"/>
                      <a:pt x="2337" y="0"/>
                      <a:pt x="1573" y="0"/>
                    </a:cubicBezTo>
                    <a:close/>
                  </a:path>
                </a:pathLst>
              </a:custGeom>
              <a:solidFill>
                <a:srgbClr val="CA6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8"/>
              <p:cNvSpPr/>
              <p:nvPr/>
            </p:nvSpPr>
            <p:spPr>
              <a:xfrm>
                <a:off x="1710050" y="2438550"/>
                <a:ext cx="208025" cy="560250"/>
              </a:xfrm>
              <a:custGeom>
                <a:avLst/>
                <a:gdLst/>
                <a:ahLst/>
                <a:cxnLst/>
                <a:rect l="l" t="t" r="r" b="b"/>
                <a:pathLst>
                  <a:path w="8321" h="22410" extrusionOk="0">
                    <a:moveTo>
                      <a:pt x="1650" y="1"/>
                    </a:moveTo>
                    <a:cubicBezTo>
                      <a:pt x="1552" y="1"/>
                      <a:pt x="1453" y="10"/>
                      <a:pt x="1353" y="29"/>
                    </a:cubicBezTo>
                    <a:cubicBezTo>
                      <a:pt x="526" y="179"/>
                      <a:pt x="0" y="956"/>
                      <a:pt x="125" y="1783"/>
                    </a:cubicBezTo>
                    <a:lnTo>
                      <a:pt x="3208" y="22410"/>
                    </a:lnTo>
                    <a:lnTo>
                      <a:pt x="8321" y="21558"/>
                    </a:lnTo>
                    <a:lnTo>
                      <a:pt x="3158" y="1156"/>
                    </a:lnTo>
                    <a:cubicBezTo>
                      <a:pt x="2982" y="454"/>
                      <a:pt x="2345" y="1"/>
                      <a:pt x="1650" y="1"/>
                    </a:cubicBezTo>
                    <a:close/>
                  </a:path>
                </a:pathLst>
              </a:custGeom>
              <a:solidFill>
                <a:srgbClr val="CA6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8"/>
              <p:cNvSpPr/>
              <p:nvPr/>
            </p:nvSpPr>
            <p:spPr>
              <a:xfrm>
                <a:off x="1593500" y="2492575"/>
                <a:ext cx="240625" cy="55635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22254" extrusionOk="0">
                    <a:moveTo>
                      <a:pt x="1678" y="1"/>
                    </a:moveTo>
                    <a:cubicBezTo>
                      <a:pt x="1554" y="1"/>
                      <a:pt x="1428" y="16"/>
                      <a:pt x="1304" y="48"/>
                    </a:cubicBezTo>
                    <a:cubicBezTo>
                      <a:pt x="502" y="249"/>
                      <a:pt x="0" y="1051"/>
                      <a:pt x="176" y="1878"/>
                    </a:cubicBezTo>
                    <a:lnTo>
                      <a:pt x="4562" y="22254"/>
                    </a:lnTo>
                    <a:lnTo>
                      <a:pt x="9624" y="21101"/>
                    </a:lnTo>
                    <a:lnTo>
                      <a:pt x="3158" y="1076"/>
                    </a:lnTo>
                    <a:cubicBezTo>
                      <a:pt x="2948" y="423"/>
                      <a:pt x="2331" y="1"/>
                      <a:pt x="1678" y="1"/>
                    </a:cubicBezTo>
                    <a:close/>
                  </a:path>
                </a:pathLst>
              </a:custGeom>
              <a:solidFill>
                <a:srgbClr val="CA6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1503900" y="2615025"/>
                <a:ext cx="273825" cy="550450"/>
              </a:xfrm>
              <a:custGeom>
                <a:avLst/>
                <a:gdLst/>
                <a:ahLst/>
                <a:cxnLst/>
                <a:rect l="l" t="t" r="r" b="b"/>
                <a:pathLst>
                  <a:path w="10953" h="22018" extrusionOk="0">
                    <a:moveTo>
                      <a:pt x="1718" y="0"/>
                    </a:moveTo>
                    <a:cubicBezTo>
                      <a:pt x="1549" y="0"/>
                      <a:pt x="1376" y="28"/>
                      <a:pt x="1203" y="87"/>
                    </a:cubicBezTo>
                    <a:cubicBezTo>
                      <a:pt x="426" y="338"/>
                      <a:pt x="0" y="1190"/>
                      <a:pt x="226" y="1967"/>
                    </a:cubicBezTo>
                    <a:lnTo>
                      <a:pt x="6015" y="22017"/>
                    </a:lnTo>
                    <a:lnTo>
                      <a:pt x="10953" y="20514"/>
                    </a:lnTo>
                    <a:lnTo>
                      <a:pt x="3133" y="965"/>
                    </a:lnTo>
                    <a:cubicBezTo>
                      <a:pt x="2897" y="374"/>
                      <a:pt x="2336" y="0"/>
                      <a:pt x="1718" y="0"/>
                    </a:cubicBezTo>
                    <a:close/>
                  </a:path>
                </a:pathLst>
              </a:custGeom>
              <a:solidFill>
                <a:srgbClr val="CA6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8"/>
              <p:cNvSpPr/>
              <p:nvPr/>
            </p:nvSpPr>
            <p:spPr>
              <a:xfrm>
                <a:off x="1945000" y="2679175"/>
                <a:ext cx="154175" cy="51010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0404" extrusionOk="0">
                    <a:moveTo>
                      <a:pt x="4528" y="1"/>
                    </a:moveTo>
                    <a:cubicBezTo>
                      <a:pt x="3998" y="1"/>
                      <a:pt x="3496" y="292"/>
                      <a:pt x="3234" y="780"/>
                    </a:cubicBezTo>
                    <a:cubicBezTo>
                      <a:pt x="2331" y="2459"/>
                      <a:pt x="727" y="5892"/>
                      <a:pt x="1" y="10429"/>
                    </a:cubicBezTo>
                    <a:lnTo>
                      <a:pt x="2357" y="20404"/>
                    </a:lnTo>
                    <a:cubicBezTo>
                      <a:pt x="2357" y="20404"/>
                      <a:pt x="4938" y="13186"/>
                      <a:pt x="5013" y="11206"/>
                    </a:cubicBezTo>
                    <a:cubicBezTo>
                      <a:pt x="5214" y="6293"/>
                      <a:pt x="5464" y="4063"/>
                      <a:pt x="5991" y="1857"/>
                    </a:cubicBezTo>
                    <a:cubicBezTo>
                      <a:pt x="6166" y="1130"/>
                      <a:pt x="5765" y="354"/>
                      <a:pt x="5063" y="103"/>
                    </a:cubicBezTo>
                    <a:cubicBezTo>
                      <a:pt x="4887" y="34"/>
                      <a:pt x="4706" y="1"/>
                      <a:pt x="4528" y="1"/>
                    </a:cubicBezTo>
                    <a:close/>
                  </a:path>
                </a:pathLst>
              </a:custGeom>
              <a:solidFill>
                <a:srgbClr val="CA6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8"/>
              <p:cNvSpPr/>
              <p:nvPr/>
            </p:nvSpPr>
            <p:spPr>
              <a:xfrm>
                <a:off x="1802150" y="2808300"/>
                <a:ext cx="184850" cy="37220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14888" extrusionOk="0">
                    <a:moveTo>
                      <a:pt x="6567" y="1"/>
                    </a:moveTo>
                    <a:lnTo>
                      <a:pt x="4512" y="5464"/>
                    </a:lnTo>
                    <a:cubicBezTo>
                      <a:pt x="0" y="9424"/>
                      <a:pt x="877" y="14662"/>
                      <a:pt x="903" y="14888"/>
                    </a:cubicBezTo>
                    <a:lnTo>
                      <a:pt x="1780" y="14737"/>
                    </a:lnTo>
                    <a:cubicBezTo>
                      <a:pt x="1780" y="14687"/>
                      <a:pt x="978" y="9700"/>
                      <a:pt x="5163" y="6066"/>
                    </a:cubicBezTo>
                    <a:lnTo>
                      <a:pt x="5263" y="5991"/>
                    </a:lnTo>
                    <a:lnTo>
                      <a:pt x="7394" y="301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" name="Google Shape;581;p28"/>
            <p:cNvGrpSpPr/>
            <p:nvPr/>
          </p:nvGrpSpPr>
          <p:grpSpPr>
            <a:xfrm>
              <a:off x="1575563" y="1056315"/>
              <a:ext cx="1581140" cy="4088138"/>
              <a:chOff x="-1670475" y="1056315"/>
              <a:chExt cx="1581140" cy="4088138"/>
            </a:xfrm>
          </p:grpSpPr>
          <p:sp>
            <p:nvSpPr>
              <p:cNvPr id="582" name="Google Shape;582;p28"/>
              <p:cNvSpPr/>
              <p:nvPr/>
            </p:nvSpPr>
            <p:spPr>
              <a:xfrm>
                <a:off x="-1564203" y="2382508"/>
                <a:ext cx="449903" cy="1025641"/>
              </a:xfrm>
              <a:custGeom>
                <a:avLst/>
                <a:gdLst/>
                <a:ahLst/>
                <a:cxnLst/>
                <a:rect l="l" t="t" r="r" b="b"/>
                <a:pathLst>
                  <a:path w="17294" h="39425" extrusionOk="0">
                    <a:moveTo>
                      <a:pt x="8948" y="0"/>
                    </a:moveTo>
                    <a:cubicBezTo>
                      <a:pt x="6968" y="101"/>
                      <a:pt x="5439" y="928"/>
                      <a:pt x="4336" y="2206"/>
                    </a:cubicBezTo>
                    <a:cubicBezTo>
                      <a:pt x="752" y="6341"/>
                      <a:pt x="1153" y="15238"/>
                      <a:pt x="1855" y="20752"/>
                    </a:cubicBezTo>
                    <a:cubicBezTo>
                      <a:pt x="2181" y="23559"/>
                      <a:pt x="2607" y="25489"/>
                      <a:pt x="2607" y="25489"/>
                    </a:cubicBezTo>
                    <a:lnTo>
                      <a:pt x="1103" y="26542"/>
                    </a:lnTo>
                    <a:cubicBezTo>
                      <a:pt x="727" y="29249"/>
                      <a:pt x="377" y="32081"/>
                      <a:pt x="1" y="35063"/>
                    </a:cubicBezTo>
                    <a:cubicBezTo>
                      <a:pt x="1" y="35063"/>
                      <a:pt x="903" y="36767"/>
                      <a:pt x="2231" y="39424"/>
                    </a:cubicBezTo>
                    <a:cubicBezTo>
                      <a:pt x="13660" y="35589"/>
                      <a:pt x="17294" y="28171"/>
                      <a:pt x="17294" y="28171"/>
                    </a:cubicBezTo>
                    <a:cubicBezTo>
                      <a:pt x="16166" y="21730"/>
                      <a:pt x="11605" y="1880"/>
                      <a:pt x="11605" y="1880"/>
                    </a:cubicBezTo>
                    <a:lnTo>
                      <a:pt x="8948" y="0"/>
                    </a:lnTo>
                    <a:close/>
                  </a:path>
                </a:pathLst>
              </a:custGeom>
              <a:solidFill>
                <a:srgbClr val="B55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8"/>
              <p:cNvSpPr/>
              <p:nvPr/>
            </p:nvSpPr>
            <p:spPr>
              <a:xfrm>
                <a:off x="-1377728" y="3992316"/>
                <a:ext cx="110226" cy="82832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3184" extrusionOk="0">
                    <a:moveTo>
                      <a:pt x="4236" y="0"/>
                    </a:moveTo>
                    <a:lnTo>
                      <a:pt x="1" y="401"/>
                    </a:lnTo>
                    <a:lnTo>
                      <a:pt x="326" y="3183"/>
                    </a:lnTo>
                    <a:lnTo>
                      <a:pt x="4236" y="0"/>
                    </a:lnTo>
                    <a:close/>
                  </a:path>
                </a:pathLst>
              </a:custGeom>
              <a:solidFill>
                <a:srgbClr val="F9D8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8"/>
              <p:cNvSpPr/>
              <p:nvPr/>
            </p:nvSpPr>
            <p:spPr>
              <a:xfrm>
                <a:off x="-689865" y="2361293"/>
                <a:ext cx="467906" cy="615801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23671" extrusionOk="0">
                    <a:moveTo>
                      <a:pt x="5083" y="0"/>
                    </a:moveTo>
                    <a:cubicBezTo>
                      <a:pt x="4960" y="0"/>
                      <a:pt x="4837" y="4"/>
                      <a:pt x="4713" y="11"/>
                    </a:cubicBezTo>
                    <a:lnTo>
                      <a:pt x="1" y="11240"/>
                    </a:lnTo>
                    <a:lnTo>
                      <a:pt x="5916" y="23671"/>
                    </a:lnTo>
                    <a:cubicBezTo>
                      <a:pt x="17985" y="21074"/>
                      <a:pt x="14263" y="0"/>
                      <a:pt x="5083" y="0"/>
                    </a:cubicBezTo>
                    <a:close/>
                  </a:path>
                </a:pathLst>
              </a:custGeom>
              <a:solidFill>
                <a:srgbClr val="B55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8"/>
              <p:cNvSpPr/>
              <p:nvPr/>
            </p:nvSpPr>
            <p:spPr>
              <a:xfrm>
                <a:off x="-1448150" y="2363595"/>
                <a:ext cx="922622" cy="1099966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2282" extrusionOk="0">
                    <a:moveTo>
                      <a:pt x="34988" y="0"/>
                    </a:moveTo>
                    <a:lnTo>
                      <a:pt x="5565" y="602"/>
                    </a:lnTo>
                    <a:cubicBezTo>
                      <a:pt x="2382" y="652"/>
                      <a:pt x="1" y="3509"/>
                      <a:pt x="477" y="6667"/>
                    </a:cubicBezTo>
                    <a:lnTo>
                      <a:pt x="1229" y="11404"/>
                    </a:lnTo>
                    <a:lnTo>
                      <a:pt x="6091" y="42281"/>
                    </a:lnTo>
                    <a:lnTo>
                      <a:pt x="25189" y="40677"/>
                    </a:lnTo>
                    <a:cubicBezTo>
                      <a:pt x="29625" y="30101"/>
                      <a:pt x="34337" y="20251"/>
                      <a:pt x="34913" y="12482"/>
                    </a:cubicBezTo>
                    <a:cubicBezTo>
                      <a:pt x="35465" y="4963"/>
                      <a:pt x="34988" y="0"/>
                      <a:pt x="349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8"/>
              <p:cNvSpPr/>
              <p:nvPr/>
            </p:nvSpPr>
            <p:spPr>
              <a:xfrm>
                <a:off x="-1195155" y="1358193"/>
                <a:ext cx="340354" cy="313637"/>
              </a:xfrm>
              <a:custGeom>
                <a:avLst/>
                <a:gdLst/>
                <a:ahLst/>
                <a:cxnLst/>
                <a:rect l="l" t="t" r="r" b="b"/>
                <a:pathLst>
                  <a:path w="13083" h="12056" extrusionOk="0">
                    <a:moveTo>
                      <a:pt x="0" y="1"/>
                    </a:moveTo>
                    <a:cubicBezTo>
                      <a:pt x="0" y="6642"/>
                      <a:pt x="5865" y="12056"/>
                      <a:pt x="13083" y="12056"/>
                    </a:cubicBezTo>
                    <a:lnTo>
                      <a:pt x="13083" y="11154"/>
                    </a:lnTo>
                    <a:cubicBezTo>
                      <a:pt x="6366" y="11154"/>
                      <a:pt x="902" y="6141"/>
                      <a:pt x="902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8"/>
              <p:cNvSpPr/>
              <p:nvPr/>
            </p:nvSpPr>
            <p:spPr>
              <a:xfrm>
                <a:off x="-1130611" y="1056315"/>
                <a:ext cx="603782" cy="603782"/>
              </a:xfrm>
              <a:custGeom>
                <a:avLst/>
                <a:gdLst/>
                <a:ahLst/>
                <a:cxnLst/>
                <a:rect l="l" t="t" r="r" b="b"/>
                <a:pathLst>
                  <a:path w="23209" h="23209" extrusionOk="0">
                    <a:moveTo>
                      <a:pt x="11604" y="1"/>
                    </a:moveTo>
                    <a:cubicBezTo>
                      <a:pt x="5213" y="1"/>
                      <a:pt x="0" y="5189"/>
                      <a:pt x="0" y="11605"/>
                    </a:cubicBezTo>
                    <a:cubicBezTo>
                      <a:pt x="0" y="17996"/>
                      <a:pt x="5213" y="23209"/>
                      <a:pt x="11604" y="23209"/>
                    </a:cubicBezTo>
                    <a:cubicBezTo>
                      <a:pt x="18020" y="23209"/>
                      <a:pt x="23208" y="17996"/>
                      <a:pt x="23208" y="11605"/>
                    </a:cubicBezTo>
                    <a:cubicBezTo>
                      <a:pt x="23208" y="5189"/>
                      <a:pt x="18020" y="1"/>
                      <a:pt x="11604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8"/>
              <p:cNvSpPr/>
              <p:nvPr/>
            </p:nvSpPr>
            <p:spPr>
              <a:xfrm>
                <a:off x="-1267528" y="1559003"/>
                <a:ext cx="700272" cy="678783"/>
              </a:xfrm>
              <a:custGeom>
                <a:avLst/>
                <a:gdLst/>
                <a:ahLst/>
                <a:cxnLst/>
                <a:rect l="l" t="t" r="r" b="b"/>
                <a:pathLst>
                  <a:path w="26918" h="26092" extrusionOk="0">
                    <a:moveTo>
                      <a:pt x="13459" y="1"/>
                    </a:moveTo>
                    <a:cubicBezTo>
                      <a:pt x="6040" y="1"/>
                      <a:pt x="0" y="5841"/>
                      <a:pt x="0" y="13034"/>
                    </a:cubicBezTo>
                    <a:cubicBezTo>
                      <a:pt x="0" y="20252"/>
                      <a:pt x="6040" y="26091"/>
                      <a:pt x="13459" y="26091"/>
                    </a:cubicBezTo>
                    <a:cubicBezTo>
                      <a:pt x="20903" y="26091"/>
                      <a:pt x="26918" y="20252"/>
                      <a:pt x="26918" y="13034"/>
                    </a:cubicBezTo>
                    <a:cubicBezTo>
                      <a:pt x="26918" y="5841"/>
                      <a:pt x="20903" y="1"/>
                      <a:pt x="13459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8"/>
              <p:cNvSpPr/>
              <p:nvPr/>
            </p:nvSpPr>
            <p:spPr>
              <a:xfrm>
                <a:off x="-704564" y="2007007"/>
                <a:ext cx="252059" cy="166782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6411" extrusionOk="0">
                    <a:moveTo>
                      <a:pt x="5141" y="0"/>
                    </a:moveTo>
                    <a:cubicBezTo>
                      <a:pt x="2943" y="0"/>
                      <a:pt x="0" y="1022"/>
                      <a:pt x="791" y="3582"/>
                    </a:cubicBezTo>
                    <a:cubicBezTo>
                      <a:pt x="1334" y="5364"/>
                      <a:pt x="3474" y="6410"/>
                      <a:pt x="5446" y="6410"/>
                    </a:cubicBezTo>
                    <a:cubicBezTo>
                      <a:pt x="6386" y="6410"/>
                      <a:pt x="7288" y="6172"/>
                      <a:pt x="7959" y="5662"/>
                    </a:cubicBezTo>
                    <a:cubicBezTo>
                      <a:pt x="9212" y="4685"/>
                      <a:pt x="9689" y="2680"/>
                      <a:pt x="8711" y="1427"/>
                    </a:cubicBezTo>
                    <a:cubicBezTo>
                      <a:pt x="8160" y="700"/>
                      <a:pt x="7258" y="324"/>
                      <a:pt x="6355" y="123"/>
                    </a:cubicBezTo>
                    <a:cubicBezTo>
                      <a:pt x="6007" y="43"/>
                      <a:pt x="5590" y="0"/>
                      <a:pt x="5141" y="0"/>
                    </a:cubicBezTo>
                    <a:close/>
                  </a:path>
                </a:pathLst>
              </a:custGeom>
              <a:solidFill>
                <a:srgbClr val="B55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8"/>
              <p:cNvSpPr/>
              <p:nvPr/>
            </p:nvSpPr>
            <p:spPr>
              <a:xfrm>
                <a:off x="-1262325" y="1926101"/>
                <a:ext cx="425137" cy="526179"/>
              </a:xfrm>
              <a:custGeom>
                <a:avLst/>
                <a:gdLst/>
                <a:ahLst/>
                <a:cxnLst/>
                <a:rect l="l" t="t" r="r" b="b"/>
                <a:pathLst>
                  <a:path w="16342" h="20226" extrusionOk="0">
                    <a:moveTo>
                      <a:pt x="1" y="0"/>
                    </a:moveTo>
                    <a:lnTo>
                      <a:pt x="1730" y="20226"/>
                    </a:lnTo>
                    <a:lnTo>
                      <a:pt x="16342" y="19549"/>
                    </a:lnTo>
                    <a:lnTo>
                      <a:pt x="15590" y="37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5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8"/>
              <p:cNvSpPr/>
              <p:nvPr/>
            </p:nvSpPr>
            <p:spPr>
              <a:xfrm>
                <a:off x="-683336" y="2137342"/>
                <a:ext cx="151277" cy="133041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5114" extrusionOk="0">
                    <a:moveTo>
                      <a:pt x="4136" y="1"/>
                    </a:moveTo>
                    <a:lnTo>
                      <a:pt x="3785" y="803"/>
                    </a:lnTo>
                    <a:cubicBezTo>
                      <a:pt x="4211" y="1003"/>
                      <a:pt x="4562" y="1354"/>
                      <a:pt x="4737" y="1805"/>
                    </a:cubicBezTo>
                    <a:cubicBezTo>
                      <a:pt x="4888" y="2256"/>
                      <a:pt x="4888" y="2732"/>
                      <a:pt x="4687" y="3159"/>
                    </a:cubicBezTo>
                    <a:cubicBezTo>
                      <a:pt x="4512" y="3610"/>
                      <a:pt x="4136" y="3936"/>
                      <a:pt x="3710" y="4111"/>
                    </a:cubicBezTo>
                    <a:cubicBezTo>
                      <a:pt x="3500" y="4192"/>
                      <a:pt x="3285" y="4231"/>
                      <a:pt x="3070" y="4231"/>
                    </a:cubicBezTo>
                    <a:cubicBezTo>
                      <a:pt x="2822" y="4231"/>
                      <a:pt x="2573" y="4180"/>
                      <a:pt x="2331" y="4086"/>
                    </a:cubicBezTo>
                    <a:cubicBezTo>
                      <a:pt x="1429" y="3685"/>
                      <a:pt x="1028" y="2607"/>
                      <a:pt x="1429" y="1730"/>
                    </a:cubicBezTo>
                    <a:cubicBezTo>
                      <a:pt x="1579" y="1354"/>
                      <a:pt x="1855" y="1053"/>
                      <a:pt x="2231" y="853"/>
                    </a:cubicBezTo>
                    <a:lnTo>
                      <a:pt x="1805" y="76"/>
                    </a:lnTo>
                    <a:cubicBezTo>
                      <a:pt x="1279" y="352"/>
                      <a:pt x="853" y="803"/>
                      <a:pt x="602" y="1354"/>
                    </a:cubicBezTo>
                    <a:cubicBezTo>
                      <a:pt x="0" y="2707"/>
                      <a:pt x="627" y="4286"/>
                      <a:pt x="1980" y="4888"/>
                    </a:cubicBezTo>
                    <a:cubicBezTo>
                      <a:pt x="2331" y="5038"/>
                      <a:pt x="2682" y="5113"/>
                      <a:pt x="3058" y="5113"/>
                    </a:cubicBezTo>
                    <a:cubicBezTo>
                      <a:pt x="3384" y="5113"/>
                      <a:pt x="3710" y="5063"/>
                      <a:pt x="4036" y="4938"/>
                    </a:cubicBezTo>
                    <a:cubicBezTo>
                      <a:pt x="4687" y="4687"/>
                      <a:pt x="5213" y="4186"/>
                      <a:pt x="5514" y="3535"/>
                    </a:cubicBezTo>
                    <a:cubicBezTo>
                      <a:pt x="5790" y="2883"/>
                      <a:pt x="5815" y="2156"/>
                      <a:pt x="5564" y="1479"/>
                    </a:cubicBezTo>
                    <a:cubicBezTo>
                      <a:pt x="5314" y="803"/>
                      <a:pt x="4812" y="276"/>
                      <a:pt x="4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8"/>
              <p:cNvSpPr/>
              <p:nvPr/>
            </p:nvSpPr>
            <p:spPr>
              <a:xfrm>
                <a:off x="-1226451" y="1608952"/>
                <a:ext cx="708102" cy="688435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6463" extrusionOk="0">
                    <a:moveTo>
                      <a:pt x="13294" y="1"/>
                    </a:moveTo>
                    <a:cubicBezTo>
                      <a:pt x="10875" y="1"/>
                      <a:pt x="8552" y="669"/>
                      <a:pt x="6541" y="1865"/>
                    </a:cubicBezTo>
                    <a:cubicBezTo>
                      <a:pt x="3634" y="3595"/>
                      <a:pt x="1379" y="6427"/>
                      <a:pt x="476" y="9961"/>
                    </a:cubicBezTo>
                    <a:cubicBezTo>
                      <a:pt x="100" y="11464"/>
                      <a:pt x="0" y="12968"/>
                      <a:pt x="125" y="14422"/>
                    </a:cubicBezTo>
                    <a:cubicBezTo>
                      <a:pt x="301" y="16402"/>
                      <a:pt x="927" y="18307"/>
                      <a:pt x="1930" y="19986"/>
                    </a:cubicBezTo>
                    <a:cubicBezTo>
                      <a:pt x="3659" y="22893"/>
                      <a:pt x="6491" y="25149"/>
                      <a:pt x="10050" y="26051"/>
                    </a:cubicBezTo>
                    <a:cubicBezTo>
                      <a:pt x="11140" y="26329"/>
                      <a:pt x="12232" y="26462"/>
                      <a:pt x="13306" y="26462"/>
                    </a:cubicBezTo>
                    <a:cubicBezTo>
                      <a:pt x="15717" y="26462"/>
                      <a:pt x="18039" y="25794"/>
                      <a:pt x="20050" y="24597"/>
                    </a:cubicBezTo>
                    <a:cubicBezTo>
                      <a:pt x="22682" y="23018"/>
                      <a:pt x="24787" y="20562"/>
                      <a:pt x="25815" y="17480"/>
                    </a:cubicBezTo>
                    <a:cubicBezTo>
                      <a:pt x="25940" y="17154"/>
                      <a:pt x="26040" y="16828"/>
                      <a:pt x="26116" y="16477"/>
                    </a:cubicBezTo>
                    <a:cubicBezTo>
                      <a:pt x="26266" y="15901"/>
                      <a:pt x="26366" y="15349"/>
                      <a:pt x="26441" y="14773"/>
                    </a:cubicBezTo>
                    <a:cubicBezTo>
                      <a:pt x="27218" y="8282"/>
                      <a:pt x="23058" y="2066"/>
                      <a:pt x="16567" y="412"/>
                    </a:cubicBezTo>
                    <a:cubicBezTo>
                      <a:pt x="15469" y="134"/>
                      <a:pt x="14372" y="1"/>
                      <a:pt x="13294" y="1"/>
                    </a:cubicBezTo>
                    <a:close/>
                  </a:path>
                </a:pathLst>
              </a:custGeom>
              <a:solidFill>
                <a:srgbClr val="C75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8"/>
              <p:cNvSpPr/>
              <p:nvPr/>
            </p:nvSpPr>
            <p:spPr>
              <a:xfrm>
                <a:off x="-719861" y="1949124"/>
                <a:ext cx="181299" cy="94512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3633" extrusionOk="0">
                    <a:moveTo>
                      <a:pt x="2345" y="1"/>
                    </a:moveTo>
                    <a:cubicBezTo>
                      <a:pt x="1207" y="1"/>
                      <a:pt x="353" y="330"/>
                      <a:pt x="201" y="920"/>
                    </a:cubicBezTo>
                    <a:cubicBezTo>
                      <a:pt x="1" y="1772"/>
                      <a:pt x="1404" y="2900"/>
                      <a:pt x="3384" y="3376"/>
                    </a:cubicBezTo>
                    <a:cubicBezTo>
                      <a:pt x="4036" y="3551"/>
                      <a:pt x="4669" y="3633"/>
                      <a:pt x="5230" y="3633"/>
                    </a:cubicBezTo>
                    <a:cubicBezTo>
                      <a:pt x="5790" y="3633"/>
                      <a:pt x="6279" y="3551"/>
                      <a:pt x="6643" y="3401"/>
                    </a:cubicBezTo>
                    <a:cubicBezTo>
                      <a:pt x="6793" y="2825"/>
                      <a:pt x="6893" y="2273"/>
                      <a:pt x="6968" y="1697"/>
                    </a:cubicBezTo>
                    <a:cubicBezTo>
                      <a:pt x="6417" y="1120"/>
                      <a:pt x="5414" y="569"/>
                      <a:pt x="4161" y="243"/>
                    </a:cubicBezTo>
                    <a:cubicBezTo>
                      <a:pt x="3521" y="79"/>
                      <a:pt x="2899" y="1"/>
                      <a:pt x="2345" y="1"/>
                    </a:cubicBezTo>
                    <a:close/>
                  </a:path>
                </a:pathLst>
              </a:custGeom>
              <a:solidFill>
                <a:srgbClr val="C8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8"/>
              <p:cNvSpPr/>
              <p:nvPr/>
            </p:nvSpPr>
            <p:spPr>
              <a:xfrm>
                <a:off x="-1133863" y="1844127"/>
                <a:ext cx="196908" cy="9420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3621" extrusionOk="0">
                    <a:moveTo>
                      <a:pt x="2360" y="1"/>
                    </a:moveTo>
                    <a:cubicBezTo>
                      <a:pt x="1227" y="1"/>
                      <a:pt x="377" y="324"/>
                      <a:pt x="226" y="896"/>
                    </a:cubicBezTo>
                    <a:cubicBezTo>
                      <a:pt x="0" y="1773"/>
                      <a:pt x="1429" y="2876"/>
                      <a:pt x="3383" y="3377"/>
                    </a:cubicBezTo>
                    <a:cubicBezTo>
                      <a:pt x="4036" y="3542"/>
                      <a:pt x="4666" y="3620"/>
                      <a:pt x="5227" y="3620"/>
                    </a:cubicBezTo>
                    <a:cubicBezTo>
                      <a:pt x="6367" y="3620"/>
                      <a:pt x="7217" y="3297"/>
                      <a:pt x="7368" y="2725"/>
                    </a:cubicBezTo>
                    <a:cubicBezTo>
                      <a:pt x="7569" y="1848"/>
                      <a:pt x="6165" y="745"/>
                      <a:pt x="4186" y="244"/>
                    </a:cubicBezTo>
                    <a:cubicBezTo>
                      <a:pt x="3541" y="79"/>
                      <a:pt x="2916" y="1"/>
                      <a:pt x="2360" y="1"/>
                    </a:cubicBezTo>
                    <a:close/>
                  </a:path>
                </a:pathLst>
              </a:custGeom>
              <a:solidFill>
                <a:srgbClr val="C8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8"/>
              <p:cNvSpPr/>
              <p:nvPr/>
            </p:nvSpPr>
            <p:spPr>
              <a:xfrm>
                <a:off x="-936305" y="1815823"/>
                <a:ext cx="51510" cy="46541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89" extrusionOk="0">
                    <a:moveTo>
                      <a:pt x="984" y="0"/>
                    </a:moveTo>
                    <a:cubicBezTo>
                      <a:pt x="588" y="0"/>
                      <a:pt x="231" y="278"/>
                      <a:pt x="125" y="680"/>
                    </a:cubicBezTo>
                    <a:cubicBezTo>
                      <a:pt x="0" y="1157"/>
                      <a:pt x="276" y="1658"/>
                      <a:pt x="777" y="1758"/>
                    </a:cubicBezTo>
                    <a:cubicBezTo>
                      <a:pt x="855" y="1779"/>
                      <a:pt x="932" y="1788"/>
                      <a:pt x="1008" y="1788"/>
                    </a:cubicBezTo>
                    <a:cubicBezTo>
                      <a:pt x="1399" y="1788"/>
                      <a:pt x="1750" y="1530"/>
                      <a:pt x="1855" y="1132"/>
                    </a:cubicBezTo>
                    <a:cubicBezTo>
                      <a:pt x="1980" y="630"/>
                      <a:pt x="1679" y="154"/>
                      <a:pt x="1203" y="29"/>
                    </a:cubicBezTo>
                    <a:cubicBezTo>
                      <a:pt x="1130" y="9"/>
                      <a:pt x="1056" y="0"/>
                      <a:pt x="984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8"/>
              <p:cNvSpPr/>
              <p:nvPr/>
            </p:nvSpPr>
            <p:spPr>
              <a:xfrm>
                <a:off x="-925873" y="1994546"/>
                <a:ext cx="97166" cy="53591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2060" extrusionOk="0">
                    <a:moveTo>
                      <a:pt x="827" y="1"/>
                    </a:moveTo>
                    <a:lnTo>
                      <a:pt x="0" y="352"/>
                    </a:lnTo>
                    <a:cubicBezTo>
                      <a:pt x="276" y="1054"/>
                      <a:pt x="852" y="1605"/>
                      <a:pt x="1554" y="1881"/>
                    </a:cubicBezTo>
                    <a:cubicBezTo>
                      <a:pt x="1861" y="2001"/>
                      <a:pt x="2188" y="2060"/>
                      <a:pt x="2514" y="2060"/>
                    </a:cubicBezTo>
                    <a:cubicBezTo>
                      <a:pt x="2934" y="2060"/>
                      <a:pt x="3354" y="1964"/>
                      <a:pt x="3734" y="1780"/>
                    </a:cubicBezTo>
                    <a:lnTo>
                      <a:pt x="3333" y="978"/>
                    </a:lnTo>
                    <a:cubicBezTo>
                      <a:pt x="3099" y="1089"/>
                      <a:pt x="2827" y="1146"/>
                      <a:pt x="2550" y="1146"/>
                    </a:cubicBezTo>
                    <a:cubicBezTo>
                      <a:pt x="2324" y="1146"/>
                      <a:pt x="2094" y="1107"/>
                      <a:pt x="1880" y="1028"/>
                    </a:cubicBezTo>
                    <a:cubicBezTo>
                      <a:pt x="1404" y="853"/>
                      <a:pt x="1028" y="477"/>
                      <a:pt x="827" y="1"/>
                    </a:cubicBezTo>
                    <a:close/>
                  </a:path>
                </a:pathLst>
              </a:custGeom>
              <a:solidFill>
                <a:srgbClr val="7E3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8"/>
              <p:cNvSpPr/>
              <p:nvPr/>
            </p:nvSpPr>
            <p:spPr>
              <a:xfrm>
                <a:off x="-1441621" y="1846157"/>
                <a:ext cx="235644" cy="172584"/>
              </a:xfrm>
              <a:custGeom>
                <a:avLst/>
                <a:gdLst/>
                <a:ahLst/>
                <a:cxnLst/>
                <a:rect l="l" t="t" r="r" b="b"/>
                <a:pathLst>
                  <a:path w="9058" h="6634" extrusionOk="0">
                    <a:moveTo>
                      <a:pt x="3871" y="1"/>
                    </a:moveTo>
                    <a:cubicBezTo>
                      <a:pt x="3324" y="1"/>
                      <a:pt x="2797" y="101"/>
                      <a:pt x="2331" y="316"/>
                    </a:cubicBezTo>
                    <a:cubicBezTo>
                      <a:pt x="903" y="968"/>
                      <a:pt x="0" y="2848"/>
                      <a:pt x="677" y="4276"/>
                    </a:cubicBezTo>
                    <a:cubicBezTo>
                      <a:pt x="1078" y="5103"/>
                      <a:pt x="1855" y="5680"/>
                      <a:pt x="2682" y="6081"/>
                    </a:cubicBezTo>
                    <a:cubicBezTo>
                      <a:pt x="3374" y="6409"/>
                      <a:pt x="4417" y="6634"/>
                      <a:pt x="5453" y="6634"/>
                    </a:cubicBezTo>
                    <a:cubicBezTo>
                      <a:pt x="7267" y="6634"/>
                      <a:pt x="9057" y="5943"/>
                      <a:pt x="8898" y="3900"/>
                    </a:cubicBezTo>
                    <a:cubicBezTo>
                      <a:pt x="8716" y="1683"/>
                      <a:pt x="6119" y="1"/>
                      <a:pt x="3871" y="1"/>
                    </a:cubicBezTo>
                    <a:close/>
                  </a:path>
                </a:pathLst>
              </a:custGeom>
              <a:solidFill>
                <a:srgbClr val="C75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8"/>
              <p:cNvSpPr/>
              <p:nvPr/>
            </p:nvSpPr>
            <p:spPr>
              <a:xfrm>
                <a:off x="-1361416" y="1887026"/>
                <a:ext cx="100236" cy="10112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3887" extrusionOk="0">
                    <a:moveTo>
                      <a:pt x="751" y="1"/>
                    </a:moveTo>
                    <a:cubicBezTo>
                      <a:pt x="573" y="1"/>
                      <a:pt x="389" y="31"/>
                      <a:pt x="201" y="99"/>
                    </a:cubicBezTo>
                    <a:cubicBezTo>
                      <a:pt x="50" y="149"/>
                      <a:pt x="0" y="349"/>
                      <a:pt x="75" y="475"/>
                    </a:cubicBezTo>
                    <a:cubicBezTo>
                      <a:pt x="128" y="580"/>
                      <a:pt x="217" y="624"/>
                      <a:pt x="317" y="624"/>
                    </a:cubicBezTo>
                    <a:cubicBezTo>
                      <a:pt x="360" y="624"/>
                      <a:pt x="406" y="615"/>
                      <a:pt x="451" y="600"/>
                    </a:cubicBezTo>
                    <a:cubicBezTo>
                      <a:pt x="557" y="565"/>
                      <a:pt x="661" y="549"/>
                      <a:pt x="763" y="549"/>
                    </a:cubicBezTo>
                    <a:cubicBezTo>
                      <a:pt x="1394" y="549"/>
                      <a:pt x="1961" y="1150"/>
                      <a:pt x="2306" y="1603"/>
                    </a:cubicBezTo>
                    <a:cubicBezTo>
                      <a:pt x="2306" y="1613"/>
                      <a:pt x="2306" y="1619"/>
                      <a:pt x="2308" y="1623"/>
                    </a:cubicBezTo>
                    <a:lnTo>
                      <a:pt x="2308" y="1623"/>
                    </a:lnTo>
                    <a:cubicBezTo>
                      <a:pt x="2139" y="1590"/>
                      <a:pt x="1966" y="1572"/>
                      <a:pt x="1793" y="1572"/>
                    </a:cubicBezTo>
                    <a:cubicBezTo>
                      <a:pt x="1230" y="1572"/>
                      <a:pt x="668" y="1755"/>
                      <a:pt x="251" y="2154"/>
                    </a:cubicBezTo>
                    <a:cubicBezTo>
                      <a:pt x="54" y="2351"/>
                      <a:pt x="228" y="2656"/>
                      <a:pt x="446" y="2656"/>
                    </a:cubicBezTo>
                    <a:cubicBezTo>
                      <a:pt x="505" y="2656"/>
                      <a:pt x="568" y="2634"/>
                      <a:pt x="627" y="2580"/>
                    </a:cubicBezTo>
                    <a:cubicBezTo>
                      <a:pt x="941" y="2279"/>
                      <a:pt x="1358" y="2128"/>
                      <a:pt x="1778" y="2128"/>
                    </a:cubicBezTo>
                    <a:cubicBezTo>
                      <a:pt x="2161" y="2128"/>
                      <a:pt x="2546" y="2254"/>
                      <a:pt x="2857" y="2505"/>
                    </a:cubicBezTo>
                    <a:cubicBezTo>
                      <a:pt x="3033" y="2881"/>
                      <a:pt x="3158" y="3257"/>
                      <a:pt x="3258" y="3658"/>
                    </a:cubicBezTo>
                    <a:cubicBezTo>
                      <a:pt x="3290" y="3817"/>
                      <a:pt x="3408" y="3887"/>
                      <a:pt x="3527" y="3887"/>
                    </a:cubicBezTo>
                    <a:cubicBezTo>
                      <a:pt x="3689" y="3887"/>
                      <a:pt x="3853" y="3759"/>
                      <a:pt x="3810" y="3557"/>
                    </a:cubicBezTo>
                    <a:cubicBezTo>
                      <a:pt x="3609" y="2655"/>
                      <a:pt x="3208" y="1828"/>
                      <a:pt x="2632" y="1101"/>
                    </a:cubicBezTo>
                    <a:cubicBezTo>
                      <a:pt x="2146" y="535"/>
                      <a:pt x="1497" y="1"/>
                      <a:pt x="751" y="1"/>
                    </a:cubicBezTo>
                    <a:close/>
                  </a:path>
                </a:pathLst>
              </a:custGeom>
              <a:solidFill>
                <a:srgbClr val="7E3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8"/>
              <p:cNvSpPr/>
              <p:nvPr/>
            </p:nvSpPr>
            <p:spPr>
              <a:xfrm>
                <a:off x="-720511" y="1870793"/>
                <a:ext cx="51536" cy="46931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04" extrusionOk="0">
                    <a:moveTo>
                      <a:pt x="1032" y="1"/>
                    </a:moveTo>
                    <a:cubicBezTo>
                      <a:pt x="622" y="1"/>
                      <a:pt x="234" y="262"/>
                      <a:pt x="126" y="673"/>
                    </a:cubicBezTo>
                    <a:cubicBezTo>
                      <a:pt x="1" y="1149"/>
                      <a:pt x="302" y="1650"/>
                      <a:pt x="778" y="1775"/>
                    </a:cubicBezTo>
                    <a:cubicBezTo>
                      <a:pt x="851" y="1795"/>
                      <a:pt x="925" y="1804"/>
                      <a:pt x="998" y="1804"/>
                    </a:cubicBezTo>
                    <a:cubicBezTo>
                      <a:pt x="1399" y="1804"/>
                      <a:pt x="1775" y="1527"/>
                      <a:pt x="1881" y="1124"/>
                    </a:cubicBezTo>
                    <a:cubicBezTo>
                      <a:pt x="1981" y="648"/>
                      <a:pt x="1705" y="146"/>
                      <a:pt x="1229" y="21"/>
                    </a:cubicBezTo>
                    <a:cubicBezTo>
                      <a:pt x="1163" y="7"/>
                      <a:pt x="1097" y="1"/>
                      <a:pt x="1032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8"/>
              <p:cNvSpPr/>
              <p:nvPr/>
            </p:nvSpPr>
            <p:spPr>
              <a:xfrm>
                <a:off x="-792885" y="1782654"/>
                <a:ext cx="80985" cy="204764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7871" extrusionOk="0">
                    <a:moveTo>
                      <a:pt x="277" y="0"/>
                    </a:moveTo>
                    <a:lnTo>
                      <a:pt x="1" y="7870"/>
                    </a:lnTo>
                    <a:cubicBezTo>
                      <a:pt x="3112" y="6684"/>
                      <a:pt x="3010" y="4487"/>
                      <a:pt x="1695" y="4487"/>
                    </a:cubicBezTo>
                    <a:cubicBezTo>
                      <a:pt x="1316" y="4487"/>
                      <a:pt x="835" y="4670"/>
                      <a:pt x="302" y="5113"/>
                    </a:cubicBez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C75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8"/>
              <p:cNvSpPr/>
              <p:nvPr/>
            </p:nvSpPr>
            <p:spPr>
              <a:xfrm>
                <a:off x="-796787" y="1782654"/>
                <a:ext cx="82832" cy="215846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8297" extrusionOk="0">
                    <a:moveTo>
                      <a:pt x="878" y="0"/>
                    </a:moveTo>
                    <a:lnTo>
                      <a:pt x="0" y="26"/>
                    </a:lnTo>
                    <a:lnTo>
                      <a:pt x="0" y="6066"/>
                    </a:lnTo>
                    <a:lnTo>
                      <a:pt x="727" y="5464"/>
                    </a:lnTo>
                    <a:cubicBezTo>
                      <a:pt x="1209" y="5075"/>
                      <a:pt x="1596" y="4946"/>
                      <a:pt x="1855" y="4946"/>
                    </a:cubicBezTo>
                    <a:cubicBezTo>
                      <a:pt x="1946" y="4946"/>
                      <a:pt x="2022" y="4962"/>
                      <a:pt x="2081" y="4988"/>
                    </a:cubicBezTo>
                    <a:cubicBezTo>
                      <a:pt x="2256" y="5088"/>
                      <a:pt x="2281" y="5289"/>
                      <a:pt x="2256" y="5389"/>
                    </a:cubicBezTo>
                    <a:cubicBezTo>
                      <a:pt x="2231" y="5965"/>
                      <a:pt x="1630" y="6818"/>
                      <a:pt x="0" y="7444"/>
                    </a:cubicBezTo>
                    <a:lnTo>
                      <a:pt x="326" y="8296"/>
                    </a:lnTo>
                    <a:cubicBezTo>
                      <a:pt x="2356" y="7519"/>
                      <a:pt x="3108" y="6316"/>
                      <a:pt x="3158" y="5439"/>
                    </a:cubicBezTo>
                    <a:cubicBezTo>
                      <a:pt x="3183" y="4888"/>
                      <a:pt x="2933" y="4412"/>
                      <a:pt x="2482" y="4186"/>
                    </a:cubicBezTo>
                    <a:cubicBezTo>
                      <a:pt x="2290" y="4090"/>
                      <a:pt x="2080" y="4044"/>
                      <a:pt x="1857" y="4044"/>
                    </a:cubicBezTo>
                    <a:cubicBezTo>
                      <a:pt x="1557" y="4044"/>
                      <a:pt x="1234" y="4128"/>
                      <a:pt x="903" y="4286"/>
                    </a:cubicBez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7E3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8"/>
              <p:cNvSpPr/>
              <p:nvPr/>
            </p:nvSpPr>
            <p:spPr>
              <a:xfrm>
                <a:off x="-686587" y="1765822"/>
                <a:ext cx="91287" cy="62566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2405" extrusionOk="0">
                    <a:moveTo>
                      <a:pt x="898" y="1"/>
                    </a:moveTo>
                    <a:cubicBezTo>
                      <a:pt x="782" y="1"/>
                      <a:pt x="667" y="14"/>
                      <a:pt x="551" y="46"/>
                    </a:cubicBezTo>
                    <a:cubicBezTo>
                      <a:pt x="276" y="146"/>
                      <a:pt x="50" y="372"/>
                      <a:pt x="25" y="647"/>
                    </a:cubicBezTo>
                    <a:cubicBezTo>
                      <a:pt x="0" y="973"/>
                      <a:pt x="226" y="1274"/>
                      <a:pt x="476" y="1475"/>
                    </a:cubicBezTo>
                    <a:cubicBezTo>
                      <a:pt x="856" y="1810"/>
                      <a:pt x="1775" y="2404"/>
                      <a:pt x="2413" y="2404"/>
                    </a:cubicBezTo>
                    <a:cubicBezTo>
                      <a:pt x="2491" y="2404"/>
                      <a:pt x="2564" y="2396"/>
                      <a:pt x="2632" y="2377"/>
                    </a:cubicBezTo>
                    <a:cubicBezTo>
                      <a:pt x="3509" y="2126"/>
                      <a:pt x="2958" y="973"/>
                      <a:pt x="2506" y="622"/>
                    </a:cubicBezTo>
                    <a:cubicBezTo>
                      <a:pt x="2181" y="347"/>
                      <a:pt x="1805" y="171"/>
                      <a:pt x="1379" y="71"/>
                    </a:cubicBezTo>
                    <a:cubicBezTo>
                      <a:pt x="1218" y="27"/>
                      <a:pt x="1058" y="1"/>
                      <a:pt x="898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8"/>
              <p:cNvSpPr/>
              <p:nvPr/>
            </p:nvSpPr>
            <p:spPr>
              <a:xfrm>
                <a:off x="-961748" y="1692174"/>
                <a:ext cx="100444" cy="4857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1867" extrusionOk="0">
                    <a:moveTo>
                      <a:pt x="1876" y="1"/>
                    </a:moveTo>
                    <a:cubicBezTo>
                      <a:pt x="1562" y="1"/>
                      <a:pt x="1250" y="52"/>
                      <a:pt x="953" y="145"/>
                    </a:cubicBezTo>
                    <a:cubicBezTo>
                      <a:pt x="702" y="220"/>
                      <a:pt x="427" y="346"/>
                      <a:pt x="251" y="571"/>
                    </a:cubicBezTo>
                    <a:cubicBezTo>
                      <a:pt x="76" y="797"/>
                      <a:pt x="1" y="1123"/>
                      <a:pt x="126" y="1373"/>
                    </a:cubicBezTo>
                    <a:cubicBezTo>
                      <a:pt x="276" y="1674"/>
                      <a:pt x="627" y="1774"/>
                      <a:pt x="953" y="1824"/>
                    </a:cubicBezTo>
                    <a:cubicBezTo>
                      <a:pt x="1125" y="1848"/>
                      <a:pt x="1370" y="1866"/>
                      <a:pt x="1639" y="1866"/>
                    </a:cubicBezTo>
                    <a:cubicBezTo>
                      <a:pt x="2232" y="1866"/>
                      <a:pt x="2941" y="1776"/>
                      <a:pt x="3234" y="1448"/>
                    </a:cubicBezTo>
                    <a:cubicBezTo>
                      <a:pt x="3860" y="747"/>
                      <a:pt x="2783" y="95"/>
                      <a:pt x="2206" y="20"/>
                    </a:cubicBezTo>
                    <a:cubicBezTo>
                      <a:pt x="2096" y="7"/>
                      <a:pt x="1986" y="1"/>
                      <a:pt x="1876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8"/>
              <p:cNvSpPr/>
              <p:nvPr/>
            </p:nvSpPr>
            <p:spPr>
              <a:xfrm>
                <a:off x="-1226789" y="1591392"/>
                <a:ext cx="621706" cy="315822"/>
              </a:xfrm>
              <a:custGeom>
                <a:avLst/>
                <a:gdLst/>
                <a:ahLst/>
                <a:cxnLst/>
                <a:rect l="l" t="t" r="r" b="b"/>
                <a:pathLst>
                  <a:path w="23898" h="12140" extrusionOk="0">
                    <a:moveTo>
                      <a:pt x="13080" y="1"/>
                    </a:moveTo>
                    <a:cubicBezTo>
                      <a:pt x="6661" y="1"/>
                      <a:pt x="0" y="3940"/>
                      <a:pt x="88" y="12139"/>
                    </a:cubicBezTo>
                    <a:cubicBezTo>
                      <a:pt x="7983" y="5698"/>
                      <a:pt x="10565" y="1212"/>
                      <a:pt x="10565" y="1212"/>
                    </a:cubicBezTo>
                    <a:cubicBezTo>
                      <a:pt x="10565" y="1212"/>
                      <a:pt x="10938" y="1182"/>
                      <a:pt x="11571" y="1182"/>
                    </a:cubicBezTo>
                    <a:cubicBezTo>
                      <a:pt x="13989" y="1182"/>
                      <a:pt x="20203" y="1623"/>
                      <a:pt x="23898" y="5874"/>
                    </a:cubicBezTo>
                    <a:cubicBezTo>
                      <a:pt x="22095" y="1997"/>
                      <a:pt x="17649" y="1"/>
                      <a:pt x="13080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8"/>
              <p:cNvSpPr/>
              <p:nvPr/>
            </p:nvSpPr>
            <p:spPr>
              <a:xfrm>
                <a:off x="-1357514" y="1986091"/>
                <a:ext cx="139544" cy="139544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5364" extrusionOk="0">
                    <a:moveTo>
                      <a:pt x="2682" y="0"/>
                    </a:moveTo>
                    <a:lnTo>
                      <a:pt x="2682" y="902"/>
                    </a:lnTo>
                    <a:cubicBezTo>
                      <a:pt x="3660" y="902"/>
                      <a:pt x="4462" y="1704"/>
                      <a:pt x="4462" y="2682"/>
                    </a:cubicBezTo>
                    <a:cubicBezTo>
                      <a:pt x="4462" y="3684"/>
                      <a:pt x="3660" y="4486"/>
                      <a:pt x="2682" y="4486"/>
                    </a:cubicBezTo>
                    <a:cubicBezTo>
                      <a:pt x="1680" y="4486"/>
                      <a:pt x="878" y="3684"/>
                      <a:pt x="878" y="2682"/>
                    </a:cubicBezTo>
                    <a:cubicBezTo>
                      <a:pt x="878" y="2281"/>
                      <a:pt x="1028" y="1905"/>
                      <a:pt x="1279" y="1579"/>
                    </a:cubicBezTo>
                    <a:lnTo>
                      <a:pt x="577" y="1028"/>
                    </a:lnTo>
                    <a:cubicBezTo>
                      <a:pt x="201" y="1504"/>
                      <a:pt x="0" y="2080"/>
                      <a:pt x="0" y="2682"/>
                    </a:cubicBezTo>
                    <a:cubicBezTo>
                      <a:pt x="0" y="4161"/>
                      <a:pt x="1203" y="5364"/>
                      <a:pt x="2682" y="5364"/>
                    </a:cubicBezTo>
                    <a:cubicBezTo>
                      <a:pt x="4161" y="5364"/>
                      <a:pt x="5364" y="4161"/>
                      <a:pt x="5364" y="2682"/>
                    </a:cubicBezTo>
                    <a:cubicBezTo>
                      <a:pt x="5364" y="1203"/>
                      <a:pt x="4161" y="0"/>
                      <a:pt x="2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8"/>
              <p:cNvSpPr/>
              <p:nvPr/>
            </p:nvSpPr>
            <p:spPr>
              <a:xfrm>
                <a:off x="-1452450" y="2361585"/>
                <a:ext cx="926966" cy="324719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12482" extrusionOk="0">
                    <a:moveTo>
                      <a:pt x="34988" y="0"/>
                    </a:moveTo>
                    <a:lnTo>
                      <a:pt x="5565" y="602"/>
                    </a:lnTo>
                    <a:cubicBezTo>
                      <a:pt x="2382" y="652"/>
                      <a:pt x="1" y="3509"/>
                      <a:pt x="477" y="6667"/>
                    </a:cubicBezTo>
                    <a:lnTo>
                      <a:pt x="1229" y="11404"/>
                    </a:lnTo>
                    <a:cubicBezTo>
                      <a:pt x="6352" y="9534"/>
                      <a:pt x="11415" y="8877"/>
                      <a:pt x="16003" y="8877"/>
                    </a:cubicBezTo>
                    <a:cubicBezTo>
                      <a:pt x="25870" y="8877"/>
                      <a:pt x="33545" y="11917"/>
                      <a:pt x="34913" y="12482"/>
                    </a:cubicBezTo>
                    <a:cubicBezTo>
                      <a:pt x="35465" y="4963"/>
                      <a:pt x="34988" y="0"/>
                      <a:pt x="34988" y="0"/>
                    </a:cubicBezTo>
                    <a:close/>
                  </a:path>
                </a:pathLst>
              </a:custGeom>
              <a:solidFill>
                <a:srgbClr val="B55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>
                <a:off x="-840466" y="2369474"/>
                <a:ext cx="25443" cy="105647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61" extrusionOk="0">
                    <a:moveTo>
                      <a:pt x="0" y="0"/>
                    </a:moveTo>
                    <a:lnTo>
                      <a:pt x="50" y="4060"/>
                    </a:lnTo>
                    <a:lnTo>
                      <a:pt x="978" y="4035"/>
                    </a:ln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7E3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>
                <a:off x="-1433790" y="2536387"/>
                <a:ext cx="46307" cy="119981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4612" extrusionOk="0">
                    <a:moveTo>
                      <a:pt x="877" y="0"/>
                    </a:moveTo>
                    <a:lnTo>
                      <a:pt x="0" y="176"/>
                    </a:lnTo>
                    <a:lnTo>
                      <a:pt x="902" y="4612"/>
                    </a:lnTo>
                    <a:lnTo>
                      <a:pt x="1780" y="4436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7E3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>
                <a:off x="-1560171" y="2660270"/>
                <a:ext cx="335698" cy="485414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8659" extrusionOk="0">
                    <a:moveTo>
                      <a:pt x="5610" y="0"/>
                    </a:moveTo>
                    <a:lnTo>
                      <a:pt x="5610" y="0"/>
                    </a:lnTo>
                    <a:cubicBezTo>
                      <a:pt x="1" y="11942"/>
                      <a:pt x="4474" y="18659"/>
                      <a:pt x="10798" y="18659"/>
                    </a:cubicBezTo>
                    <a:cubicBezTo>
                      <a:pt x="11481" y="18659"/>
                      <a:pt x="12187" y="18580"/>
                      <a:pt x="12903" y="18421"/>
                    </a:cubicBezTo>
                    <a:lnTo>
                      <a:pt x="56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>
                <a:off x="-1427286" y="2948178"/>
                <a:ext cx="507943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2317" extrusionOk="0">
                    <a:moveTo>
                      <a:pt x="10667" y="0"/>
                    </a:moveTo>
                    <a:cubicBezTo>
                      <a:pt x="7076" y="0"/>
                      <a:pt x="3482" y="480"/>
                      <a:pt x="1" y="1439"/>
                    </a:cubicBezTo>
                    <a:lnTo>
                      <a:pt x="251" y="2317"/>
                    </a:lnTo>
                    <a:cubicBezTo>
                      <a:pt x="3641" y="1370"/>
                      <a:pt x="7159" y="896"/>
                      <a:pt x="10677" y="896"/>
                    </a:cubicBezTo>
                    <a:cubicBezTo>
                      <a:pt x="13583" y="896"/>
                      <a:pt x="16490" y="1219"/>
                      <a:pt x="19324" y="1865"/>
                    </a:cubicBezTo>
                    <a:lnTo>
                      <a:pt x="19525" y="988"/>
                    </a:lnTo>
                    <a:cubicBezTo>
                      <a:pt x="16617" y="330"/>
                      <a:pt x="13643" y="0"/>
                      <a:pt x="10667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>
                <a:off x="-1437068" y="2638547"/>
                <a:ext cx="856128" cy="121490"/>
              </a:xfrm>
              <a:custGeom>
                <a:avLst/>
                <a:gdLst/>
                <a:ahLst/>
                <a:cxnLst/>
                <a:rect l="l" t="t" r="r" b="b"/>
                <a:pathLst>
                  <a:path w="32909" h="4670" extrusionOk="0">
                    <a:moveTo>
                      <a:pt x="14941" y="0"/>
                    </a:moveTo>
                    <a:cubicBezTo>
                      <a:pt x="10022" y="0"/>
                      <a:pt x="5007" y="811"/>
                      <a:pt x="1" y="2439"/>
                    </a:cubicBezTo>
                    <a:lnTo>
                      <a:pt x="277" y="3291"/>
                    </a:lnTo>
                    <a:cubicBezTo>
                      <a:pt x="5205" y="1693"/>
                      <a:pt x="10139" y="896"/>
                      <a:pt x="14973" y="896"/>
                    </a:cubicBezTo>
                    <a:cubicBezTo>
                      <a:pt x="21053" y="896"/>
                      <a:pt x="26975" y="2156"/>
                      <a:pt x="32532" y="4670"/>
                    </a:cubicBezTo>
                    <a:lnTo>
                      <a:pt x="32908" y="3868"/>
                    </a:lnTo>
                    <a:cubicBezTo>
                      <a:pt x="27215" y="1294"/>
                      <a:pt x="21155" y="0"/>
                      <a:pt x="14941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2" name="Google Shape;612;p28"/>
              <p:cNvGrpSpPr/>
              <p:nvPr/>
            </p:nvGrpSpPr>
            <p:grpSpPr>
              <a:xfrm>
                <a:off x="-1070621" y="3668273"/>
                <a:ext cx="702224" cy="1476180"/>
                <a:chOff x="-1070621" y="3668273"/>
                <a:chExt cx="702224" cy="1476180"/>
              </a:xfrm>
            </p:grpSpPr>
            <p:sp>
              <p:nvSpPr>
                <p:cNvPr id="613" name="Google Shape;613;p28"/>
                <p:cNvSpPr/>
                <p:nvPr/>
              </p:nvSpPr>
              <p:spPr>
                <a:xfrm>
                  <a:off x="-1070621" y="3668273"/>
                  <a:ext cx="679408" cy="131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6" h="50502" extrusionOk="0">
                      <a:moveTo>
                        <a:pt x="21955" y="0"/>
                      </a:moveTo>
                      <a:lnTo>
                        <a:pt x="3459" y="7569"/>
                      </a:lnTo>
                      <a:lnTo>
                        <a:pt x="0" y="8973"/>
                      </a:lnTo>
                      <a:cubicBezTo>
                        <a:pt x="0" y="8973"/>
                        <a:pt x="677" y="14436"/>
                        <a:pt x="1604" y="21604"/>
                      </a:cubicBezTo>
                      <a:cubicBezTo>
                        <a:pt x="1755" y="21579"/>
                        <a:pt x="1905" y="21579"/>
                        <a:pt x="2055" y="21579"/>
                      </a:cubicBezTo>
                      <a:cubicBezTo>
                        <a:pt x="2423" y="21579"/>
                        <a:pt x="2790" y="21568"/>
                        <a:pt x="3158" y="21568"/>
                      </a:cubicBezTo>
                      <a:cubicBezTo>
                        <a:pt x="3342" y="21568"/>
                        <a:pt x="3526" y="21571"/>
                        <a:pt x="3709" y="21579"/>
                      </a:cubicBezTo>
                      <a:lnTo>
                        <a:pt x="4010" y="40176"/>
                      </a:lnTo>
                      <a:lnTo>
                        <a:pt x="5063" y="47619"/>
                      </a:lnTo>
                      <a:cubicBezTo>
                        <a:pt x="5213" y="48672"/>
                        <a:pt x="5338" y="49649"/>
                        <a:pt x="5489" y="50502"/>
                      </a:cubicBezTo>
                      <a:lnTo>
                        <a:pt x="25063" y="50477"/>
                      </a:lnTo>
                      <a:cubicBezTo>
                        <a:pt x="25063" y="50477"/>
                        <a:pt x="25213" y="48948"/>
                        <a:pt x="25389" y="46391"/>
                      </a:cubicBezTo>
                      <a:cubicBezTo>
                        <a:pt x="25715" y="41855"/>
                        <a:pt x="26116" y="34085"/>
                        <a:pt x="25890" y="25740"/>
                      </a:cubicBezTo>
                      <a:cubicBezTo>
                        <a:pt x="25614" y="16767"/>
                        <a:pt x="24612" y="7093"/>
                        <a:pt x="21955" y="0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28"/>
                <p:cNvSpPr/>
                <p:nvPr/>
              </p:nvSpPr>
              <p:spPr>
                <a:xfrm>
                  <a:off x="-928500" y="4977625"/>
                  <a:ext cx="560103" cy="166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0" h="6267" extrusionOk="0">
                      <a:moveTo>
                        <a:pt x="19600" y="1"/>
                      </a:moveTo>
                      <a:lnTo>
                        <a:pt x="1" y="26"/>
                      </a:lnTo>
                      <a:lnTo>
                        <a:pt x="2006" y="6266"/>
                      </a:lnTo>
                      <a:lnTo>
                        <a:pt x="21530" y="6266"/>
                      </a:lnTo>
                      <a:lnTo>
                        <a:pt x="19600" y="1"/>
                      </a:ln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5" name="Google Shape;615;p28"/>
              <p:cNvGrpSpPr/>
              <p:nvPr/>
            </p:nvGrpSpPr>
            <p:grpSpPr>
              <a:xfrm>
                <a:off x="-1506814" y="3590670"/>
                <a:ext cx="578334" cy="1553776"/>
                <a:chOff x="-1506814" y="3590670"/>
                <a:chExt cx="578334" cy="1553776"/>
              </a:xfrm>
            </p:grpSpPr>
            <p:sp>
              <p:nvSpPr>
                <p:cNvPr id="616" name="Google Shape;616;p28"/>
                <p:cNvSpPr/>
                <p:nvPr/>
              </p:nvSpPr>
              <p:spPr>
                <a:xfrm>
                  <a:off x="-1506814" y="3590670"/>
                  <a:ext cx="545092" cy="13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3" h="52833" extrusionOk="0">
                      <a:moveTo>
                        <a:pt x="2607" y="1"/>
                      </a:moveTo>
                      <a:cubicBezTo>
                        <a:pt x="476" y="5915"/>
                        <a:pt x="0" y="18472"/>
                        <a:pt x="426" y="30402"/>
                      </a:cubicBezTo>
                      <a:cubicBezTo>
                        <a:pt x="752" y="38973"/>
                        <a:pt x="1554" y="47244"/>
                        <a:pt x="2557" y="52482"/>
                      </a:cubicBezTo>
                      <a:cubicBezTo>
                        <a:pt x="2557" y="52607"/>
                        <a:pt x="2582" y="52733"/>
                        <a:pt x="2607" y="52833"/>
                      </a:cubicBezTo>
                      <a:lnTo>
                        <a:pt x="3885" y="52783"/>
                      </a:lnTo>
                      <a:lnTo>
                        <a:pt x="3910" y="52783"/>
                      </a:lnTo>
                      <a:lnTo>
                        <a:pt x="13359" y="52357"/>
                      </a:lnTo>
                      <a:lnTo>
                        <a:pt x="13384" y="52357"/>
                      </a:lnTo>
                      <a:lnTo>
                        <a:pt x="20953" y="52031"/>
                      </a:lnTo>
                      <a:lnTo>
                        <a:pt x="20928" y="50753"/>
                      </a:lnTo>
                      <a:lnTo>
                        <a:pt x="20777" y="43159"/>
                      </a:lnTo>
                      <a:cubicBezTo>
                        <a:pt x="19975" y="37194"/>
                        <a:pt x="19098" y="30352"/>
                        <a:pt x="18371" y="24587"/>
                      </a:cubicBezTo>
                      <a:cubicBezTo>
                        <a:pt x="18522" y="24562"/>
                        <a:pt x="18672" y="24562"/>
                        <a:pt x="18822" y="24562"/>
                      </a:cubicBezTo>
                      <a:cubicBezTo>
                        <a:pt x="19190" y="24562"/>
                        <a:pt x="19557" y="24551"/>
                        <a:pt x="19925" y="24551"/>
                      </a:cubicBezTo>
                      <a:cubicBezTo>
                        <a:pt x="20109" y="24551"/>
                        <a:pt x="20293" y="24554"/>
                        <a:pt x="20476" y="24562"/>
                      </a:cubicBezTo>
                      <a:lnTo>
                        <a:pt x="20226" y="10552"/>
                      </a:lnTo>
                      <a:lnTo>
                        <a:pt x="20226" y="10527"/>
                      </a:lnTo>
                      <a:lnTo>
                        <a:pt x="20050" y="502"/>
                      </a:lnTo>
                      <a:lnTo>
                        <a:pt x="2607" y="1"/>
                      </a:lnTo>
                      <a:close/>
                    </a:path>
                  </a:pathLst>
                </a:custGeom>
                <a:solidFill>
                  <a:srgbClr val="B555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28"/>
                <p:cNvSpPr/>
                <p:nvPr/>
              </p:nvSpPr>
              <p:spPr>
                <a:xfrm>
                  <a:off x="-1439025" y="4939675"/>
                  <a:ext cx="510544" cy="20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5" h="7696" extrusionOk="0">
                      <a:moveTo>
                        <a:pt x="18347" y="1"/>
                      </a:moveTo>
                      <a:lnTo>
                        <a:pt x="1" y="803"/>
                      </a:lnTo>
                      <a:lnTo>
                        <a:pt x="1053" y="7695"/>
                      </a:lnTo>
                      <a:lnTo>
                        <a:pt x="19625" y="7695"/>
                      </a:lnTo>
                      <a:lnTo>
                        <a:pt x="18347" y="1"/>
                      </a:lnTo>
                      <a:close/>
                    </a:path>
                  </a:pathLst>
                </a:custGeom>
                <a:solidFill>
                  <a:srgbClr val="B555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8" name="Google Shape;618;p28"/>
              <p:cNvSpPr/>
              <p:nvPr/>
            </p:nvSpPr>
            <p:spPr>
              <a:xfrm>
                <a:off x="-1499660" y="2979084"/>
                <a:ext cx="1162558" cy="1446174"/>
              </a:xfrm>
              <a:custGeom>
                <a:avLst/>
                <a:gdLst/>
                <a:ahLst/>
                <a:cxnLst/>
                <a:rect l="l" t="t" r="r" b="b"/>
                <a:pathLst>
                  <a:path w="44688" h="55590" extrusionOk="0">
                    <a:moveTo>
                      <a:pt x="24086" y="1"/>
                    </a:moveTo>
                    <a:cubicBezTo>
                      <a:pt x="24086" y="1"/>
                      <a:pt x="3033" y="5640"/>
                      <a:pt x="1" y="26768"/>
                    </a:cubicBezTo>
                    <a:cubicBezTo>
                      <a:pt x="2908" y="36843"/>
                      <a:pt x="12156" y="55590"/>
                      <a:pt x="12156" y="55590"/>
                    </a:cubicBezTo>
                    <a:cubicBezTo>
                      <a:pt x="22632" y="42131"/>
                      <a:pt x="44688" y="33008"/>
                      <a:pt x="44688" y="33008"/>
                    </a:cubicBezTo>
                    <a:cubicBezTo>
                      <a:pt x="36918" y="13660"/>
                      <a:pt x="24086" y="1"/>
                      <a:pt x="240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-1670475" y="3127083"/>
                <a:ext cx="1581140" cy="1645085"/>
              </a:xfrm>
              <a:custGeom>
                <a:avLst/>
                <a:gdLst/>
                <a:ahLst/>
                <a:cxnLst/>
                <a:rect l="l" t="t" r="r" b="b"/>
                <a:pathLst>
                  <a:path w="60778" h="63236" extrusionOk="0">
                    <a:moveTo>
                      <a:pt x="36717" y="1"/>
                    </a:moveTo>
                    <a:lnTo>
                      <a:pt x="13710" y="5289"/>
                    </a:lnTo>
                    <a:cubicBezTo>
                      <a:pt x="0" y="15064"/>
                      <a:pt x="1579" y="58272"/>
                      <a:pt x="1579" y="58272"/>
                    </a:cubicBezTo>
                    <a:cubicBezTo>
                      <a:pt x="1579" y="58272"/>
                      <a:pt x="5843" y="63236"/>
                      <a:pt x="14095" y="63236"/>
                    </a:cubicBezTo>
                    <a:cubicBezTo>
                      <a:pt x="16084" y="63236"/>
                      <a:pt x="18304" y="62947"/>
                      <a:pt x="20752" y="62232"/>
                    </a:cubicBezTo>
                    <a:cubicBezTo>
                      <a:pt x="23439" y="61448"/>
                      <a:pt x="26085" y="61205"/>
                      <a:pt x="28737" y="61205"/>
                    </a:cubicBezTo>
                    <a:cubicBezTo>
                      <a:pt x="33056" y="61205"/>
                      <a:pt x="37390" y="61849"/>
                      <a:pt x="41940" y="61849"/>
                    </a:cubicBezTo>
                    <a:cubicBezTo>
                      <a:pt x="47731" y="61849"/>
                      <a:pt x="53872" y="60807"/>
                      <a:pt x="60778" y="56066"/>
                    </a:cubicBezTo>
                    <a:cubicBezTo>
                      <a:pt x="54712" y="47370"/>
                      <a:pt x="54863" y="17971"/>
                      <a:pt x="367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-1633976" y="4487173"/>
                <a:ext cx="1506164" cy="188479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7245" extrusionOk="0">
                    <a:moveTo>
                      <a:pt x="57420" y="1"/>
                    </a:moveTo>
                    <a:cubicBezTo>
                      <a:pt x="50965" y="4085"/>
                      <a:pt x="45704" y="5050"/>
                      <a:pt x="40880" y="5050"/>
                    </a:cubicBezTo>
                    <a:cubicBezTo>
                      <a:pt x="38718" y="5050"/>
                      <a:pt x="36643" y="4857"/>
                      <a:pt x="34588" y="4663"/>
                    </a:cubicBezTo>
                    <a:cubicBezTo>
                      <a:pt x="32548" y="4464"/>
                      <a:pt x="30478" y="4265"/>
                      <a:pt x="28337" y="4265"/>
                    </a:cubicBezTo>
                    <a:cubicBezTo>
                      <a:pt x="26163" y="4265"/>
                      <a:pt x="23916" y="4470"/>
                      <a:pt x="21555" y="5089"/>
                    </a:cubicBezTo>
                    <a:cubicBezTo>
                      <a:pt x="18062" y="6005"/>
                      <a:pt x="15053" y="6342"/>
                      <a:pt x="12520" y="6342"/>
                    </a:cubicBezTo>
                    <a:cubicBezTo>
                      <a:pt x="9581" y="6342"/>
                      <a:pt x="7284" y="5889"/>
                      <a:pt x="5615" y="5364"/>
                    </a:cubicBezTo>
                    <a:cubicBezTo>
                      <a:pt x="2257" y="4337"/>
                      <a:pt x="627" y="2808"/>
                      <a:pt x="627" y="2783"/>
                    </a:cubicBezTo>
                    <a:lnTo>
                      <a:pt x="1" y="3435"/>
                    </a:lnTo>
                    <a:cubicBezTo>
                      <a:pt x="201" y="3635"/>
                      <a:pt x="4061" y="7244"/>
                      <a:pt x="12482" y="7244"/>
                    </a:cubicBezTo>
                    <a:cubicBezTo>
                      <a:pt x="15114" y="7244"/>
                      <a:pt x="18196" y="6893"/>
                      <a:pt x="21780" y="5966"/>
                    </a:cubicBezTo>
                    <a:cubicBezTo>
                      <a:pt x="24084" y="5355"/>
                      <a:pt x="26246" y="5151"/>
                      <a:pt x="28367" y="5151"/>
                    </a:cubicBezTo>
                    <a:cubicBezTo>
                      <a:pt x="30423" y="5151"/>
                      <a:pt x="32440" y="5342"/>
                      <a:pt x="34512" y="5540"/>
                    </a:cubicBezTo>
                    <a:cubicBezTo>
                      <a:pt x="36620" y="5743"/>
                      <a:pt x="38752" y="5946"/>
                      <a:pt x="40979" y="5946"/>
                    </a:cubicBezTo>
                    <a:cubicBezTo>
                      <a:pt x="45901" y="5946"/>
                      <a:pt x="51287" y="4954"/>
                      <a:pt x="57896" y="778"/>
                    </a:cubicBezTo>
                    <a:lnTo>
                      <a:pt x="57420" y="1"/>
                    </a:ln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8"/>
              <p:cNvSpPr/>
              <p:nvPr/>
            </p:nvSpPr>
            <p:spPr>
              <a:xfrm>
                <a:off x="-791584" y="2663522"/>
                <a:ext cx="564031" cy="2005600"/>
              </a:xfrm>
              <a:custGeom>
                <a:avLst/>
                <a:gdLst/>
                <a:ahLst/>
                <a:cxnLst/>
                <a:rect l="l" t="t" r="r" b="b"/>
                <a:pathLst>
                  <a:path w="21681" h="77094" extrusionOk="0">
                    <a:moveTo>
                      <a:pt x="3159" y="0"/>
                    </a:moveTo>
                    <a:cubicBezTo>
                      <a:pt x="1605" y="7118"/>
                      <a:pt x="552" y="14436"/>
                      <a:pt x="1" y="21730"/>
                    </a:cubicBezTo>
                    <a:lnTo>
                      <a:pt x="1" y="21855"/>
                    </a:lnTo>
                    <a:lnTo>
                      <a:pt x="76" y="21980"/>
                    </a:lnTo>
                    <a:cubicBezTo>
                      <a:pt x="11029" y="39775"/>
                      <a:pt x="18021" y="58321"/>
                      <a:pt x="20803" y="77093"/>
                    </a:cubicBezTo>
                    <a:lnTo>
                      <a:pt x="21680" y="76968"/>
                    </a:lnTo>
                    <a:cubicBezTo>
                      <a:pt x="18898" y="58121"/>
                      <a:pt x="11906" y="39499"/>
                      <a:pt x="928" y="21630"/>
                    </a:cubicBezTo>
                    <a:cubicBezTo>
                      <a:pt x="1455" y="14436"/>
                      <a:pt x="2482" y="7218"/>
                      <a:pt x="4036" y="176"/>
                    </a:cubicBezTo>
                    <a:lnTo>
                      <a:pt x="3159" y="0"/>
                    </a:ln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8"/>
              <p:cNvSpPr/>
              <p:nvPr/>
            </p:nvSpPr>
            <p:spPr>
              <a:xfrm>
                <a:off x="-1326218" y="3770616"/>
                <a:ext cx="517074" cy="519676"/>
              </a:xfrm>
              <a:custGeom>
                <a:avLst/>
                <a:gdLst/>
                <a:ahLst/>
                <a:cxnLst/>
                <a:rect l="l" t="t" r="r" b="b"/>
                <a:pathLst>
                  <a:path w="19876" h="19976" extrusionOk="0">
                    <a:moveTo>
                      <a:pt x="376" y="1"/>
                    </a:moveTo>
                    <a:lnTo>
                      <a:pt x="0" y="828"/>
                    </a:lnTo>
                    <a:cubicBezTo>
                      <a:pt x="8296" y="4688"/>
                      <a:pt x="15239" y="11680"/>
                      <a:pt x="19073" y="19976"/>
                    </a:cubicBezTo>
                    <a:lnTo>
                      <a:pt x="19875" y="19600"/>
                    </a:lnTo>
                    <a:cubicBezTo>
                      <a:pt x="15965" y="11104"/>
                      <a:pt x="8848" y="3961"/>
                      <a:pt x="376" y="1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8"/>
              <p:cNvSpPr/>
              <p:nvPr/>
            </p:nvSpPr>
            <p:spPr>
              <a:xfrm>
                <a:off x="-1315786" y="3148624"/>
                <a:ext cx="640958" cy="14019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5389" extrusionOk="0">
                    <a:moveTo>
                      <a:pt x="24161" y="0"/>
                    </a:moveTo>
                    <a:cubicBezTo>
                      <a:pt x="24076" y="64"/>
                      <a:pt x="17267" y="4496"/>
                      <a:pt x="6399" y="4496"/>
                    </a:cubicBezTo>
                    <a:cubicBezTo>
                      <a:pt x="4435" y="4496"/>
                      <a:pt x="2339" y="4351"/>
                      <a:pt x="126" y="4010"/>
                    </a:cubicBezTo>
                    <a:lnTo>
                      <a:pt x="0" y="4912"/>
                    </a:lnTo>
                    <a:cubicBezTo>
                      <a:pt x="2256" y="5238"/>
                      <a:pt x="4386" y="5389"/>
                      <a:pt x="6366" y="5389"/>
                    </a:cubicBezTo>
                    <a:cubicBezTo>
                      <a:pt x="17544" y="5389"/>
                      <a:pt x="24562" y="802"/>
                      <a:pt x="24637" y="752"/>
                    </a:cubicBezTo>
                    <a:lnTo>
                      <a:pt x="24161" y="0"/>
                    </a:ln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8"/>
              <p:cNvSpPr/>
              <p:nvPr/>
            </p:nvSpPr>
            <p:spPr>
              <a:xfrm>
                <a:off x="-1301452" y="3108769"/>
                <a:ext cx="161735" cy="183952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7071" extrusionOk="0">
                    <a:moveTo>
                      <a:pt x="1354" y="905"/>
                    </a:moveTo>
                    <a:cubicBezTo>
                      <a:pt x="1881" y="956"/>
                      <a:pt x="3109" y="2008"/>
                      <a:pt x="4637" y="5542"/>
                    </a:cubicBezTo>
                    <a:cubicBezTo>
                      <a:pt x="3735" y="5091"/>
                      <a:pt x="2407" y="4214"/>
                      <a:pt x="1480" y="2760"/>
                    </a:cubicBezTo>
                    <a:cubicBezTo>
                      <a:pt x="1028" y="2008"/>
                      <a:pt x="978" y="1306"/>
                      <a:pt x="1154" y="1006"/>
                    </a:cubicBezTo>
                    <a:cubicBezTo>
                      <a:pt x="1204" y="931"/>
                      <a:pt x="1254" y="905"/>
                      <a:pt x="1329" y="905"/>
                    </a:cubicBezTo>
                    <a:close/>
                    <a:moveTo>
                      <a:pt x="1350" y="1"/>
                    </a:moveTo>
                    <a:cubicBezTo>
                      <a:pt x="957" y="1"/>
                      <a:pt x="613" y="177"/>
                      <a:pt x="402" y="530"/>
                    </a:cubicBezTo>
                    <a:cubicBezTo>
                      <a:pt x="1" y="1181"/>
                      <a:pt x="126" y="2259"/>
                      <a:pt x="728" y="3236"/>
                    </a:cubicBezTo>
                    <a:cubicBezTo>
                      <a:pt x="2382" y="5893"/>
                      <a:pt x="5214" y="6770"/>
                      <a:pt x="5339" y="6795"/>
                    </a:cubicBezTo>
                    <a:lnTo>
                      <a:pt x="6216" y="7071"/>
                    </a:lnTo>
                    <a:lnTo>
                      <a:pt x="5866" y="6219"/>
                    </a:lnTo>
                    <a:cubicBezTo>
                      <a:pt x="4362" y="2334"/>
                      <a:pt x="2783" y="129"/>
                      <a:pt x="1429" y="3"/>
                    </a:cubicBezTo>
                    <a:cubicBezTo>
                      <a:pt x="1403" y="2"/>
                      <a:pt x="1376" y="1"/>
                      <a:pt x="1350" y="1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8"/>
              <p:cNvSpPr/>
              <p:nvPr/>
            </p:nvSpPr>
            <p:spPr>
              <a:xfrm>
                <a:off x="-1176268" y="3128514"/>
                <a:ext cx="175419" cy="166834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6413" extrusionOk="0">
                    <a:moveTo>
                      <a:pt x="5364" y="898"/>
                    </a:moveTo>
                    <a:cubicBezTo>
                      <a:pt x="5515" y="898"/>
                      <a:pt x="5640" y="923"/>
                      <a:pt x="5715" y="974"/>
                    </a:cubicBezTo>
                    <a:cubicBezTo>
                      <a:pt x="5816" y="1024"/>
                      <a:pt x="5841" y="1074"/>
                      <a:pt x="5841" y="1174"/>
                    </a:cubicBezTo>
                    <a:cubicBezTo>
                      <a:pt x="5816" y="1700"/>
                      <a:pt x="4863" y="3004"/>
                      <a:pt x="1430" y="4733"/>
                    </a:cubicBezTo>
                    <a:cubicBezTo>
                      <a:pt x="1831" y="3806"/>
                      <a:pt x="2607" y="2402"/>
                      <a:pt x="4011" y="1400"/>
                    </a:cubicBezTo>
                    <a:cubicBezTo>
                      <a:pt x="4487" y="1049"/>
                      <a:pt x="4988" y="898"/>
                      <a:pt x="5364" y="898"/>
                    </a:cubicBezTo>
                    <a:close/>
                    <a:moveTo>
                      <a:pt x="5366" y="1"/>
                    </a:moveTo>
                    <a:cubicBezTo>
                      <a:pt x="4777" y="1"/>
                      <a:pt x="4091" y="235"/>
                      <a:pt x="3485" y="673"/>
                    </a:cubicBezTo>
                    <a:cubicBezTo>
                      <a:pt x="928" y="2527"/>
                      <a:pt x="252" y="5385"/>
                      <a:pt x="201" y="5510"/>
                    </a:cubicBezTo>
                    <a:lnTo>
                      <a:pt x="1" y="6412"/>
                    </a:lnTo>
                    <a:lnTo>
                      <a:pt x="1" y="6412"/>
                    </a:lnTo>
                    <a:lnTo>
                      <a:pt x="828" y="6011"/>
                    </a:lnTo>
                    <a:cubicBezTo>
                      <a:pt x="4612" y="4257"/>
                      <a:pt x="6693" y="2527"/>
                      <a:pt x="6743" y="1174"/>
                    </a:cubicBezTo>
                    <a:cubicBezTo>
                      <a:pt x="6743" y="748"/>
                      <a:pt x="6517" y="372"/>
                      <a:pt x="6141" y="172"/>
                    </a:cubicBezTo>
                    <a:cubicBezTo>
                      <a:pt x="5919" y="56"/>
                      <a:pt x="5654" y="1"/>
                      <a:pt x="5366" y="1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-1292321" y="3250316"/>
                <a:ext cx="198234" cy="40950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15741" extrusionOk="0">
                    <a:moveTo>
                      <a:pt x="5089" y="1"/>
                    </a:moveTo>
                    <a:lnTo>
                      <a:pt x="4562" y="678"/>
                    </a:lnTo>
                    <a:cubicBezTo>
                      <a:pt x="2231" y="3735"/>
                      <a:pt x="652" y="7369"/>
                      <a:pt x="1" y="11179"/>
                    </a:cubicBezTo>
                    <a:lnTo>
                      <a:pt x="878" y="11329"/>
                    </a:lnTo>
                    <a:cubicBezTo>
                      <a:pt x="1454" y="7946"/>
                      <a:pt x="2783" y="4713"/>
                      <a:pt x="4763" y="1906"/>
                    </a:cubicBezTo>
                    <a:cubicBezTo>
                      <a:pt x="6241" y="6542"/>
                      <a:pt x="6693" y="11154"/>
                      <a:pt x="6091" y="15615"/>
                    </a:cubicBezTo>
                    <a:lnTo>
                      <a:pt x="6993" y="15740"/>
                    </a:lnTo>
                    <a:cubicBezTo>
                      <a:pt x="7620" y="10853"/>
                      <a:pt x="7068" y="5840"/>
                      <a:pt x="5339" y="803"/>
                    </a:cubicBezTo>
                    <a:lnTo>
                      <a:pt x="5089" y="1"/>
                    </a:ln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-788956" y="2470517"/>
                <a:ext cx="451855" cy="532215"/>
              </a:xfrm>
              <a:custGeom>
                <a:avLst/>
                <a:gdLst/>
                <a:ahLst/>
                <a:cxnLst/>
                <a:rect l="l" t="t" r="r" b="b"/>
                <a:pathLst>
                  <a:path w="17369" h="20458" extrusionOk="0">
                    <a:moveTo>
                      <a:pt x="5514" y="1"/>
                    </a:moveTo>
                    <a:lnTo>
                      <a:pt x="777" y="12783"/>
                    </a:lnTo>
                    <a:cubicBezTo>
                      <a:pt x="0" y="14788"/>
                      <a:pt x="877" y="17069"/>
                      <a:pt x="2807" y="18046"/>
                    </a:cubicBezTo>
                    <a:lnTo>
                      <a:pt x="6542" y="19976"/>
                    </a:lnTo>
                    <a:cubicBezTo>
                      <a:pt x="7171" y="20302"/>
                      <a:pt x="7844" y="20457"/>
                      <a:pt x="8507" y="20457"/>
                    </a:cubicBezTo>
                    <a:cubicBezTo>
                      <a:pt x="9982" y="20457"/>
                      <a:pt x="11410" y="19688"/>
                      <a:pt x="12206" y="18322"/>
                    </a:cubicBezTo>
                    <a:lnTo>
                      <a:pt x="17369" y="8246"/>
                    </a:lnTo>
                    <a:lnTo>
                      <a:pt x="5514" y="1"/>
                    </a:lnTo>
                    <a:close/>
                  </a:path>
                </a:pathLst>
              </a:custGeom>
              <a:solidFill>
                <a:srgbClr val="C75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-721812" y="2201808"/>
                <a:ext cx="232158" cy="504769"/>
              </a:xfrm>
              <a:custGeom>
                <a:avLst/>
                <a:gdLst/>
                <a:ahLst/>
                <a:cxnLst/>
                <a:rect l="l" t="t" r="r" b="b"/>
                <a:pathLst>
                  <a:path w="8924" h="19403" extrusionOk="0">
                    <a:moveTo>
                      <a:pt x="7438" y="0"/>
                    </a:moveTo>
                    <a:cubicBezTo>
                      <a:pt x="6871" y="0"/>
                      <a:pt x="6351" y="352"/>
                      <a:pt x="6166" y="906"/>
                    </a:cubicBezTo>
                    <a:lnTo>
                      <a:pt x="1" y="18250"/>
                    </a:lnTo>
                    <a:lnTo>
                      <a:pt x="4387" y="19402"/>
                    </a:lnTo>
                    <a:lnTo>
                      <a:pt x="8748" y="1683"/>
                    </a:lnTo>
                    <a:cubicBezTo>
                      <a:pt x="8923" y="981"/>
                      <a:pt x="8497" y="254"/>
                      <a:pt x="7820" y="54"/>
                    </a:cubicBezTo>
                    <a:cubicBezTo>
                      <a:pt x="7693" y="18"/>
                      <a:pt x="7564" y="0"/>
                      <a:pt x="7438" y="0"/>
                    </a:cubicBezTo>
                    <a:close/>
                  </a:path>
                </a:pathLst>
              </a:custGeom>
              <a:solidFill>
                <a:srgbClr val="C75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-654641" y="2250248"/>
                <a:ext cx="288194" cy="490227"/>
              </a:xfrm>
              <a:custGeom>
                <a:avLst/>
                <a:gdLst/>
                <a:ahLst/>
                <a:cxnLst/>
                <a:rect l="l" t="t" r="r" b="b"/>
                <a:pathLst>
                  <a:path w="11078" h="18844" extrusionOk="0">
                    <a:moveTo>
                      <a:pt x="9528" y="0"/>
                    </a:moveTo>
                    <a:cubicBezTo>
                      <a:pt x="9044" y="0"/>
                      <a:pt x="8583" y="275"/>
                      <a:pt x="8346" y="748"/>
                    </a:cubicBezTo>
                    <a:lnTo>
                      <a:pt x="0" y="17139"/>
                    </a:lnTo>
                    <a:lnTo>
                      <a:pt x="4211" y="18844"/>
                    </a:lnTo>
                    <a:lnTo>
                      <a:pt x="10802" y="1851"/>
                    </a:lnTo>
                    <a:cubicBezTo>
                      <a:pt x="11078" y="1174"/>
                      <a:pt x="10752" y="398"/>
                      <a:pt x="10075" y="122"/>
                    </a:cubicBezTo>
                    <a:cubicBezTo>
                      <a:pt x="9897" y="39"/>
                      <a:pt x="9711" y="0"/>
                      <a:pt x="9528" y="0"/>
                    </a:cubicBezTo>
                    <a:close/>
                  </a:path>
                </a:pathLst>
              </a:custGeom>
              <a:solidFill>
                <a:srgbClr val="C75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8"/>
              <p:cNvSpPr/>
              <p:nvPr/>
            </p:nvSpPr>
            <p:spPr>
              <a:xfrm>
                <a:off x="-588147" y="2321269"/>
                <a:ext cx="313637" cy="480497"/>
              </a:xfrm>
              <a:custGeom>
                <a:avLst/>
                <a:gdLst/>
                <a:ahLst/>
                <a:cxnLst/>
                <a:rect l="l" t="t" r="r" b="b"/>
                <a:pathLst>
                  <a:path w="12056" h="18470" extrusionOk="0">
                    <a:moveTo>
                      <a:pt x="10530" y="0"/>
                    </a:moveTo>
                    <a:cubicBezTo>
                      <a:pt x="10061" y="0"/>
                      <a:pt x="9609" y="242"/>
                      <a:pt x="9349" y="675"/>
                    </a:cubicBezTo>
                    <a:lnTo>
                      <a:pt x="1" y="16515"/>
                    </a:lnTo>
                    <a:lnTo>
                      <a:pt x="4086" y="18470"/>
                    </a:lnTo>
                    <a:lnTo>
                      <a:pt x="11755" y="1928"/>
                    </a:lnTo>
                    <a:cubicBezTo>
                      <a:pt x="12056" y="1277"/>
                      <a:pt x="11780" y="475"/>
                      <a:pt x="11154" y="149"/>
                    </a:cubicBezTo>
                    <a:cubicBezTo>
                      <a:pt x="10953" y="48"/>
                      <a:pt x="10740" y="0"/>
                      <a:pt x="10530" y="0"/>
                    </a:cubicBezTo>
                    <a:close/>
                  </a:path>
                </a:pathLst>
              </a:custGeom>
              <a:solidFill>
                <a:srgbClr val="C75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8"/>
              <p:cNvSpPr/>
              <p:nvPr/>
            </p:nvSpPr>
            <p:spPr>
              <a:xfrm>
                <a:off x="-560102" y="2447779"/>
                <a:ext cx="340380" cy="468088"/>
              </a:xfrm>
              <a:custGeom>
                <a:avLst/>
                <a:gdLst/>
                <a:ahLst/>
                <a:cxnLst/>
                <a:rect l="l" t="t" r="r" b="b"/>
                <a:pathLst>
                  <a:path w="13084" h="17993" extrusionOk="0">
                    <a:moveTo>
                      <a:pt x="11541" y="1"/>
                    </a:moveTo>
                    <a:cubicBezTo>
                      <a:pt x="11110" y="1"/>
                      <a:pt x="10685" y="211"/>
                      <a:pt x="10426" y="599"/>
                    </a:cubicBezTo>
                    <a:lnTo>
                      <a:pt x="0" y="15762"/>
                    </a:lnTo>
                    <a:lnTo>
                      <a:pt x="3935" y="17993"/>
                    </a:lnTo>
                    <a:lnTo>
                      <a:pt x="12732" y="2003"/>
                    </a:lnTo>
                    <a:cubicBezTo>
                      <a:pt x="13083" y="1376"/>
                      <a:pt x="12857" y="574"/>
                      <a:pt x="12231" y="198"/>
                    </a:cubicBezTo>
                    <a:cubicBezTo>
                      <a:pt x="12017" y="64"/>
                      <a:pt x="11778" y="1"/>
                      <a:pt x="11541" y="1"/>
                    </a:cubicBezTo>
                    <a:close/>
                  </a:path>
                </a:pathLst>
              </a:custGeom>
              <a:solidFill>
                <a:srgbClr val="C75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8"/>
              <p:cNvSpPr/>
              <p:nvPr/>
            </p:nvSpPr>
            <p:spPr>
              <a:xfrm>
                <a:off x="-794185" y="2402487"/>
                <a:ext cx="129789" cy="464472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7854" extrusionOk="0">
                    <a:moveTo>
                      <a:pt x="2563" y="0"/>
                    </a:moveTo>
                    <a:cubicBezTo>
                      <a:pt x="2512" y="0"/>
                      <a:pt x="2459" y="3"/>
                      <a:pt x="2407" y="9"/>
                    </a:cubicBezTo>
                    <a:cubicBezTo>
                      <a:pt x="1755" y="109"/>
                      <a:pt x="1279" y="686"/>
                      <a:pt x="1279" y="1338"/>
                    </a:cubicBezTo>
                    <a:cubicBezTo>
                      <a:pt x="1304" y="3317"/>
                      <a:pt x="1103" y="5272"/>
                      <a:pt x="327" y="9508"/>
                    </a:cubicBezTo>
                    <a:cubicBezTo>
                      <a:pt x="1" y="11212"/>
                      <a:pt x="828" y="17854"/>
                      <a:pt x="828" y="17854"/>
                    </a:cubicBezTo>
                    <a:lnTo>
                      <a:pt x="4763" y="9809"/>
                    </a:lnTo>
                    <a:cubicBezTo>
                      <a:pt x="4988" y="5799"/>
                      <a:pt x="4286" y="2541"/>
                      <a:pt x="3835" y="962"/>
                    </a:cubicBezTo>
                    <a:cubicBezTo>
                      <a:pt x="3674" y="386"/>
                      <a:pt x="3153" y="0"/>
                      <a:pt x="2563" y="0"/>
                    </a:cubicBezTo>
                    <a:close/>
                  </a:path>
                </a:pathLst>
              </a:custGeom>
              <a:solidFill>
                <a:srgbClr val="C75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8"/>
              <p:cNvSpPr/>
              <p:nvPr/>
            </p:nvSpPr>
            <p:spPr>
              <a:xfrm>
                <a:off x="-685287" y="2535736"/>
                <a:ext cx="121932" cy="359918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13835" extrusionOk="0">
                    <a:moveTo>
                      <a:pt x="902" y="0"/>
                    </a:moveTo>
                    <a:lnTo>
                      <a:pt x="0" y="125"/>
                    </a:lnTo>
                    <a:lnTo>
                      <a:pt x="752" y="5414"/>
                    </a:lnTo>
                    <a:lnTo>
                      <a:pt x="827" y="5489"/>
                    </a:lnTo>
                    <a:cubicBezTo>
                      <a:pt x="3684" y="9374"/>
                      <a:pt x="2105" y="13333"/>
                      <a:pt x="2030" y="13484"/>
                    </a:cubicBezTo>
                    <a:lnTo>
                      <a:pt x="2857" y="13835"/>
                    </a:lnTo>
                    <a:cubicBezTo>
                      <a:pt x="2933" y="13659"/>
                      <a:pt x="4687" y="9323"/>
                      <a:pt x="1604" y="5063"/>
                    </a:cubicBez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7E3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4" name="Google Shape;634;p28"/>
          <p:cNvGrpSpPr/>
          <p:nvPr/>
        </p:nvGrpSpPr>
        <p:grpSpPr>
          <a:xfrm rot="-994227">
            <a:off x="603182" y="2383621"/>
            <a:ext cx="233618" cy="337407"/>
            <a:chOff x="5596673" y="2308649"/>
            <a:chExt cx="219310" cy="316743"/>
          </a:xfrm>
        </p:grpSpPr>
        <p:sp>
          <p:nvSpPr>
            <p:cNvPr id="635" name="Google Shape;635;p28"/>
            <p:cNvSpPr/>
            <p:nvPr/>
          </p:nvSpPr>
          <p:spPr>
            <a:xfrm>
              <a:off x="5652250" y="2331931"/>
              <a:ext cx="163733" cy="293462"/>
            </a:xfrm>
            <a:custGeom>
              <a:avLst/>
              <a:gdLst/>
              <a:ahLst/>
              <a:cxnLst/>
              <a:rect l="l" t="t" r="r" b="b"/>
              <a:pathLst>
                <a:path w="5188" h="8710" extrusionOk="0">
                  <a:moveTo>
                    <a:pt x="1110" y="0"/>
                  </a:moveTo>
                  <a:cubicBezTo>
                    <a:pt x="1110" y="0"/>
                    <a:pt x="425" y="979"/>
                    <a:pt x="131" y="1501"/>
                  </a:cubicBezTo>
                  <a:cubicBezTo>
                    <a:pt x="1" y="1794"/>
                    <a:pt x="294" y="2740"/>
                    <a:pt x="816" y="3947"/>
                  </a:cubicBezTo>
                  <a:cubicBezTo>
                    <a:pt x="816" y="3947"/>
                    <a:pt x="947" y="4078"/>
                    <a:pt x="947" y="4241"/>
                  </a:cubicBezTo>
                  <a:cubicBezTo>
                    <a:pt x="947" y="4241"/>
                    <a:pt x="947" y="4371"/>
                    <a:pt x="1110" y="4371"/>
                  </a:cubicBezTo>
                  <a:cubicBezTo>
                    <a:pt x="1240" y="4632"/>
                    <a:pt x="1240" y="4763"/>
                    <a:pt x="1371" y="5056"/>
                  </a:cubicBezTo>
                  <a:cubicBezTo>
                    <a:pt x="1501" y="5317"/>
                    <a:pt x="1762" y="5578"/>
                    <a:pt x="1925" y="5872"/>
                  </a:cubicBezTo>
                  <a:cubicBezTo>
                    <a:pt x="2056" y="6002"/>
                    <a:pt x="2186" y="6263"/>
                    <a:pt x="2317" y="6524"/>
                  </a:cubicBezTo>
                  <a:cubicBezTo>
                    <a:pt x="2741" y="7209"/>
                    <a:pt x="3263" y="7894"/>
                    <a:pt x="3948" y="8710"/>
                  </a:cubicBezTo>
                  <a:lnTo>
                    <a:pt x="4209" y="7633"/>
                  </a:lnTo>
                  <a:lnTo>
                    <a:pt x="5187" y="7340"/>
                  </a:lnTo>
                  <a:cubicBezTo>
                    <a:pt x="5187" y="7340"/>
                    <a:pt x="3948" y="5578"/>
                    <a:pt x="3132" y="4502"/>
                  </a:cubicBezTo>
                  <a:lnTo>
                    <a:pt x="3132" y="4371"/>
                  </a:lnTo>
                  <a:lnTo>
                    <a:pt x="3002" y="4241"/>
                  </a:lnTo>
                  <a:cubicBezTo>
                    <a:pt x="2871" y="4078"/>
                    <a:pt x="2741" y="3817"/>
                    <a:pt x="2578" y="3686"/>
                  </a:cubicBezTo>
                  <a:cubicBezTo>
                    <a:pt x="2578" y="3556"/>
                    <a:pt x="2578" y="3556"/>
                    <a:pt x="2447" y="3425"/>
                  </a:cubicBezTo>
                  <a:cubicBezTo>
                    <a:pt x="2447" y="3262"/>
                    <a:pt x="2317" y="3132"/>
                    <a:pt x="2317" y="3001"/>
                  </a:cubicBezTo>
                  <a:cubicBezTo>
                    <a:pt x="2186" y="2871"/>
                    <a:pt x="2186" y="2871"/>
                    <a:pt x="2186" y="2740"/>
                  </a:cubicBezTo>
                  <a:lnTo>
                    <a:pt x="2056" y="2610"/>
                  </a:lnTo>
                  <a:cubicBezTo>
                    <a:pt x="1632" y="1925"/>
                    <a:pt x="1371" y="1109"/>
                    <a:pt x="1240" y="555"/>
                  </a:cubicBezTo>
                  <a:cubicBezTo>
                    <a:pt x="1240" y="294"/>
                    <a:pt x="1110" y="163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5695487" y="2447327"/>
              <a:ext cx="55640" cy="104447"/>
            </a:xfrm>
            <a:custGeom>
              <a:avLst/>
              <a:gdLst/>
              <a:ahLst/>
              <a:cxnLst/>
              <a:rect l="l" t="t" r="r" b="b"/>
              <a:pathLst>
                <a:path w="1763" h="3100" extrusionOk="0">
                  <a:moveTo>
                    <a:pt x="1077" y="0"/>
                  </a:moveTo>
                  <a:lnTo>
                    <a:pt x="1" y="1631"/>
                  </a:lnTo>
                  <a:cubicBezTo>
                    <a:pt x="131" y="1892"/>
                    <a:pt x="392" y="2153"/>
                    <a:pt x="555" y="2447"/>
                  </a:cubicBezTo>
                  <a:cubicBezTo>
                    <a:pt x="686" y="2577"/>
                    <a:pt x="816" y="2838"/>
                    <a:pt x="947" y="3099"/>
                  </a:cubicBezTo>
                  <a:cubicBezTo>
                    <a:pt x="1208" y="2708"/>
                    <a:pt x="1632" y="2023"/>
                    <a:pt x="1762" y="946"/>
                  </a:cubicBezTo>
                  <a:cubicBezTo>
                    <a:pt x="1632" y="816"/>
                    <a:pt x="1371" y="392"/>
                    <a:pt x="1208" y="261"/>
                  </a:cubicBezTo>
                  <a:cubicBezTo>
                    <a:pt x="1208" y="131"/>
                    <a:pt x="1208" y="131"/>
                    <a:pt x="1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5596673" y="2341802"/>
              <a:ext cx="193557" cy="270416"/>
            </a:xfrm>
            <a:custGeom>
              <a:avLst/>
              <a:gdLst/>
              <a:ahLst/>
              <a:cxnLst/>
              <a:rect l="l" t="t" r="r" b="b"/>
              <a:pathLst>
                <a:path w="6133" h="8026" extrusionOk="0">
                  <a:moveTo>
                    <a:pt x="5448" y="1"/>
                  </a:moveTo>
                  <a:cubicBezTo>
                    <a:pt x="5317" y="131"/>
                    <a:pt x="5317" y="262"/>
                    <a:pt x="5154" y="523"/>
                  </a:cubicBezTo>
                  <a:cubicBezTo>
                    <a:pt x="4893" y="1077"/>
                    <a:pt x="4502" y="1762"/>
                    <a:pt x="3947" y="2447"/>
                  </a:cubicBezTo>
                  <a:cubicBezTo>
                    <a:pt x="3523" y="2969"/>
                    <a:pt x="3132" y="3393"/>
                    <a:pt x="2708" y="3948"/>
                  </a:cubicBezTo>
                  <a:cubicBezTo>
                    <a:pt x="1762" y="4894"/>
                    <a:pt x="0" y="6394"/>
                    <a:pt x="0" y="6394"/>
                  </a:cubicBezTo>
                  <a:lnTo>
                    <a:pt x="816" y="6916"/>
                  </a:lnTo>
                  <a:lnTo>
                    <a:pt x="1077" y="8025"/>
                  </a:lnTo>
                  <a:cubicBezTo>
                    <a:pt x="2055" y="7210"/>
                    <a:pt x="3001" y="6394"/>
                    <a:pt x="3686" y="5579"/>
                  </a:cubicBezTo>
                  <a:cubicBezTo>
                    <a:pt x="4078" y="5024"/>
                    <a:pt x="4502" y="4470"/>
                    <a:pt x="4893" y="4078"/>
                  </a:cubicBezTo>
                  <a:cubicBezTo>
                    <a:pt x="5709" y="2839"/>
                    <a:pt x="6133" y="1893"/>
                    <a:pt x="6133" y="1632"/>
                  </a:cubicBezTo>
                  <a:cubicBezTo>
                    <a:pt x="5839" y="523"/>
                    <a:pt x="5448" y="1"/>
                    <a:pt x="5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5656384" y="2350596"/>
              <a:ext cx="43269" cy="31907"/>
            </a:xfrm>
            <a:custGeom>
              <a:avLst/>
              <a:gdLst/>
              <a:ahLst/>
              <a:cxnLst/>
              <a:rect l="l" t="t" r="r" b="b"/>
              <a:pathLst>
                <a:path w="1371" h="947" extrusionOk="0">
                  <a:moveTo>
                    <a:pt x="1109" y="1"/>
                  </a:moveTo>
                  <a:cubicBezTo>
                    <a:pt x="816" y="1"/>
                    <a:pt x="685" y="131"/>
                    <a:pt x="424" y="262"/>
                  </a:cubicBezTo>
                  <a:cubicBezTo>
                    <a:pt x="294" y="555"/>
                    <a:pt x="163" y="816"/>
                    <a:pt x="0" y="947"/>
                  </a:cubicBezTo>
                  <a:cubicBezTo>
                    <a:pt x="294" y="816"/>
                    <a:pt x="685" y="686"/>
                    <a:pt x="1370" y="686"/>
                  </a:cubicBezTo>
                  <a:cubicBezTo>
                    <a:pt x="1240" y="425"/>
                    <a:pt x="1109" y="262"/>
                    <a:pt x="1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5751096" y="2355010"/>
              <a:ext cx="39134" cy="41779"/>
            </a:xfrm>
            <a:custGeom>
              <a:avLst/>
              <a:gdLst/>
              <a:ahLst/>
              <a:cxnLst/>
              <a:rect l="l" t="t" r="r" b="b"/>
              <a:pathLst>
                <a:path w="1240" h="1240" extrusionOk="0">
                  <a:moveTo>
                    <a:pt x="424" y="0"/>
                  </a:moveTo>
                  <a:lnTo>
                    <a:pt x="261" y="131"/>
                  </a:lnTo>
                  <a:cubicBezTo>
                    <a:pt x="261" y="294"/>
                    <a:pt x="131" y="555"/>
                    <a:pt x="0" y="685"/>
                  </a:cubicBezTo>
                  <a:cubicBezTo>
                    <a:pt x="555" y="816"/>
                    <a:pt x="1077" y="946"/>
                    <a:pt x="1240" y="1240"/>
                  </a:cubicBezTo>
                  <a:cubicBezTo>
                    <a:pt x="1077" y="816"/>
                    <a:pt x="946" y="424"/>
                    <a:pt x="816" y="294"/>
                  </a:cubicBezTo>
                  <a:cubicBezTo>
                    <a:pt x="685" y="131"/>
                    <a:pt x="555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5656384" y="2308649"/>
              <a:ext cx="133846" cy="88140"/>
            </a:xfrm>
            <a:custGeom>
              <a:avLst/>
              <a:gdLst/>
              <a:ahLst/>
              <a:cxnLst/>
              <a:rect l="l" t="t" r="r" b="b"/>
              <a:pathLst>
                <a:path w="4241" h="2616" extrusionOk="0">
                  <a:moveTo>
                    <a:pt x="1920" y="1"/>
                  </a:moveTo>
                  <a:cubicBezTo>
                    <a:pt x="1200" y="1"/>
                    <a:pt x="695" y="469"/>
                    <a:pt x="0" y="2192"/>
                  </a:cubicBezTo>
                  <a:cubicBezTo>
                    <a:pt x="298" y="1668"/>
                    <a:pt x="1056" y="1420"/>
                    <a:pt x="1854" y="1420"/>
                  </a:cubicBezTo>
                  <a:cubicBezTo>
                    <a:pt x="2894" y="1420"/>
                    <a:pt x="4001" y="1841"/>
                    <a:pt x="4241" y="2616"/>
                  </a:cubicBezTo>
                  <a:cubicBezTo>
                    <a:pt x="3686" y="430"/>
                    <a:pt x="3262" y="39"/>
                    <a:pt x="2316" y="39"/>
                  </a:cubicBezTo>
                  <a:cubicBezTo>
                    <a:pt x="2176" y="15"/>
                    <a:pt x="2045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28"/>
          <p:cNvGrpSpPr/>
          <p:nvPr/>
        </p:nvGrpSpPr>
        <p:grpSpPr>
          <a:xfrm rot="1337928">
            <a:off x="2536399" y="2562824"/>
            <a:ext cx="233623" cy="337415"/>
            <a:chOff x="5596673" y="2308649"/>
            <a:chExt cx="219310" cy="316743"/>
          </a:xfrm>
        </p:grpSpPr>
        <p:sp>
          <p:nvSpPr>
            <p:cNvPr id="642" name="Google Shape;642;p28"/>
            <p:cNvSpPr/>
            <p:nvPr/>
          </p:nvSpPr>
          <p:spPr>
            <a:xfrm>
              <a:off x="5652250" y="2331931"/>
              <a:ext cx="163733" cy="293462"/>
            </a:xfrm>
            <a:custGeom>
              <a:avLst/>
              <a:gdLst/>
              <a:ahLst/>
              <a:cxnLst/>
              <a:rect l="l" t="t" r="r" b="b"/>
              <a:pathLst>
                <a:path w="5188" h="8710" extrusionOk="0">
                  <a:moveTo>
                    <a:pt x="1110" y="0"/>
                  </a:moveTo>
                  <a:cubicBezTo>
                    <a:pt x="1110" y="0"/>
                    <a:pt x="425" y="979"/>
                    <a:pt x="131" y="1501"/>
                  </a:cubicBezTo>
                  <a:cubicBezTo>
                    <a:pt x="1" y="1794"/>
                    <a:pt x="294" y="2740"/>
                    <a:pt x="816" y="3947"/>
                  </a:cubicBezTo>
                  <a:cubicBezTo>
                    <a:pt x="816" y="3947"/>
                    <a:pt x="947" y="4078"/>
                    <a:pt x="947" y="4241"/>
                  </a:cubicBezTo>
                  <a:cubicBezTo>
                    <a:pt x="947" y="4241"/>
                    <a:pt x="947" y="4371"/>
                    <a:pt x="1110" y="4371"/>
                  </a:cubicBezTo>
                  <a:cubicBezTo>
                    <a:pt x="1240" y="4632"/>
                    <a:pt x="1240" y="4763"/>
                    <a:pt x="1371" y="5056"/>
                  </a:cubicBezTo>
                  <a:cubicBezTo>
                    <a:pt x="1501" y="5317"/>
                    <a:pt x="1762" y="5578"/>
                    <a:pt x="1925" y="5872"/>
                  </a:cubicBezTo>
                  <a:cubicBezTo>
                    <a:pt x="2056" y="6002"/>
                    <a:pt x="2186" y="6263"/>
                    <a:pt x="2317" y="6524"/>
                  </a:cubicBezTo>
                  <a:cubicBezTo>
                    <a:pt x="2741" y="7209"/>
                    <a:pt x="3263" y="7894"/>
                    <a:pt x="3948" y="8710"/>
                  </a:cubicBezTo>
                  <a:lnTo>
                    <a:pt x="4209" y="7633"/>
                  </a:lnTo>
                  <a:lnTo>
                    <a:pt x="5187" y="7340"/>
                  </a:lnTo>
                  <a:cubicBezTo>
                    <a:pt x="5187" y="7340"/>
                    <a:pt x="3948" y="5578"/>
                    <a:pt x="3132" y="4502"/>
                  </a:cubicBezTo>
                  <a:lnTo>
                    <a:pt x="3132" y="4371"/>
                  </a:lnTo>
                  <a:lnTo>
                    <a:pt x="3002" y="4241"/>
                  </a:lnTo>
                  <a:cubicBezTo>
                    <a:pt x="2871" y="4078"/>
                    <a:pt x="2741" y="3817"/>
                    <a:pt x="2578" y="3686"/>
                  </a:cubicBezTo>
                  <a:cubicBezTo>
                    <a:pt x="2578" y="3556"/>
                    <a:pt x="2578" y="3556"/>
                    <a:pt x="2447" y="3425"/>
                  </a:cubicBezTo>
                  <a:cubicBezTo>
                    <a:pt x="2447" y="3262"/>
                    <a:pt x="2317" y="3132"/>
                    <a:pt x="2317" y="3001"/>
                  </a:cubicBezTo>
                  <a:cubicBezTo>
                    <a:pt x="2186" y="2871"/>
                    <a:pt x="2186" y="2871"/>
                    <a:pt x="2186" y="2740"/>
                  </a:cubicBezTo>
                  <a:lnTo>
                    <a:pt x="2056" y="2610"/>
                  </a:lnTo>
                  <a:cubicBezTo>
                    <a:pt x="1632" y="1925"/>
                    <a:pt x="1371" y="1109"/>
                    <a:pt x="1240" y="555"/>
                  </a:cubicBezTo>
                  <a:cubicBezTo>
                    <a:pt x="1240" y="294"/>
                    <a:pt x="1110" y="163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5695487" y="2447327"/>
              <a:ext cx="55640" cy="104447"/>
            </a:xfrm>
            <a:custGeom>
              <a:avLst/>
              <a:gdLst/>
              <a:ahLst/>
              <a:cxnLst/>
              <a:rect l="l" t="t" r="r" b="b"/>
              <a:pathLst>
                <a:path w="1763" h="3100" extrusionOk="0">
                  <a:moveTo>
                    <a:pt x="1077" y="0"/>
                  </a:moveTo>
                  <a:lnTo>
                    <a:pt x="1" y="1631"/>
                  </a:lnTo>
                  <a:cubicBezTo>
                    <a:pt x="131" y="1892"/>
                    <a:pt x="392" y="2153"/>
                    <a:pt x="555" y="2447"/>
                  </a:cubicBezTo>
                  <a:cubicBezTo>
                    <a:pt x="686" y="2577"/>
                    <a:pt x="816" y="2838"/>
                    <a:pt x="947" y="3099"/>
                  </a:cubicBezTo>
                  <a:cubicBezTo>
                    <a:pt x="1208" y="2708"/>
                    <a:pt x="1632" y="2023"/>
                    <a:pt x="1762" y="946"/>
                  </a:cubicBezTo>
                  <a:cubicBezTo>
                    <a:pt x="1632" y="816"/>
                    <a:pt x="1371" y="392"/>
                    <a:pt x="1208" y="261"/>
                  </a:cubicBezTo>
                  <a:cubicBezTo>
                    <a:pt x="1208" y="131"/>
                    <a:pt x="1208" y="131"/>
                    <a:pt x="1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5596673" y="2341802"/>
              <a:ext cx="193557" cy="270416"/>
            </a:xfrm>
            <a:custGeom>
              <a:avLst/>
              <a:gdLst/>
              <a:ahLst/>
              <a:cxnLst/>
              <a:rect l="l" t="t" r="r" b="b"/>
              <a:pathLst>
                <a:path w="6133" h="8026" extrusionOk="0">
                  <a:moveTo>
                    <a:pt x="5448" y="1"/>
                  </a:moveTo>
                  <a:cubicBezTo>
                    <a:pt x="5317" y="131"/>
                    <a:pt x="5317" y="262"/>
                    <a:pt x="5154" y="523"/>
                  </a:cubicBezTo>
                  <a:cubicBezTo>
                    <a:pt x="4893" y="1077"/>
                    <a:pt x="4502" y="1762"/>
                    <a:pt x="3947" y="2447"/>
                  </a:cubicBezTo>
                  <a:cubicBezTo>
                    <a:pt x="3523" y="2969"/>
                    <a:pt x="3132" y="3393"/>
                    <a:pt x="2708" y="3948"/>
                  </a:cubicBezTo>
                  <a:cubicBezTo>
                    <a:pt x="1762" y="4894"/>
                    <a:pt x="0" y="6394"/>
                    <a:pt x="0" y="6394"/>
                  </a:cubicBezTo>
                  <a:lnTo>
                    <a:pt x="816" y="6916"/>
                  </a:lnTo>
                  <a:lnTo>
                    <a:pt x="1077" y="8025"/>
                  </a:lnTo>
                  <a:cubicBezTo>
                    <a:pt x="2055" y="7210"/>
                    <a:pt x="3001" y="6394"/>
                    <a:pt x="3686" y="5579"/>
                  </a:cubicBezTo>
                  <a:cubicBezTo>
                    <a:pt x="4078" y="5024"/>
                    <a:pt x="4502" y="4470"/>
                    <a:pt x="4893" y="4078"/>
                  </a:cubicBezTo>
                  <a:cubicBezTo>
                    <a:pt x="5709" y="2839"/>
                    <a:pt x="6133" y="1893"/>
                    <a:pt x="6133" y="1632"/>
                  </a:cubicBezTo>
                  <a:cubicBezTo>
                    <a:pt x="5839" y="523"/>
                    <a:pt x="5448" y="1"/>
                    <a:pt x="5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5656384" y="2350596"/>
              <a:ext cx="43269" cy="31907"/>
            </a:xfrm>
            <a:custGeom>
              <a:avLst/>
              <a:gdLst/>
              <a:ahLst/>
              <a:cxnLst/>
              <a:rect l="l" t="t" r="r" b="b"/>
              <a:pathLst>
                <a:path w="1371" h="947" extrusionOk="0">
                  <a:moveTo>
                    <a:pt x="1109" y="1"/>
                  </a:moveTo>
                  <a:cubicBezTo>
                    <a:pt x="816" y="1"/>
                    <a:pt x="685" y="131"/>
                    <a:pt x="424" y="262"/>
                  </a:cubicBezTo>
                  <a:cubicBezTo>
                    <a:pt x="294" y="555"/>
                    <a:pt x="163" y="816"/>
                    <a:pt x="0" y="947"/>
                  </a:cubicBezTo>
                  <a:cubicBezTo>
                    <a:pt x="294" y="816"/>
                    <a:pt x="685" y="686"/>
                    <a:pt x="1370" y="686"/>
                  </a:cubicBezTo>
                  <a:cubicBezTo>
                    <a:pt x="1240" y="425"/>
                    <a:pt x="1109" y="262"/>
                    <a:pt x="1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5751096" y="2355010"/>
              <a:ext cx="39134" cy="41779"/>
            </a:xfrm>
            <a:custGeom>
              <a:avLst/>
              <a:gdLst/>
              <a:ahLst/>
              <a:cxnLst/>
              <a:rect l="l" t="t" r="r" b="b"/>
              <a:pathLst>
                <a:path w="1240" h="1240" extrusionOk="0">
                  <a:moveTo>
                    <a:pt x="424" y="0"/>
                  </a:moveTo>
                  <a:lnTo>
                    <a:pt x="261" y="131"/>
                  </a:lnTo>
                  <a:cubicBezTo>
                    <a:pt x="261" y="294"/>
                    <a:pt x="131" y="555"/>
                    <a:pt x="0" y="685"/>
                  </a:cubicBezTo>
                  <a:cubicBezTo>
                    <a:pt x="555" y="816"/>
                    <a:pt x="1077" y="946"/>
                    <a:pt x="1240" y="1240"/>
                  </a:cubicBezTo>
                  <a:cubicBezTo>
                    <a:pt x="1077" y="816"/>
                    <a:pt x="946" y="424"/>
                    <a:pt x="816" y="294"/>
                  </a:cubicBezTo>
                  <a:cubicBezTo>
                    <a:pt x="685" y="131"/>
                    <a:pt x="555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5656384" y="2308649"/>
              <a:ext cx="133846" cy="88140"/>
            </a:xfrm>
            <a:custGeom>
              <a:avLst/>
              <a:gdLst/>
              <a:ahLst/>
              <a:cxnLst/>
              <a:rect l="l" t="t" r="r" b="b"/>
              <a:pathLst>
                <a:path w="4241" h="2616" extrusionOk="0">
                  <a:moveTo>
                    <a:pt x="1920" y="1"/>
                  </a:moveTo>
                  <a:cubicBezTo>
                    <a:pt x="1200" y="1"/>
                    <a:pt x="695" y="469"/>
                    <a:pt x="0" y="2192"/>
                  </a:cubicBezTo>
                  <a:cubicBezTo>
                    <a:pt x="298" y="1668"/>
                    <a:pt x="1056" y="1420"/>
                    <a:pt x="1854" y="1420"/>
                  </a:cubicBezTo>
                  <a:cubicBezTo>
                    <a:pt x="2894" y="1420"/>
                    <a:pt x="4001" y="1841"/>
                    <a:pt x="4241" y="2616"/>
                  </a:cubicBezTo>
                  <a:cubicBezTo>
                    <a:pt x="3686" y="430"/>
                    <a:pt x="3262" y="39"/>
                    <a:pt x="2316" y="39"/>
                  </a:cubicBezTo>
                  <a:cubicBezTo>
                    <a:pt x="2176" y="15"/>
                    <a:pt x="2045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28"/>
          <p:cNvGrpSpPr/>
          <p:nvPr/>
        </p:nvGrpSpPr>
        <p:grpSpPr>
          <a:xfrm rot="273303">
            <a:off x="3682624" y="2271863"/>
            <a:ext cx="233624" cy="337415"/>
            <a:chOff x="5596673" y="2308649"/>
            <a:chExt cx="219310" cy="316743"/>
          </a:xfrm>
        </p:grpSpPr>
        <p:sp>
          <p:nvSpPr>
            <p:cNvPr id="649" name="Google Shape;649;p28"/>
            <p:cNvSpPr/>
            <p:nvPr/>
          </p:nvSpPr>
          <p:spPr>
            <a:xfrm>
              <a:off x="5652250" y="2331931"/>
              <a:ext cx="163733" cy="293462"/>
            </a:xfrm>
            <a:custGeom>
              <a:avLst/>
              <a:gdLst/>
              <a:ahLst/>
              <a:cxnLst/>
              <a:rect l="l" t="t" r="r" b="b"/>
              <a:pathLst>
                <a:path w="5188" h="8710" extrusionOk="0">
                  <a:moveTo>
                    <a:pt x="1110" y="0"/>
                  </a:moveTo>
                  <a:cubicBezTo>
                    <a:pt x="1110" y="0"/>
                    <a:pt x="425" y="979"/>
                    <a:pt x="131" y="1501"/>
                  </a:cubicBezTo>
                  <a:cubicBezTo>
                    <a:pt x="1" y="1794"/>
                    <a:pt x="294" y="2740"/>
                    <a:pt x="816" y="3947"/>
                  </a:cubicBezTo>
                  <a:cubicBezTo>
                    <a:pt x="816" y="3947"/>
                    <a:pt x="947" y="4078"/>
                    <a:pt x="947" y="4241"/>
                  </a:cubicBezTo>
                  <a:cubicBezTo>
                    <a:pt x="947" y="4241"/>
                    <a:pt x="947" y="4371"/>
                    <a:pt x="1110" y="4371"/>
                  </a:cubicBezTo>
                  <a:cubicBezTo>
                    <a:pt x="1240" y="4632"/>
                    <a:pt x="1240" y="4763"/>
                    <a:pt x="1371" y="5056"/>
                  </a:cubicBezTo>
                  <a:cubicBezTo>
                    <a:pt x="1501" y="5317"/>
                    <a:pt x="1762" y="5578"/>
                    <a:pt x="1925" y="5872"/>
                  </a:cubicBezTo>
                  <a:cubicBezTo>
                    <a:pt x="2056" y="6002"/>
                    <a:pt x="2186" y="6263"/>
                    <a:pt x="2317" y="6524"/>
                  </a:cubicBezTo>
                  <a:cubicBezTo>
                    <a:pt x="2741" y="7209"/>
                    <a:pt x="3263" y="7894"/>
                    <a:pt x="3948" y="8710"/>
                  </a:cubicBezTo>
                  <a:lnTo>
                    <a:pt x="4209" y="7633"/>
                  </a:lnTo>
                  <a:lnTo>
                    <a:pt x="5187" y="7340"/>
                  </a:lnTo>
                  <a:cubicBezTo>
                    <a:pt x="5187" y="7340"/>
                    <a:pt x="3948" y="5578"/>
                    <a:pt x="3132" y="4502"/>
                  </a:cubicBezTo>
                  <a:lnTo>
                    <a:pt x="3132" y="4371"/>
                  </a:lnTo>
                  <a:lnTo>
                    <a:pt x="3002" y="4241"/>
                  </a:lnTo>
                  <a:cubicBezTo>
                    <a:pt x="2871" y="4078"/>
                    <a:pt x="2741" y="3817"/>
                    <a:pt x="2578" y="3686"/>
                  </a:cubicBezTo>
                  <a:cubicBezTo>
                    <a:pt x="2578" y="3556"/>
                    <a:pt x="2578" y="3556"/>
                    <a:pt x="2447" y="3425"/>
                  </a:cubicBezTo>
                  <a:cubicBezTo>
                    <a:pt x="2447" y="3262"/>
                    <a:pt x="2317" y="3132"/>
                    <a:pt x="2317" y="3001"/>
                  </a:cubicBezTo>
                  <a:cubicBezTo>
                    <a:pt x="2186" y="2871"/>
                    <a:pt x="2186" y="2871"/>
                    <a:pt x="2186" y="2740"/>
                  </a:cubicBezTo>
                  <a:lnTo>
                    <a:pt x="2056" y="2610"/>
                  </a:lnTo>
                  <a:cubicBezTo>
                    <a:pt x="1632" y="1925"/>
                    <a:pt x="1371" y="1109"/>
                    <a:pt x="1240" y="555"/>
                  </a:cubicBezTo>
                  <a:cubicBezTo>
                    <a:pt x="1240" y="294"/>
                    <a:pt x="1110" y="163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5695487" y="2447327"/>
              <a:ext cx="55640" cy="104447"/>
            </a:xfrm>
            <a:custGeom>
              <a:avLst/>
              <a:gdLst/>
              <a:ahLst/>
              <a:cxnLst/>
              <a:rect l="l" t="t" r="r" b="b"/>
              <a:pathLst>
                <a:path w="1763" h="3100" extrusionOk="0">
                  <a:moveTo>
                    <a:pt x="1077" y="0"/>
                  </a:moveTo>
                  <a:lnTo>
                    <a:pt x="1" y="1631"/>
                  </a:lnTo>
                  <a:cubicBezTo>
                    <a:pt x="131" y="1892"/>
                    <a:pt x="392" y="2153"/>
                    <a:pt x="555" y="2447"/>
                  </a:cubicBezTo>
                  <a:cubicBezTo>
                    <a:pt x="686" y="2577"/>
                    <a:pt x="816" y="2838"/>
                    <a:pt x="947" y="3099"/>
                  </a:cubicBezTo>
                  <a:cubicBezTo>
                    <a:pt x="1208" y="2708"/>
                    <a:pt x="1632" y="2023"/>
                    <a:pt x="1762" y="946"/>
                  </a:cubicBezTo>
                  <a:cubicBezTo>
                    <a:pt x="1632" y="816"/>
                    <a:pt x="1371" y="392"/>
                    <a:pt x="1208" y="261"/>
                  </a:cubicBezTo>
                  <a:cubicBezTo>
                    <a:pt x="1208" y="131"/>
                    <a:pt x="1208" y="131"/>
                    <a:pt x="1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5596673" y="2341802"/>
              <a:ext cx="193557" cy="270416"/>
            </a:xfrm>
            <a:custGeom>
              <a:avLst/>
              <a:gdLst/>
              <a:ahLst/>
              <a:cxnLst/>
              <a:rect l="l" t="t" r="r" b="b"/>
              <a:pathLst>
                <a:path w="6133" h="8026" extrusionOk="0">
                  <a:moveTo>
                    <a:pt x="5448" y="1"/>
                  </a:moveTo>
                  <a:cubicBezTo>
                    <a:pt x="5317" y="131"/>
                    <a:pt x="5317" y="262"/>
                    <a:pt x="5154" y="523"/>
                  </a:cubicBezTo>
                  <a:cubicBezTo>
                    <a:pt x="4893" y="1077"/>
                    <a:pt x="4502" y="1762"/>
                    <a:pt x="3947" y="2447"/>
                  </a:cubicBezTo>
                  <a:cubicBezTo>
                    <a:pt x="3523" y="2969"/>
                    <a:pt x="3132" y="3393"/>
                    <a:pt x="2708" y="3948"/>
                  </a:cubicBezTo>
                  <a:cubicBezTo>
                    <a:pt x="1762" y="4894"/>
                    <a:pt x="0" y="6394"/>
                    <a:pt x="0" y="6394"/>
                  </a:cubicBezTo>
                  <a:lnTo>
                    <a:pt x="816" y="6916"/>
                  </a:lnTo>
                  <a:lnTo>
                    <a:pt x="1077" y="8025"/>
                  </a:lnTo>
                  <a:cubicBezTo>
                    <a:pt x="2055" y="7210"/>
                    <a:pt x="3001" y="6394"/>
                    <a:pt x="3686" y="5579"/>
                  </a:cubicBezTo>
                  <a:cubicBezTo>
                    <a:pt x="4078" y="5024"/>
                    <a:pt x="4502" y="4470"/>
                    <a:pt x="4893" y="4078"/>
                  </a:cubicBezTo>
                  <a:cubicBezTo>
                    <a:pt x="5709" y="2839"/>
                    <a:pt x="6133" y="1893"/>
                    <a:pt x="6133" y="1632"/>
                  </a:cubicBezTo>
                  <a:cubicBezTo>
                    <a:pt x="5839" y="523"/>
                    <a:pt x="5448" y="1"/>
                    <a:pt x="5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5656384" y="2350596"/>
              <a:ext cx="43269" cy="31907"/>
            </a:xfrm>
            <a:custGeom>
              <a:avLst/>
              <a:gdLst/>
              <a:ahLst/>
              <a:cxnLst/>
              <a:rect l="l" t="t" r="r" b="b"/>
              <a:pathLst>
                <a:path w="1371" h="947" extrusionOk="0">
                  <a:moveTo>
                    <a:pt x="1109" y="1"/>
                  </a:moveTo>
                  <a:cubicBezTo>
                    <a:pt x="816" y="1"/>
                    <a:pt x="685" y="131"/>
                    <a:pt x="424" y="262"/>
                  </a:cubicBezTo>
                  <a:cubicBezTo>
                    <a:pt x="294" y="555"/>
                    <a:pt x="163" y="816"/>
                    <a:pt x="0" y="947"/>
                  </a:cubicBezTo>
                  <a:cubicBezTo>
                    <a:pt x="294" y="816"/>
                    <a:pt x="685" y="686"/>
                    <a:pt x="1370" y="686"/>
                  </a:cubicBezTo>
                  <a:cubicBezTo>
                    <a:pt x="1240" y="425"/>
                    <a:pt x="1109" y="262"/>
                    <a:pt x="1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5751096" y="2355010"/>
              <a:ext cx="39134" cy="41779"/>
            </a:xfrm>
            <a:custGeom>
              <a:avLst/>
              <a:gdLst/>
              <a:ahLst/>
              <a:cxnLst/>
              <a:rect l="l" t="t" r="r" b="b"/>
              <a:pathLst>
                <a:path w="1240" h="1240" extrusionOk="0">
                  <a:moveTo>
                    <a:pt x="424" y="0"/>
                  </a:moveTo>
                  <a:lnTo>
                    <a:pt x="261" y="131"/>
                  </a:lnTo>
                  <a:cubicBezTo>
                    <a:pt x="261" y="294"/>
                    <a:pt x="131" y="555"/>
                    <a:pt x="0" y="685"/>
                  </a:cubicBezTo>
                  <a:cubicBezTo>
                    <a:pt x="555" y="816"/>
                    <a:pt x="1077" y="946"/>
                    <a:pt x="1240" y="1240"/>
                  </a:cubicBezTo>
                  <a:cubicBezTo>
                    <a:pt x="1077" y="816"/>
                    <a:pt x="946" y="424"/>
                    <a:pt x="816" y="294"/>
                  </a:cubicBezTo>
                  <a:cubicBezTo>
                    <a:pt x="685" y="131"/>
                    <a:pt x="555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5656384" y="2308649"/>
              <a:ext cx="133846" cy="88140"/>
            </a:xfrm>
            <a:custGeom>
              <a:avLst/>
              <a:gdLst/>
              <a:ahLst/>
              <a:cxnLst/>
              <a:rect l="l" t="t" r="r" b="b"/>
              <a:pathLst>
                <a:path w="4241" h="2616" extrusionOk="0">
                  <a:moveTo>
                    <a:pt x="1920" y="1"/>
                  </a:moveTo>
                  <a:cubicBezTo>
                    <a:pt x="1200" y="1"/>
                    <a:pt x="695" y="469"/>
                    <a:pt x="0" y="2192"/>
                  </a:cubicBezTo>
                  <a:cubicBezTo>
                    <a:pt x="298" y="1668"/>
                    <a:pt x="1056" y="1420"/>
                    <a:pt x="1854" y="1420"/>
                  </a:cubicBezTo>
                  <a:cubicBezTo>
                    <a:pt x="2894" y="1420"/>
                    <a:pt x="4001" y="1841"/>
                    <a:pt x="4241" y="2616"/>
                  </a:cubicBezTo>
                  <a:cubicBezTo>
                    <a:pt x="3686" y="430"/>
                    <a:pt x="3262" y="39"/>
                    <a:pt x="2316" y="39"/>
                  </a:cubicBezTo>
                  <a:cubicBezTo>
                    <a:pt x="2176" y="15"/>
                    <a:pt x="2045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0A701E-82C4-524F-1972-44B32C4FCF50}"/>
              </a:ext>
            </a:extLst>
          </p:cNvPr>
          <p:cNvSpPr txBox="1"/>
          <p:nvPr/>
        </p:nvSpPr>
        <p:spPr>
          <a:xfrm>
            <a:off x="4131010" y="4772168"/>
            <a:ext cx="951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2024 г.</a:t>
            </a:r>
            <a:endParaRPr lang="ru-RU" b="1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A7899E98-476D-C4AF-718C-172316B9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1600" y="3488737"/>
            <a:ext cx="3994740" cy="936521"/>
          </a:xfrm>
        </p:spPr>
        <p:txBody>
          <a:bodyPr/>
          <a:lstStyle/>
          <a:p>
            <a:pPr algn="just"/>
            <a:r>
              <a:rPr lang="ru-RU" sz="1600" b="1" dirty="0" smtClean="0"/>
              <a:t>Выполнила: </a:t>
            </a:r>
            <a:r>
              <a:rPr lang="ru-RU" sz="1600" dirty="0" smtClean="0"/>
              <a:t>студентка 292СД</a:t>
            </a:r>
          </a:p>
          <a:p>
            <a:pPr algn="just"/>
            <a:r>
              <a:rPr lang="ru-RU" sz="1600" dirty="0" smtClean="0"/>
              <a:t>Мусаева А.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2"/>
          <p:cNvSpPr/>
          <p:nvPr/>
        </p:nvSpPr>
        <p:spPr>
          <a:xfrm rot="-2056672">
            <a:off x="2071226" y="3659262"/>
            <a:ext cx="302627" cy="264810"/>
          </a:xfrm>
          <a:custGeom>
            <a:avLst/>
            <a:gdLst/>
            <a:ahLst/>
            <a:cxnLst/>
            <a:rect l="l" t="t" r="r" b="b"/>
            <a:pathLst>
              <a:path w="3273" h="2864" extrusionOk="0">
                <a:moveTo>
                  <a:pt x="1574" y="0"/>
                </a:moveTo>
                <a:cubicBezTo>
                  <a:pt x="1" y="0"/>
                  <a:pt x="252" y="1699"/>
                  <a:pt x="1291" y="2612"/>
                </a:cubicBezTo>
                <a:cubicBezTo>
                  <a:pt x="1574" y="2864"/>
                  <a:pt x="1826" y="2864"/>
                  <a:pt x="2077" y="2864"/>
                </a:cubicBezTo>
                <a:cubicBezTo>
                  <a:pt x="2738" y="2864"/>
                  <a:pt x="3273" y="2203"/>
                  <a:pt x="3021" y="1416"/>
                </a:cubicBezTo>
                <a:cubicBezTo>
                  <a:pt x="2738" y="630"/>
                  <a:pt x="2360" y="0"/>
                  <a:pt x="1574" y="0"/>
                </a:cubicBezTo>
                <a:close/>
              </a:path>
            </a:pathLst>
          </a:custGeom>
          <a:solidFill>
            <a:srgbClr val="E7D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6" name="Google Shape;1456;p42"/>
          <p:cNvGrpSpPr/>
          <p:nvPr/>
        </p:nvGrpSpPr>
        <p:grpSpPr>
          <a:xfrm>
            <a:off x="499791" y="1561857"/>
            <a:ext cx="2954909" cy="2019770"/>
            <a:chOff x="5751750" y="65474"/>
            <a:chExt cx="1675593" cy="1145319"/>
          </a:xfrm>
        </p:grpSpPr>
        <p:sp>
          <p:nvSpPr>
            <p:cNvPr id="1457" name="Google Shape;1457;p42"/>
            <p:cNvSpPr/>
            <p:nvPr/>
          </p:nvSpPr>
          <p:spPr>
            <a:xfrm>
              <a:off x="5751750" y="294701"/>
              <a:ext cx="484150" cy="578105"/>
            </a:xfrm>
            <a:custGeom>
              <a:avLst/>
              <a:gdLst/>
              <a:ahLst/>
              <a:cxnLst/>
              <a:rect l="l" t="t" r="r" b="b"/>
              <a:pathLst>
                <a:path w="64943" h="77546" extrusionOk="0">
                  <a:moveTo>
                    <a:pt x="4547" y="0"/>
                  </a:moveTo>
                  <a:cubicBezTo>
                    <a:pt x="4486" y="0"/>
                    <a:pt x="4424" y="3"/>
                    <a:pt x="4363" y="8"/>
                  </a:cubicBezTo>
                  <a:cubicBezTo>
                    <a:pt x="3878" y="157"/>
                    <a:pt x="3431" y="344"/>
                    <a:pt x="3095" y="642"/>
                  </a:cubicBezTo>
                  <a:cubicBezTo>
                    <a:pt x="1" y="3139"/>
                    <a:pt x="4363" y="11826"/>
                    <a:pt x="8687" y="20214"/>
                  </a:cubicBezTo>
                  <a:lnTo>
                    <a:pt x="9470" y="21929"/>
                  </a:lnTo>
                  <a:cubicBezTo>
                    <a:pt x="13347" y="29385"/>
                    <a:pt x="19722" y="32628"/>
                    <a:pt x="20803" y="33262"/>
                  </a:cubicBezTo>
                  <a:cubicBezTo>
                    <a:pt x="23934" y="36505"/>
                    <a:pt x="27327" y="40084"/>
                    <a:pt x="31055" y="43663"/>
                  </a:cubicBezTo>
                  <a:cubicBezTo>
                    <a:pt x="27476" y="41799"/>
                    <a:pt x="22220" y="39786"/>
                    <a:pt x="16479" y="39301"/>
                  </a:cubicBezTo>
                  <a:cubicBezTo>
                    <a:pt x="15379" y="39226"/>
                    <a:pt x="14363" y="39189"/>
                    <a:pt x="13408" y="39189"/>
                  </a:cubicBezTo>
                  <a:cubicBezTo>
                    <a:pt x="12452" y="39189"/>
                    <a:pt x="11558" y="39226"/>
                    <a:pt x="10700" y="39301"/>
                  </a:cubicBezTo>
                  <a:cubicBezTo>
                    <a:pt x="6040" y="39786"/>
                    <a:pt x="3878" y="41650"/>
                    <a:pt x="4176" y="45079"/>
                  </a:cubicBezTo>
                  <a:cubicBezTo>
                    <a:pt x="4512" y="47689"/>
                    <a:pt x="9768" y="47875"/>
                    <a:pt x="17411" y="47875"/>
                  </a:cubicBezTo>
                  <a:cubicBezTo>
                    <a:pt x="18231" y="47875"/>
                    <a:pt x="19051" y="47792"/>
                    <a:pt x="19827" y="47792"/>
                  </a:cubicBezTo>
                  <a:cubicBezTo>
                    <a:pt x="20215" y="47792"/>
                    <a:pt x="20592" y="47813"/>
                    <a:pt x="20952" y="47875"/>
                  </a:cubicBezTo>
                  <a:cubicBezTo>
                    <a:pt x="25612" y="47875"/>
                    <a:pt x="34634" y="48807"/>
                    <a:pt x="36349" y="48956"/>
                  </a:cubicBezTo>
                  <a:lnTo>
                    <a:pt x="37132" y="49255"/>
                  </a:lnTo>
                  <a:cubicBezTo>
                    <a:pt x="39778" y="51603"/>
                    <a:pt x="42574" y="54064"/>
                    <a:pt x="45184" y="56263"/>
                  </a:cubicBezTo>
                  <a:cubicBezTo>
                    <a:pt x="43571" y="55946"/>
                    <a:pt x="41478" y="55708"/>
                    <a:pt x="39040" y="55708"/>
                  </a:cubicBezTo>
                  <a:cubicBezTo>
                    <a:pt x="37759" y="55708"/>
                    <a:pt x="36383" y="55774"/>
                    <a:pt x="34932" y="55928"/>
                  </a:cubicBezTo>
                  <a:cubicBezTo>
                    <a:pt x="32322" y="56263"/>
                    <a:pt x="29825" y="56711"/>
                    <a:pt x="27476" y="57643"/>
                  </a:cubicBezTo>
                  <a:cubicBezTo>
                    <a:pt x="22369" y="59358"/>
                    <a:pt x="19573" y="61520"/>
                    <a:pt x="20020" y="63384"/>
                  </a:cubicBezTo>
                  <a:cubicBezTo>
                    <a:pt x="20172" y="64141"/>
                    <a:pt x="21013" y="65120"/>
                    <a:pt x="23984" y="65120"/>
                  </a:cubicBezTo>
                  <a:cubicBezTo>
                    <a:pt x="24668" y="65120"/>
                    <a:pt x="25466" y="65068"/>
                    <a:pt x="26395" y="64949"/>
                  </a:cubicBezTo>
                  <a:cubicBezTo>
                    <a:pt x="28110" y="64800"/>
                    <a:pt x="30123" y="64465"/>
                    <a:pt x="32472" y="63868"/>
                  </a:cubicBezTo>
                  <a:cubicBezTo>
                    <a:pt x="43805" y="61221"/>
                    <a:pt x="47682" y="59991"/>
                    <a:pt x="49098" y="59507"/>
                  </a:cubicBezTo>
                  <a:cubicBezTo>
                    <a:pt x="51261" y="61221"/>
                    <a:pt x="53125" y="62936"/>
                    <a:pt x="54989" y="64316"/>
                  </a:cubicBezTo>
                  <a:cubicBezTo>
                    <a:pt x="52975" y="64949"/>
                    <a:pt x="48465" y="66515"/>
                    <a:pt x="43655" y="70392"/>
                  </a:cubicBezTo>
                  <a:cubicBezTo>
                    <a:pt x="41307" y="72405"/>
                    <a:pt x="40226" y="74419"/>
                    <a:pt x="40859" y="75984"/>
                  </a:cubicBezTo>
                  <a:cubicBezTo>
                    <a:pt x="41255" y="76939"/>
                    <a:pt x="42290" y="77545"/>
                    <a:pt x="43579" y="77545"/>
                  </a:cubicBezTo>
                  <a:cubicBezTo>
                    <a:pt x="43750" y="77545"/>
                    <a:pt x="43924" y="77535"/>
                    <a:pt x="44103" y="77513"/>
                  </a:cubicBezTo>
                  <a:cubicBezTo>
                    <a:pt x="45669" y="77364"/>
                    <a:pt x="47533" y="76283"/>
                    <a:pt x="49247" y="74568"/>
                  </a:cubicBezTo>
                  <a:cubicBezTo>
                    <a:pt x="53572" y="70057"/>
                    <a:pt x="56219" y="67112"/>
                    <a:pt x="57151" y="66031"/>
                  </a:cubicBezTo>
                  <a:cubicBezTo>
                    <a:pt x="61214" y="69311"/>
                    <a:pt x="63675" y="71175"/>
                    <a:pt x="63824" y="71324"/>
                  </a:cubicBezTo>
                  <a:lnTo>
                    <a:pt x="64308" y="71324"/>
                  </a:lnTo>
                  <a:cubicBezTo>
                    <a:pt x="64458" y="71324"/>
                    <a:pt x="64607" y="71324"/>
                    <a:pt x="64607" y="71175"/>
                  </a:cubicBezTo>
                  <a:cubicBezTo>
                    <a:pt x="64942" y="70840"/>
                    <a:pt x="64756" y="70541"/>
                    <a:pt x="64607" y="70243"/>
                  </a:cubicBezTo>
                  <a:cubicBezTo>
                    <a:pt x="64458" y="70243"/>
                    <a:pt x="61960" y="68193"/>
                    <a:pt x="58083" y="65248"/>
                  </a:cubicBezTo>
                  <a:lnTo>
                    <a:pt x="58083" y="65099"/>
                  </a:lnTo>
                  <a:lnTo>
                    <a:pt x="57784" y="65099"/>
                  </a:lnTo>
                  <a:cubicBezTo>
                    <a:pt x="55622" y="63235"/>
                    <a:pt x="53125" y="61221"/>
                    <a:pt x="50329" y="58873"/>
                  </a:cubicBezTo>
                  <a:lnTo>
                    <a:pt x="50478" y="58873"/>
                  </a:lnTo>
                  <a:lnTo>
                    <a:pt x="50179" y="58575"/>
                  </a:lnTo>
                  <a:cubicBezTo>
                    <a:pt x="53423" y="52051"/>
                    <a:pt x="55771" y="37772"/>
                    <a:pt x="53758" y="34827"/>
                  </a:cubicBezTo>
                  <a:cubicBezTo>
                    <a:pt x="53274" y="34044"/>
                    <a:pt x="52826" y="34044"/>
                    <a:pt x="52491" y="34044"/>
                  </a:cubicBezTo>
                  <a:cubicBezTo>
                    <a:pt x="51708" y="34194"/>
                    <a:pt x="50962" y="34827"/>
                    <a:pt x="50179" y="36207"/>
                  </a:cubicBezTo>
                  <a:cubicBezTo>
                    <a:pt x="45519" y="43215"/>
                    <a:pt x="47234" y="53281"/>
                    <a:pt x="47980" y="56711"/>
                  </a:cubicBezTo>
                  <a:lnTo>
                    <a:pt x="47383" y="56562"/>
                  </a:lnTo>
                  <a:cubicBezTo>
                    <a:pt x="44103" y="53766"/>
                    <a:pt x="40710" y="50820"/>
                    <a:pt x="37281" y="47689"/>
                  </a:cubicBezTo>
                  <a:cubicBezTo>
                    <a:pt x="37728" y="44744"/>
                    <a:pt x="38996" y="32330"/>
                    <a:pt x="37579" y="22376"/>
                  </a:cubicBezTo>
                  <a:cubicBezTo>
                    <a:pt x="36812" y="16463"/>
                    <a:pt x="35009" y="13051"/>
                    <a:pt x="33045" y="13051"/>
                  </a:cubicBezTo>
                  <a:cubicBezTo>
                    <a:pt x="33003" y="13051"/>
                    <a:pt x="32961" y="13053"/>
                    <a:pt x="32919" y="13056"/>
                  </a:cubicBezTo>
                  <a:cubicBezTo>
                    <a:pt x="31055" y="13205"/>
                    <a:pt x="29974" y="15852"/>
                    <a:pt x="29676" y="20363"/>
                  </a:cubicBezTo>
                  <a:cubicBezTo>
                    <a:pt x="29191" y="28117"/>
                    <a:pt x="32621" y="40233"/>
                    <a:pt x="33851" y="44595"/>
                  </a:cubicBezTo>
                  <a:cubicBezTo>
                    <a:pt x="29526" y="40568"/>
                    <a:pt x="25314" y="36356"/>
                    <a:pt x="21884" y="32479"/>
                  </a:cubicBezTo>
                  <a:cubicBezTo>
                    <a:pt x="21586" y="31696"/>
                    <a:pt x="18492" y="23793"/>
                    <a:pt x="14913" y="15069"/>
                  </a:cubicBezTo>
                  <a:cubicBezTo>
                    <a:pt x="12165" y="8219"/>
                    <a:pt x="8050" y="0"/>
                    <a:pt x="4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6943201" y="294701"/>
              <a:ext cx="484143" cy="578105"/>
            </a:xfrm>
            <a:custGeom>
              <a:avLst/>
              <a:gdLst/>
              <a:ahLst/>
              <a:cxnLst/>
              <a:rect l="l" t="t" r="r" b="b"/>
              <a:pathLst>
                <a:path w="64942" h="77546" extrusionOk="0">
                  <a:moveTo>
                    <a:pt x="60395" y="0"/>
                  </a:moveTo>
                  <a:cubicBezTo>
                    <a:pt x="56892" y="0"/>
                    <a:pt x="52777" y="8219"/>
                    <a:pt x="50030" y="15069"/>
                  </a:cubicBezTo>
                  <a:cubicBezTo>
                    <a:pt x="46451" y="23793"/>
                    <a:pt x="43356" y="31696"/>
                    <a:pt x="43058" y="32479"/>
                  </a:cubicBezTo>
                  <a:cubicBezTo>
                    <a:pt x="39628" y="36356"/>
                    <a:pt x="35416" y="40568"/>
                    <a:pt x="31091" y="44595"/>
                  </a:cubicBezTo>
                  <a:cubicBezTo>
                    <a:pt x="32322" y="40233"/>
                    <a:pt x="35751" y="28117"/>
                    <a:pt x="35267" y="20363"/>
                  </a:cubicBezTo>
                  <a:cubicBezTo>
                    <a:pt x="34969" y="15852"/>
                    <a:pt x="33887" y="13205"/>
                    <a:pt x="32173" y="13056"/>
                  </a:cubicBezTo>
                  <a:cubicBezTo>
                    <a:pt x="32127" y="13053"/>
                    <a:pt x="32082" y="13051"/>
                    <a:pt x="32037" y="13051"/>
                  </a:cubicBezTo>
                  <a:cubicBezTo>
                    <a:pt x="29933" y="13051"/>
                    <a:pt x="28130" y="16463"/>
                    <a:pt x="27363" y="22376"/>
                  </a:cubicBezTo>
                  <a:cubicBezTo>
                    <a:pt x="25947" y="32330"/>
                    <a:pt x="27363" y="44744"/>
                    <a:pt x="27662" y="47689"/>
                  </a:cubicBezTo>
                  <a:cubicBezTo>
                    <a:pt x="24232" y="50820"/>
                    <a:pt x="20840" y="53766"/>
                    <a:pt x="17559" y="56562"/>
                  </a:cubicBezTo>
                  <a:lnTo>
                    <a:pt x="17112" y="56711"/>
                  </a:lnTo>
                  <a:cubicBezTo>
                    <a:pt x="17708" y="53281"/>
                    <a:pt x="19423" y="43215"/>
                    <a:pt x="14763" y="36207"/>
                  </a:cubicBezTo>
                  <a:cubicBezTo>
                    <a:pt x="13980" y="34827"/>
                    <a:pt x="13234" y="34194"/>
                    <a:pt x="12452" y="34044"/>
                  </a:cubicBezTo>
                  <a:cubicBezTo>
                    <a:pt x="12116" y="34044"/>
                    <a:pt x="11669" y="34044"/>
                    <a:pt x="11184" y="34827"/>
                  </a:cubicBezTo>
                  <a:cubicBezTo>
                    <a:pt x="9171" y="37772"/>
                    <a:pt x="11520" y="52051"/>
                    <a:pt x="14912" y="58575"/>
                  </a:cubicBezTo>
                  <a:lnTo>
                    <a:pt x="14614" y="58873"/>
                  </a:lnTo>
                  <a:cubicBezTo>
                    <a:pt x="11818" y="61221"/>
                    <a:pt x="9320" y="63235"/>
                    <a:pt x="7158" y="65099"/>
                  </a:cubicBezTo>
                  <a:lnTo>
                    <a:pt x="6860" y="65099"/>
                  </a:lnTo>
                  <a:lnTo>
                    <a:pt x="7009" y="65248"/>
                  </a:lnTo>
                  <a:cubicBezTo>
                    <a:pt x="2983" y="68193"/>
                    <a:pt x="485" y="70243"/>
                    <a:pt x="485" y="70243"/>
                  </a:cubicBezTo>
                  <a:cubicBezTo>
                    <a:pt x="187" y="70541"/>
                    <a:pt x="0" y="70840"/>
                    <a:pt x="336" y="71175"/>
                  </a:cubicBezTo>
                  <a:cubicBezTo>
                    <a:pt x="485" y="71324"/>
                    <a:pt x="634" y="71324"/>
                    <a:pt x="783" y="71324"/>
                  </a:cubicBezTo>
                  <a:lnTo>
                    <a:pt x="1119" y="71324"/>
                  </a:lnTo>
                  <a:cubicBezTo>
                    <a:pt x="1268" y="71175"/>
                    <a:pt x="3915" y="69311"/>
                    <a:pt x="7792" y="66031"/>
                  </a:cubicBezTo>
                  <a:cubicBezTo>
                    <a:pt x="8724" y="67112"/>
                    <a:pt x="11370" y="70057"/>
                    <a:pt x="15695" y="74568"/>
                  </a:cubicBezTo>
                  <a:cubicBezTo>
                    <a:pt x="17410" y="76283"/>
                    <a:pt x="19274" y="77364"/>
                    <a:pt x="20989" y="77513"/>
                  </a:cubicBezTo>
                  <a:cubicBezTo>
                    <a:pt x="21150" y="77535"/>
                    <a:pt x="21309" y="77545"/>
                    <a:pt x="21466" y="77545"/>
                  </a:cubicBezTo>
                  <a:cubicBezTo>
                    <a:pt x="22653" y="77545"/>
                    <a:pt x="23688" y="76939"/>
                    <a:pt x="24083" y="75984"/>
                  </a:cubicBezTo>
                  <a:cubicBezTo>
                    <a:pt x="24717" y="74419"/>
                    <a:pt x="23635" y="72405"/>
                    <a:pt x="21287" y="70392"/>
                  </a:cubicBezTo>
                  <a:cubicBezTo>
                    <a:pt x="16478" y="66515"/>
                    <a:pt x="11967" y="64949"/>
                    <a:pt x="9954" y="64316"/>
                  </a:cubicBezTo>
                  <a:cubicBezTo>
                    <a:pt x="11818" y="62936"/>
                    <a:pt x="13831" y="61221"/>
                    <a:pt x="15844" y="59507"/>
                  </a:cubicBezTo>
                  <a:cubicBezTo>
                    <a:pt x="17261" y="59991"/>
                    <a:pt x="21138" y="61221"/>
                    <a:pt x="32471" y="63868"/>
                  </a:cubicBezTo>
                  <a:cubicBezTo>
                    <a:pt x="34819" y="64465"/>
                    <a:pt x="36833" y="64800"/>
                    <a:pt x="38547" y="64949"/>
                  </a:cubicBezTo>
                  <a:cubicBezTo>
                    <a:pt x="39476" y="65068"/>
                    <a:pt x="40274" y="65120"/>
                    <a:pt x="40960" y="65120"/>
                  </a:cubicBezTo>
                  <a:cubicBezTo>
                    <a:pt x="43935" y="65120"/>
                    <a:pt x="44799" y="64141"/>
                    <a:pt x="45071" y="63384"/>
                  </a:cubicBezTo>
                  <a:cubicBezTo>
                    <a:pt x="45370" y="61520"/>
                    <a:pt x="42574" y="59358"/>
                    <a:pt x="37615" y="57643"/>
                  </a:cubicBezTo>
                  <a:cubicBezTo>
                    <a:pt x="35118" y="56711"/>
                    <a:pt x="32620" y="56263"/>
                    <a:pt x="30010" y="55928"/>
                  </a:cubicBezTo>
                  <a:cubicBezTo>
                    <a:pt x="28559" y="55774"/>
                    <a:pt x="27183" y="55708"/>
                    <a:pt x="25908" y="55708"/>
                  </a:cubicBezTo>
                  <a:cubicBezTo>
                    <a:pt x="23482" y="55708"/>
                    <a:pt x="21423" y="55946"/>
                    <a:pt x="19908" y="56263"/>
                  </a:cubicBezTo>
                  <a:cubicBezTo>
                    <a:pt x="22368" y="54064"/>
                    <a:pt x="25164" y="51603"/>
                    <a:pt x="27811" y="49255"/>
                  </a:cubicBezTo>
                  <a:lnTo>
                    <a:pt x="28594" y="48956"/>
                  </a:lnTo>
                  <a:cubicBezTo>
                    <a:pt x="30309" y="48807"/>
                    <a:pt x="39479" y="47875"/>
                    <a:pt x="44139" y="47875"/>
                  </a:cubicBezTo>
                  <a:cubicBezTo>
                    <a:pt x="44450" y="47813"/>
                    <a:pt x="44794" y="47792"/>
                    <a:pt x="45160" y="47792"/>
                  </a:cubicBezTo>
                  <a:cubicBezTo>
                    <a:pt x="45891" y="47792"/>
                    <a:pt x="46712" y="47875"/>
                    <a:pt x="47532" y="47875"/>
                  </a:cubicBezTo>
                  <a:cubicBezTo>
                    <a:pt x="55174" y="47875"/>
                    <a:pt x="60431" y="47689"/>
                    <a:pt x="60766" y="45079"/>
                  </a:cubicBezTo>
                  <a:cubicBezTo>
                    <a:pt x="61064" y="41650"/>
                    <a:pt x="58902" y="39786"/>
                    <a:pt x="54242" y="39301"/>
                  </a:cubicBezTo>
                  <a:cubicBezTo>
                    <a:pt x="53385" y="39226"/>
                    <a:pt x="52490" y="39189"/>
                    <a:pt x="51535" y="39189"/>
                  </a:cubicBezTo>
                  <a:cubicBezTo>
                    <a:pt x="50579" y="39189"/>
                    <a:pt x="49564" y="39226"/>
                    <a:pt x="48464" y="39301"/>
                  </a:cubicBezTo>
                  <a:cubicBezTo>
                    <a:pt x="42723" y="39786"/>
                    <a:pt x="37466" y="41799"/>
                    <a:pt x="33887" y="43663"/>
                  </a:cubicBezTo>
                  <a:cubicBezTo>
                    <a:pt x="37615" y="40084"/>
                    <a:pt x="41008" y="36505"/>
                    <a:pt x="44139" y="33262"/>
                  </a:cubicBezTo>
                  <a:cubicBezTo>
                    <a:pt x="45220" y="32628"/>
                    <a:pt x="51744" y="29385"/>
                    <a:pt x="55472" y="21929"/>
                  </a:cubicBezTo>
                  <a:lnTo>
                    <a:pt x="56255" y="20214"/>
                  </a:lnTo>
                  <a:cubicBezTo>
                    <a:pt x="60580" y="11826"/>
                    <a:pt x="64941" y="3139"/>
                    <a:pt x="61847" y="642"/>
                  </a:cubicBezTo>
                  <a:cubicBezTo>
                    <a:pt x="61512" y="344"/>
                    <a:pt x="61064" y="157"/>
                    <a:pt x="60580" y="8"/>
                  </a:cubicBezTo>
                  <a:cubicBezTo>
                    <a:pt x="60518" y="3"/>
                    <a:pt x="60457" y="0"/>
                    <a:pt x="60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9" name="Google Shape;1459;p42"/>
            <p:cNvGrpSpPr/>
            <p:nvPr/>
          </p:nvGrpSpPr>
          <p:grpSpPr>
            <a:xfrm>
              <a:off x="5934621" y="65474"/>
              <a:ext cx="598651" cy="833715"/>
              <a:chOff x="5934621" y="65474"/>
              <a:chExt cx="598651" cy="833715"/>
            </a:xfrm>
          </p:grpSpPr>
          <p:sp>
            <p:nvSpPr>
              <p:cNvPr id="1460" name="Google Shape;1460;p42"/>
              <p:cNvSpPr/>
              <p:nvPr/>
            </p:nvSpPr>
            <p:spPr>
              <a:xfrm>
                <a:off x="5934621" y="65474"/>
                <a:ext cx="598651" cy="833715"/>
              </a:xfrm>
              <a:custGeom>
                <a:avLst/>
                <a:gdLst/>
                <a:ahLst/>
                <a:cxnLst/>
                <a:rect l="l" t="t" r="r" b="b"/>
                <a:pathLst>
                  <a:path w="80302" h="111833" extrusionOk="0">
                    <a:moveTo>
                      <a:pt x="19908" y="0"/>
                    </a:moveTo>
                    <a:cubicBezTo>
                      <a:pt x="11670" y="0"/>
                      <a:pt x="4996" y="4996"/>
                      <a:pt x="7457" y="16180"/>
                    </a:cubicBezTo>
                    <a:cubicBezTo>
                      <a:pt x="9955" y="27364"/>
                      <a:pt x="11670" y="28892"/>
                      <a:pt x="5742" y="41791"/>
                    </a:cubicBezTo>
                    <a:cubicBezTo>
                      <a:pt x="1" y="54690"/>
                      <a:pt x="5742" y="60431"/>
                      <a:pt x="15696" y="68670"/>
                    </a:cubicBezTo>
                    <a:cubicBezTo>
                      <a:pt x="25649" y="77058"/>
                      <a:pt x="27364" y="80786"/>
                      <a:pt x="30309" y="98195"/>
                    </a:cubicBezTo>
                    <a:cubicBezTo>
                      <a:pt x="32198" y="109928"/>
                      <a:pt x="42299" y="111832"/>
                      <a:pt x="48658" y="111832"/>
                    </a:cubicBezTo>
                    <a:cubicBezTo>
                      <a:pt x="51715" y="111832"/>
                      <a:pt x="53907" y="111392"/>
                      <a:pt x="53907" y="111392"/>
                    </a:cubicBezTo>
                    <a:cubicBezTo>
                      <a:pt x="80302" y="97263"/>
                      <a:pt x="71317" y="82351"/>
                      <a:pt x="64644" y="77840"/>
                    </a:cubicBezTo>
                    <a:cubicBezTo>
                      <a:pt x="57934" y="73330"/>
                      <a:pt x="56554" y="64942"/>
                      <a:pt x="57934" y="53459"/>
                    </a:cubicBezTo>
                    <a:cubicBezTo>
                      <a:pt x="60282" y="35267"/>
                      <a:pt x="54206" y="29377"/>
                      <a:pt x="45520" y="28109"/>
                    </a:cubicBezTo>
                    <a:cubicBezTo>
                      <a:pt x="36833" y="26879"/>
                      <a:pt x="34820" y="22704"/>
                      <a:pt x="31838" y="16180"/>
                    </a:cubicBezTo>
                    <a:cubicBezTo>
                      <a:pt x="29042" y="9469"/>
                      <a:pt x="28110" y="0"/>
                      <a:pt x="199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2"/>
              <p:cNvSpPr/>
              <p:nvPr/>
            </p:nvSpPr>
            <p:spPr>
              <a:xfrm>
                <a:off x="6067745" y="177754"/>
                <a:ext cx="333514" cy="671740"/>
              </a:xfrm>
              <a:custGeom>
                <a:avLst/>
                <a:gdLst/>
                <a:ahLst/>
                <a:cxnLst/>
                <a:rect l="l" t="t" r="r" b="b"/>
                <a:pathLst>
                  <a:path w="44737" h="90106" extrusionOk="0">
                    <a:moveTo>
                      <a:pt x="635" y="0"/>
                    </a:moveTo>
                    <a:cubicBezTo>
                      <a:pt x="336" y="187"/>
                      <a:pt x="1" y="485"/>
                      <a:pt x="187" y="783"/>
                    </a:cubicBezTo>
                    <a:cubicBezTo>
                      <a:pt x="5295" y="17112"/>
                      <a:pt x="11371" y="31688"/>
                      <a:pt x="17261" y="44289"/>
                    </a:cubicBezTo>
                    <a:lnTo>
                      <a:pt x="1119" y="36050"/>
                    </a:lnTo>
                    <a:cubicBezTo>
                      <a:pt x="1029" y="36010"/>
                      <a:pt x="932" y="35991"/>
                      <a:pt x="833" y="35991"/>
                    </a:cubicBezTo>
                    <a:cubicBezTo>
                      <a:pt x="566" y="35991"/>
                      <a:pt x="297" y="36130"/>
                      <a:pt x="187" y="36348"/>
                    </a:cubicBezTo>
                    <a:cubicBezTo>
                      <a:pt x="1" y="36684"/>
                      <a:pt x="187" y="37131"/>
                      <a:pt x="486" y="37280"/>
                    </a:cubicBezTo>
                    <a:lnTo>
                      <a:pt x="18193" y="46004"/>
                    </a:lnTo>
                    <a:cubicBezTo>
                      <a:pt x="21772" y="53609"/>
                      <a:pt x="25351" y="60282"/>
                      <a:pt x="28595" y="66023"/>
                    </a:cubicBezTo>
                    <a:lnTo>
                      <a:pt x="20057" y="63562"/>
                    </a:lnTo>
                    <a:cubicBezTo>
                      <a:pt x="19759" y="63562"/>
                      <a:pt x="19275" y="63711"/>
                      <a:pt x="19275" y="64010"/>
                    </a:cubicBezTo>
                    <a:cubicBezTo>
                      <a:pt x="19125" y="64308"/>
                      <a:pt x="19275" y="64793"/>
                      <a:pt x="19759" y="64793"/>
                    </a:cubicBezTo>
                    <a:lnTo>
                      <a:pt x="29377" y="67589"/>
                    </a:lnTo>
                    <a:cubicBezTo>
                      <a:pt x="37467" y="81718"/>
                      <a:pt x="43506" y="89658"/>
                      <a:pt x="43506" y="89807"/>
                    </a:cubicBezTo>
                    <a:cubicBezTo>
                      <a:pt x="43656" y="89956"/>
                      <a:pt x="43805" y="90106"/>
                      <a:pt x="44140" y="90106"/>
                    </a:cubicBezTo>
                    <a:cubicBezTo>
                      <a:pt x="44140" y="90106"/>
                      <a:pt x="44289" y="90106"/>
                      <a:pt x="44438" y="89956"/>
                    </a:cubicBezTo>
                    <a:cubicBezTo>
                      <a:pt x="44737" y="89807"/>
                      <a:pt x="44737" y="89323"/>
                      <a:pt x="44588" y="89174"/>
                    </a:cubicBezTo>
                    <a:cubicBezTo>
                      <a:pt x="44438" y="89024"/>
                      <a:pt x="38548" y="81084"/>
                      <a:pt x="30608" y="67104"/>
                    </a:cubicBezTo>
                    <a:cubicBezTo>
                      <a:pt x="30608" y="66955"/>
                      <a:pt x="30459" y="66657"/>
                      <a:pt x="30309" y="66657"/>
                    </a:cubicBezTo>
                    <a:cubicBezTo>
                      <a:pt x="26880" y="60580"/>
                      <a:pt x="23152" y="53459"/>
                      <a:pt x="19275" y="45519"/>
                    </a:cubicBezTo>
                    <a:lnTo>
                      <a:pt x="21288" y="26730"/>
                    </a:lnTo>
                    <a:cubicBezTo>
                      <a:pt x="21288" y="26432"/>
                      <a:pt x="21139" y="26096"/>
                      <a:pt x="20691" y="26096"/>
                    </a:cubicBezTo>
                    <a:cubicBezTo>
                      <a:pt x="20356" y="26096"/>
                      <a:pt x="20057" y="26282"/>
                      <a:pt x="20057" y="26730"/>
                    </a:cubicBezTo>
                    <a:lnTo>
                      <a:pt x="18193" y="43357"/>
                    </a:lnTo>
                    <a:cubicBezTo>
                      <a:pt x="12452" y="30942"/>
                      <a:pt x="6376" y="16478"/>
                      <a:pt x="1418" y="485"/>
                    </a:cubicBezTo>
                    <a:cubicBezTo>
                      <a:pt x="1268" y="187"/>
                      <a:pt x="933" y="0"/>
                      <a:pt x="635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2"/>
              <p:cNvSpPr/>
              <p:nvPr/>
            </p:nvSpPr>
            <p:spPr>
              <a:xfrm>
                <a:off x="6291477" y="526544"/>
                <a:ext cx="13904" cy="78658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0551" extrusionOk="0">
                    <a:moveTo>
                      <a:pt x="1230" y="0"/>
                    </a:moveTo>
                    <a:cubicBezTo>
                      <a:pt x="932" y="0"/>
                      <a:pt x="597" y="299"/>
                      <a:pt x="597" y="597"/>
                    </a:cubicBezTo>
                    <a:lnTo>
                      <a:pt x="0" y="9917"/>
                    </a:lnTo>
                    <a:cubicBezTo>
                      <a:pt x="0" y="10252"/>
                      <a:pt x="149" y="10551"/>
                      <a:pt x="597" y="10551"/>
                    </a:cubicBezTo>
                    <a:cubicBezTo>
                      <a:pt x="932" y="10551"/>
                      <a:pt x="1230" y="10401"/>
                      <a:pt x="1230" y="10066"/>
                    </a:cubicBezTo>
                    <a:lnTo>
                      <a:pt x="1864" y="746"/>
                    </a:lnTo>
                    <a:cubicBezTo>
                      <a:pt x="1864" y="299"/>
                      <a:pt x="1529" y="0"/>
                      <a:pt x="1230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2"/>
              <p:cNvSpPr/>
              <p:nvPr/>
            </p:nvSpPr>
            <p:spPr>
              <a:xfrm>
                <a:off x="6016887" y="450794"/>
                <a:ext cx="83384" cy="43239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5800" extrusionOk="0">
                    <a:moveTo>
                      <a:pt x="812" y="0"/>
                    </a:moveTo>
                    <a:cubicBezTo>
                      <a:pt x="548" y="0"/>
                      <a:pt x="259" y="138"/>
                      <a:pt x="150" y="357"/>
                    </a:cubicBezTo>
                    <a:cubicBezTo>
                      <a:pt x="1" y="655"/>
                      <a:pt x="150" y="1140"/>
                      <a:pt x="485" y="1289"/>
                    </a:cubicBezTo>
                    <a:lnTo>
                      <a:pt x="10253" y="5800"/>
                    </a:lnTo>
                    <a:lnTo>
                      <a:pt x="10551" y="5800"/>
                    </a:lnTo>
                    <a:cubicBezTo>
                      <a:pt x="10737" y="5800"/>
                      <a:pt x="11036" y="5651"/>
                      <a:pt x="11036" y="5501"/>
                    </a:cubicBezTo>
                    <a:cubicBezTo>
                      <a:pt x="11185" y="5166"/>
                      <a:pt x="11036" y="4868"/>
                      <a:pt x="10737" y="4719"/>
                    </a:cubicBezTo>
                    <a:lnTo>
                      <a:pt x="1082" y="59"/>
                    </a:lnTo>
                    <a:cubicBezTo>
                      <a:pt x="1002" y="19"/>
                      <a:pt x="909" y="0"/>
                      <a:pt x="812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2"/>
              <p:cNvSpPr/>
              <p:nvPr/>
            </p:nvSpPr>
            <p:spPr>
              <a:xfrm>
                <a:off x="6056354" y="94378"/>
                <a:ext cx="16125" cy="47533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76" extrusionOk="0">
                    <a:moveTo>
                      <a:pt x="597" y="0"/>
                    </a:moveTo>
                    <a:cubicBezTo>
                      <a:pt x="150" y="0"/>
                      <a:pt x="0" y="336"/>
                      <a:pt x="0" y="783"/>
                    </a:cubicBezTo>
                    <a:lnTo>
                      <a:pt x="932" y="5928"/>
                    </a:lnTo>
                    <a:cubicBezTo>
                      <a:pt x="932" y="6226"/>
                      <a:pt x="1231" y="6375"/>
                      <a:pt x="1529" y="6375"/>
                    </a:cubicBezTo>
                    <a:cubicBezTo>
                      <a:pt x="1864" y="6375"/>
                      <a:pt x="2163" y="6077"/>
                      <a:pt x="2163" y="5779"/>
                    </a:cubicBezTo>
                    <a:lnTo>
                      <a:pt x="1231" y="485"/>
                    </a:lnTo>
                    <a:cubicBezTo>
                      <a:pt x="1231" y="187"/>
                      <a:pt x="932" y="0"/>
                      <a:pt x="597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2"/>
              <p:cNvSpPr/>
              <p:nvPr/>
            </p:nvSpPr>
            <p:spPr>
              <a:xfrm>
                <a:off x="6212544" y="766110"/>
                <a:ext cx="62540" cy="21962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2946" extrusionOk="0">
                    <a:moveTo>
                      <a:pt x="784" y="1"/>
                    </a:moveTo>
                    <a:cubicBezTo>
                      <a:pt x="485" y="1"/>
                      <a:pt x="150" y="150"/>
                      <a:pt x="1" y="485"/>
                    </a:cubicBezTo>
                    <a:cubicBezTo>
                      <a:pt x="1" y="783"/>
                      <a:pt x="150" y="1082"/>
                      <a:pt x="485" y="1231"/>
                    </a:cubicBezTo>
                    <a:lnTo>
                      <a:pt x="7457" y="2946"/>
                    </a:lnTo>
                    <a:lnTo>
                      <a:pt x="7606" y="2946"/>
                    </a:lnTo>
                    <a:cubicBezTo>
                      <a:pt x="7941" y="2946"/>
                      <a:pt x="8240" y="2647"/>
                      <a:pt x="8240" y="2498"/>
                    </a:cubicBezTo>
                    <a:cubicBezTo>
                      <a:pt x="8389" y="2014"/>
                      <a:pt x="8090" y="1715"/>
                      <a:pt x="7792" y="1715"/>
                    </a:cubicBezTo>
                    <a:lnTo>
                      <a:pt x="784" y="1"/>
                    </a:ln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6" name="Google Shape;1466;p42"/>
            <p:cNvSpPr/>
            <p:nvPr/>
          </p:nvSpPr>
          <p:spPr>
            <a:xfrm>
              <a:off x="6103880" y="548499"/>
              <a:ext cx="60035" cy="148138"/>
            </a:xfrm>
            <a:custGeom>
              <a:avLst/>
              <a:gdLst/>
              <a:ahLst/>
              <a:cxnLst/>
              <a:rect l="l" t="t" r="r" b="b"/>
              <a:pathLst>
                <a:path w="8053" h="19871" extrusionOk="0">
                  <a:moveTo>
                    <a:pt x="5257" y="0"/>
                  </a:moveTo>
                  <a:cubicBezTo>
                    <a:pt x="4474" y="150"/>
                    <a:pt x="3728" y="783"/>
                    <a:pt x="2945" y="2163"/>
                  </a:cubicBezTo>
                  <a:cubicBezTo>
                    <a:pt x="1231" y="4660"/>
                    <a:pt x="299" y="7755"/>
                    <a:pt x="0" y="10700"/>
                  </a:cubicBezTo>
                  <a:cubicBezTo>
                    <a:pt x="1678" y="14912"/>
                    <a:pt x="3244" y="16926"/>
                    <a:pt x="4660" y="19871"/>
                  </a:cubicBezTo>
                  <a:cubicBezTo>
                    <a:pt x="6972" y="12713"/>
                    <a:pt x="8053" y="3095"/>
                    <a:pt x="6524" y="783"/>
                  </a:cubicBezTo>
                  <a:cubicBezTo>
                    <a:pt x="6040" y="0"/>
                    <a:pt x="5592" y="0"/>
                    <a:pt x="5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971866" y="391996"/>
              <a:ext cx="64762" cy="172628"/>
            </a:xfrm>
            <a:custGeom>
              <a:avLst/>
              <a:gdLst/>
              <a:ahLst/>
              <a:cxnLst/>
              <a:rect l="l" t="t" r="r" b="b"/>
              <a:pathLst>
                <a:path w="8687" h="23156" extrusionOk="0">
                  <a:moveTo>
                    <a:pt x="3519" y="0"/>
                  </a:moveTo>
                  <a:cubicBezTo>
                    <a:pt x="3477" y="0"/>
                    <a:pt x="3435" y="2"/>
                    <a:pt x="3393" y="5"/>
                  </a:cubicBezTo>
                  <a:cubicBezTo>
                    <a:pt x="1529" y="154"/>
                    <a:pt x="448" y="2801"/>
                    <a:pt x="150" y="7312"/>
                  </a:cubicBezTo>
                  <a:cubicBezTo>
                    <a:pt x="0" y="9474"/>
                    <a:pt x="150" y="11823"/>
                    <a:pt x="597" y="14470"/>
                  </a:cubicBezTo>
                  <a:cubicBezTo>
                    <a:pt x="1678" y="17713"/>
                    <a:pt x="4474" y="20844"/>
                    <a:pt x="8687" y="23156"/>
                  </a:cubicBezTo>
                  <a:lnTo>
                    <a:pt x="8053" y="9325"/>
                  </a:lnTo>
                  <a:cubicBezTo>
                    <a:pt x="7286" y="3412"/>
                    <a:pt x="5483" y="0"/>
                    <a:pt x="3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6009939" y="471026"/>
              <a:ext cx="9177" cy="34330"/>
            </a:xfrm>
            <a:custGeom>
              <a:avLst/>
              <a:gdLst/>
              <a:ahLst/>
              <a:cxnLst/>
              <a:rect l="l" t="t" r="r" b="b"/>
              <a:pathLst>
                <a:path w="1231" h="4605" extrusionOk="0">
                  <a:moveTo>
                    <a:pt x="616" y="1"/>
                  </a:moveTo>
                  <a:cubicBezTo>
                    <a:pt x="308" y="1"/>
                    <a:pt x="1" y="196"/>
                    <a:pt x="1" y="588"/>
                  </a:cubicBezTo>
                  <a:lnTo>
                    <a:pt x="1" y="4018"/>
                  </a:lnTo>
                  <a:cubicBezTo>
                    <a:pt x="1" y="4409"/>
                    <a:pt x="308" y="4605"/>
                    <a:pt x="616" y="4605"/>
                  </a:cubicBezTo>
                  <a:cubicBezTo>
                    <a:pt x="923" y="4605"/>
                    <a:pt x="1231" y="4409"/>
                    <a:pt x="1231" y="4018"/>
                  </a:cubicBezTo>
                  <a:lnTo>
                    <a:pt x="1231" y="588"/>
                  </a:lnTo>
                  <a:cubicBezTo>
                    <a:pt x="1231" y="196"/>
                    <a:pt x="923" y="1"/>
                    <a:pt x="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953244" y="752214"/>
              <a:ext cx="20852" cy="9177"/>
            </a:xfrm>
            <a:custGeom>
              <a:avLst/>
              <a:gdLst/>
              <a:ahLst/>
              <a:cxnLst/>
              <a:rect l="l" t="t" r="r" b="b"/>
              <a:pathLst>
                <a:path w="2797" h="1231" extrusionOk="0">
                  <a:moveTo>
                    <a:pt x="784" y="1"/>
                  </a:moveTo>
                  <a:cubicBezTo>
                    <a:pt x="1" y="1"/>
                    <a:pt x="1" y="1231"/>
                    <a:pt x="784" y="1231"/>
                  </a:cubicBezTo>
                  <a:lnTo>
                    <a:pt x="2014" y="1231"/>
                  </a:lnTo>
                  <a:cubicBezTo>
                    <a:pt x="2797" y="1231"/>
                    <a:pt x="2797" y="1"/>
                    <a:pt x="20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0" name="Google Shape;1470;p42"/>
            <p:cNvGrpSpPr/>
            <p:nvPr/>
          </p:nvGrpSpPr>
          <p:grpSpPr>
            <a:xfrm>
              <a:off x="6645821" y="65474"/>
              <a:ext cx="598651" cy="833715"/>
              <a:chOff x="6645821" y="65474"/>
              <a:chExt cx="598651" cy="833715"/>
            </a:xfrm>
          </p:grpSpPr>
          <p:sp>
            <p:nvSpPr>
              <p:cNvPr id="1471" name="Google Shape;1471;p42"/>
              <p:cNvSpPr/>
              <p:nvPr/>
            </p:nvSpPr>
            <p:spPr>
              <a:xfrm>
                <a:off x="6645821" y="65474"/>
                <a:ext cx="598651" cy="833715"/>
              </a:xfrm>
              <a:custGeom>
                <a:avLst/>
                <a:gdLst/>
                <a:ahLst/>
                <a:cxnLst/>
                <a:rect l="l" t="t" r="r" b="b"/>
                <a:pathLst>
                  <a:path w="80302" h="111833" extrusionOk="0">
                    <a:moveTo>
                      <a:pt x="60394" y="0"/>
                    </a:moveTo>
                    <a:cubicBezTo>
                      <a:pt x="52192" y="0"/>
                      <a:pt x="51410" y="9469"/>
                      <a:pt x="48464" y="16180"/>
                    </a:cubicBezTo>
                    <a:cubicBezTo>
                      <a:pt x="45482" y="22704"/>
                      <a:pt x="43469" y="26879"/>
                      <a:pt x="34783" y="28109"/>
                    </a:cubicBezTo>
                    <a:cubicBezTo>
                      <a:pt x="26097" y="29377"/>
                      <a:pt x="20020" y="35267"/>
                      <a:pt x="22369" y="53459"/>
                    </a:cubicBezTo>
                    <a:cubicBezTo>
                      <a:pt x="23748" y="64942"/>
                      <a:pt x="22369" y="73330"/>
                      <a:pt x="15658" y="77840"/>
                    </a:cubicBezTo>
                    <a:cubicBezTo>
                      <a:pt x="9134" y="82351"/>
                      <a:pt x="1" y="97263"/>
                      <a:pt x="26544" y="111392"/>
                    </a:cubicBezTo>
                    <a:cubicBezTo>
                      <a:pt x="26544" y="111392"/>
                      <a:pt x="28721" y="111832"/>
                      <a:pt x="31761" y="111832"/>
                    </a:cubicBezTo>
                    <a:cubicBezTo>
                      <a:pt x="38087" y="111832"/>
                      <a:pt x="48153" y="109928"/>
                      <a:pt x="50142" y="98195"/>
                    </a:cubicBezTo>
                    <a:cubicBezTo>
                      <a:pt x="52938" y="80786"/>
                      <a:pt x="54653" y="77058"/>
                      <a:pt x="64607" y="68670"/>
                    </a:cubicBezTo>
                    <a:cubicBezTo>
                      <a:pt x="74560" y="60431"/>
                      <a:pt x="80301" y="54690"/>
                      <a:pt x="74560" y="41791"/>
                    </a:cubicBezTo>
                    <a:cubicBezTo>
                      <a:pt x="68782" y="28892"/>
                      <a:pt x="70348" y="27364"/>
                      <a:pt x="72845" y="16180"/>
                    </a:cubicBezTo>
                    <a:cubicBezTo>
                      <a:pt x="75306" y="4996"/>
                      <a:pt x="68782" y="0"/>
                      <a:pt x="603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2"/>
              <p:cNvSpPr/>
              <p:nvPr/>
            </p:nvSpPr>
            <p:spPr>
              <a:xfrm>
                <a:off x="6777834" y="177754"/>
                <a:ext cx="333514" cy="671740"/>
              </a:xfrm>
              <a:custGeom>
                <a:avLst/>
                <a:gdLst/>
                <a:ahLst/>
                <a:cxnLst/>
                <a:rect l="l" t="t" r="r" b="b"/>
                <a:pathLst>
                  <a:path w="44737" h="90106" extrusionOk="0">
                    <a:moveTo>
                      <a:pt x="44103" y="0"/>
                    </a:moveTo>
                    <a:cubicBezTo>
                      <a:pt x="43804" y="0"/>
                      <a:pt x="43469" y="187"/>
                      <a:pt x="43320" y="485"/>
                    </a:cubicBezTo>
                    <a:cubicBezTo>
                      <a:pt x="38362" y="16478"/>
                      <a:pt x="32285" y="30942"/>
                      <a:pt x="26544" y="43357"/>
                    </a:cubicBezTo>
                    <a:lnTo>
                      <a:pt x="24680" y="26730"/>
                    </a:lnTo>
                    <a:cubicBezTo>
                      <a:pt x="24680" y="26282"/>
                      <a:pt x="24382" y="26096"/>
                      <a:pt x="24046" y="26096"/>
                    </a:cubicBezTo>
                    <a:cubicBezTo>
                      <a:pt x="23748" y="26096"/>
                      <a:pt x="23450" y="26432"/>
                      <a:pt x="23450" y="26730"/>
                    </a:cubicBezTo>
                    <a:lnTo>
                      <a:pt x="25463" y="45519"/>
                    </a:lnTo>
                    <a:cubicBezTo>
                      <a:pt x="21735" y="53459"/>
                      <a:pt x="17858" y="60580"/>
                      <a:pt x="14428" y="66657"/>
                    </a:cubicBezTo>
                    <a:cubicBezTo>
                      <a:pt x="14279" y="66657"/>
                      <a:pt x="14130" y="66955"/>
                      <a:pt x="14130" y="67104"/>
                    </a:cubicBezTo>
                    <a:cubicBezTo>
                      <a:pt x="6189" y="81084"/>
                      <a:pt x="299" y="89024"/>
                      <a:pt x="150" y="89174"/>
                    </a:cubicBezTo>
                    <a:cubicBezTo>
                      <a:pt x="1" y="89323"/>
                      <a:pt x="1" y="89807"/>
                      <a:pt x="299" y="89956"/>
                    </a:cubicBezTo>
                    <a:cubicBezTo>
                      <a:pt x="448" y="90106"/>
                      <a:pt x="597" y="90106"/>
                      <a:pt x="746" y="90106"/>
                    </a:cubicBezTo>
                    <a:cubicBezTo>
                      <a:pt x="933" y="90106"/>
                      <a:pt x="1082" y="89956"/>
                      <a:pt x="1231" y="89807"/>
                    </a:cubicBezTo>
                    <a:cubicBezTo>
                      <a:pt x="1380" y="89658"/>
                      <a:pt x="7270" y="81718"/>
                      <a:pt x="15360" y="67589"/>
                    </a:cubicBezTo>
                    <a:lnTo>
                      <a:pt x="25165" y="64793"/>
                    </a:lnTo>
                    <a:cubicBezTo>
                      <a:pt x="25463" y="64793"/>
                      <a:pt x="25612" y="64308"/>
                      <a:pt x="25463" y="64010"/>
                    </a:cubicBezTo>
                    <a:cubicBezTo>
                      <a:pt x="25463" y="63711"/>
                      <a:pt x="25165" y="63562"/>
                      <a:pt x="24680" y="63562"/>
                    </a:cubicBezTo>
                    <a:lnTo>
                      <a:pt x="16143" y="66023"/>
                    </a:lnTo>
                    <a:cubicBezTo>
                      <a:pt x="19386" y="60282"/>
                      <a:pt x="22965" y="53609"/>
                      <a:pt x="26544" y="46004"/>
                    </a:cubicBezTo>
                    <a:lnTo>
                      <a:pt x="44252" y="37280"/>
                    </a:lnTo>
                    <a:cubicBezTo>
                      <a:pt x="44550" y="37131"/>
                      <a:pt x="44736" y="36684"/>
                      <a:pt x="44550" y="36348"/>
                    </a:cubicBezTo>
                    <a:cubicBezTo>
                      <a:pt x="44441" y="36130"/>
                      <a:pt x="44172" y="35991"/>
                      <a:pt x="43904" y="35991"/>
                    </a:cubicBezTo>
                    <a:cubicBezTo>
                      <a:pt x="43806" y="35991"/>
                      <a:pt x="43708" y="36010"/>
                      <a:pt x="43618" y="36050"/>
                    </a:cubicBezTo>
                    <a:lnTo>
                      <a:pt x="27476" y="44289"/>
                    </a:lnTo>
                    <a:cubicBezTo>
                      <a:pt x="33366" y="31688"/>
                      <a:pt x="39443" y="17112"/>
                      <a:pt x="44550" y="783"/>
                    </a:cubicBezTo>
                    <a:cubicBezTo>
                      <a:pt x="44736" y="485"/>
                      <a:pt x="44401" y="187"/>
                      <a:pt x="44103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2"/>
              <p:cNvSpPr/>
              <p:nvPr/>
            </p:nvSpPr>
            <p:spPr>
              <a:xfrm>
                <a:off x="6873720" y="526544"/>
                <a:ext cx="13904" cy="78658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0551" extrusionOk="0">
                    <a:moveTo>
                      <a:pt x="634" y="0"/>
                    </a:moveTo>
                    <a:cubicBezTo>
                      <a:pt x="336" y="0"/>
                      <a:pt x="0" y="299"/>
                      <a:pt x="0" y="746"/>
                    </a:cubicBezTo>
                    <a:lnTo>
                      <a:pt x="634" y="10066"/>
                    </a:lnTo>
                    <a:cubicBezTo>
                      <a:pt x="634" y="10401"/>
                      <a:pt x="932" y="10551"/>
                      <a:pt x="1268" y="10551"/>
                    </a:cubicBezTo>
                    <a:cubicBezTo>
                      <a:pt x="1715" y="10551"/>
                      <a:pt x="1864" y="10252"/>
                      <a:pt x="1864" y="9917"/>
                    </a:cubicBezTo>
                    <a:lnTo>
                      <a:pt x="1268" y="597"/>
                    </a:lnTo>
                    <a:cubicBezTo>
                      <a:pt x="1268" y="299"/>
                      <a:pt x="932" y="0"/>
                      <a:pt x="634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2"/>
              <p:cNvSpPr/>
              <p:nvPr/>
            </p:nvSpPr>
            <p:spPr>
              <a:xfrm>
                <a:off x="7078822" y="450794"/>
                <a:ext cx="83384" cy="43239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5800" extrusionOk="0">
                    <a:moveTo>
                      <a:pt x="10373" y="0"/>
                    </a:moveTo>
                    <a:cubicBezTo>
                      <a:pt x="10277" y="0"/>
                      <a:pt x="10183" y="19"/>
                      <a:pt x="10103" y="59"/>
                    </a:cubicBezTo>
                    <a:lnTo>
                      <a:pt x="448" y="4719"/>
                    </a:lnTo>
                    <a:cubicBezTo>
                      <a:pt x="150" y="4868"/>
                      <a:pt x="1" y="5166"/>
                      <a:pt x="150" y="5501"/>
                    </a:cubicBezTo>
                    <a:cubicBezTo>
                      <a:pt x="299" y="5651"/>
                      <a:pt x="448" y="5800"/>
                      <a:pt x="784" y="5800"/>
                    </a:cubicBezTo>
                    <a:lnTo>
                      <a:pt x="933" y="5800"/>
                    </a:lnTo>
                    <a:lnTo>
                      <a:pt x="10700" y="1289"/>
                    </a:lnTo>
                    <a:cubicBezTo>
                      <a:pt x="11035" y="1140"/>
                      <a:pt x="11185" y="655"/>
                      <a:pt x="11035" y="357"/>
                    </a:cubicBezTo>
                    <a:cubicBezTo>
                      <a:pt x="10926" y="138"/>
                      <a:pt x="10637" y="0"/>
                      <a:pt x="10373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2"/>
              <p:cNvSpPr/>
              <p:nvPr/>
            </p:nvSpPr>
            <p:spPr>
              <a:xfrm>
                <a:off x="7106614" y="94378"/>
                <a:ext cx="16125" cy="47533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76" extrusionOk="0">
                    <a:moveTo>
                      <a:pt x="1566" y="0"/>
                    </a:moveTo>
                    <a:cubicBezTo>
                      <a:pt x="1231" y="0"/>
                      <a:pt x="933" y="187"/>
                      <a:pt x="933" y="485"/>
                    </a:cubicBezTo>
                    <a:lnTo>
                      <a:pt x="150" y="5779"/>
                    </a:lnTo>
                    <a:cubicBezTo>
                      <a:pt x="1" y="6077"/>
                      <a:pt x="299" y="6375"/>
                      <a:pt x="634" y="6375"/>
                    </a:cubicBezTo>
                    <a:lnTo>
                      <a:pt x="783" y="6375"/>
                    </a:lnTo>
                    <a:cubicBezTo>
                      <a:pt x="933" y="6375"/>
                      <a:pt x="1231" y="6226"/>
                      <a:pt x="1231" y="5928"/>
                    </a:cubicBezTo>
                    <a:lnTo>
                      <a:pt x="2163" y="783"/>
                    </a:lnTo>
                    <a:cubicBezTo>
                      <a:pt x="2163" y="336"/>
                      <a:pt x="2014" y="0"/>
                      <a:pt x="1566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2"/>
              <p:cNvSpPr/>
              <p:nvPr/>
            </p:nvSpPr>
            <p:spPr>
              <a:xfrm>
                <a:off x="6904010" y="766110"/>
                <a:ext cx="63651" cy="21962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2946" extrusionOk="0">
                    <a:moveTo>
                      <a:pt x="7606" y="1"/>
                    </a:moveTo>
                    <a:lnTo>
                      <a:pt x="597" y="1715"/>
                    </a:lnTo>
                    <a:cubicBezTo>
                      <a:pt x="299" y="1715"/>
                      <a:pt x="1" y="2014"/>
                      <a:pt x="150" y="2498"/>
                    </a:cubicBezTo>
                    <a:cubicBezTo>
                      <a:pt x="150" y="2647"/>
                      <a:pt x="448" y="2946"/>
                      <a:pt x="784" y="2946"/>
                    </a:cubicBezTo>
                    <a:lnTo>
                      <a:pt x="933" y="2946"/>
                    </a:lnTo>
                    <a:lnTo>
                      <a:pt x="7904" y="1231"/>
                    </a:lnTo>
                    <a:cubicBezTo>
                      <a:pt x="8240" y="1082"/>
                      <a:pt x="8538" y="783"/>
                      <a:pt x="8389" y="485"/>
                    </a:cubicBezTo>
                    <a:cubicBezTo>
                      <a:pt x="8389" y="150"/>
                      <a:pt x="7904" y="1"/>
                      <a:pt x="7606" y="1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7" name="Google Shape;1477;p42"/>
            <p:cNvSpPr/>
            <p:nvPr/>
          </p:nvSpPr>
          <p:spPr>
            <a:xfrm>
              <a:off x="6175582" y="639673"/>
              <a:ext cx="283767" cy="249750"/>
            </a:xfrm>
            <a:custGeom>
              <a:avLst/>
              <a:gdLst/>
              <a:ahLst/>
              <a:cxnLst/>
              <a:rect l="l" t="t" r="r" b="b"/>
              <a:pathLst>
                <a:path w="38064" h="33501" extrusionOk="0">
                  <a:moveTo>
                    <a:pt x="2123" y="1"/>
                  </a:moveTo>
                  <a:cubicBezTo>
                    <a:pt x="1480" y="1"/>
                    <a:pt x="963" y="154"/>
                    <a:pt x="634" y="483"/>
                  </a:cubicBezTo>
                  <a:cubicBezTo>
                    <a:pt x="448" y="818"/>
                    <a:pt x="299" y="968"/>
                    <a:pt x="299" y="1266"/>
                  </a:cubicBezTo>
                  <a:cubicBezTo>
                    <a:pt x="0" y="2981"/>
                    <a:pt x="4027" y="5329"/>
                    <a:pt x="7456" y="7007"/>
                  </a:cubicBezTo>
                  <a:cubicBezTo>
                    <a:pt x="11818" y="9057"/>
                    <a:pt x="15695" y="10735"/>
                    <a:pt x="15994" y="10921"/>
                  </a:cubicBezTo>
                  <a:cubicBezTo>
                    <a:pt x="17857" y="12785"/>
                    <a:pt x="19721" y="14947"/>
                    <a:pt x="21735" y="17259"/>
                  </a:cubicBezTo>
                  <a:cubicBezTo>
                    <a:pt x="19572" y="16513"/>
                    <a:pt x="13682" y="14463"/>
                    <a:pt x="9768" y="14463"/>
                  </a:cubicBezTo>
                  <a:cubicBezTo>
                    <a:pt x="7456" y="14463"/>
                    <a:pt x="6040" y="14947"/>
                    <a:pt x="5891" y="15879"/>
                  </a:cubicBezTo>
                  <a:cubicBezTo>
                    <a:pt x="5742" y="16961"/>
                    <a:pt x="7456" y="17893"/>
                    <a:pt x="10551" y="18526"/>
                  </a:cubicBezTo>
                  <a:cubicBezTo>
                    <a:pt x="13347" y="19068"/>
                    <a:pt x="16672" y="19182"/>
                    <a:pt x="19244" y="19182"/>
                  </a:cubicBezTo>
                  <a:cubicBezTo>
                    <a:pt x="21096" y="19182"/>
                    <a:pt x="22558" y="19123"/>
                    <a:pt x="23151" y="19123"/>
                  </a:cubicBezTo>
                  <a:cubicBezTo>
                    <a:pt x="24680" y="20838"/>
                    <a:pt x="25947" y="22702"/>
                    <a:pt x="27327" y="24417"/>
                  </a:cubicBezTo>
                  <a:lnTo>
                    <a:pt x="27327" y="24566"/>
                  </a:lnTo>
                  <a:cubicBezTo>
                    <a:pt x="26400" y="24324"/>
                    <a:pt x="24526" y="23897"/>
                    <a:pt x="22434" y="23897"/>
                  </a:cubicBezTo>
                  <a:cubicBezTo>
                    <a:pt x="20655" y="23897"/>
                    <a:pt x="18719" y="24206"/>
                    <a:pt x="17075" y="25199"/>
                  </a:cubicBezTo>
                  <a:cubicBezTo>
                    <a:pt x="16292" y="25498"/>
                    <a:pt x="15994" y="25982"/>
                    <a:pt x="15844" y="26281"/>
                  </a:cubicBezTo>
                  <a:cubicBezTo>
                    <a:pt x="15844" y="26430"/>
                    <a:pt x="15844" y="26765"/>
                    <a:pt x="16143" y="26914"/>
                  </a:cubicBezTo>
                  <a:cubicBezTo>
                    <a:pt x="16605" y="27267"/>
                    <a:pt x="17693" y="27421"/>
                    <a:pt x="19069" y="27421"/>
                  </a:cubicBezTo>
                  <a:cubicBezTo>
                    <a:pt x="21909" y="27421"/>
                    <a:pt x="25973" y="26763"/>
                    <a:pt x="28259" y="25833"/>
                  </a:cubicBezTo>
                  <a:lnTo>
                    <a:pt x="28408" y="25982"/>
                  </a:lnTo>
                  <a:lnTo>
                    <a:pt x="28408" y="25833"/>
                  </a:lnTo>
                  <a:cubicBezTo>
                    <a:pt x="29526" y="27362"/>
                    <a:pt x="30458" y="28778"/>
                    <a:pt x="31204" y="29859"/>
                  </a:cubicBezTo>
                  <a:lnTo>
                    <a:pt x="31204" y="30009"/>
                  </a:lnTo>
                  <a:lnTo>
                    <a:pt x="31390" y="29859"/>
                  </a:lnTo>
                  <a:cubicBezTo>
                    <a:pt x="32769" y="32022"/>
                    <a:pt x="33552" y="33289"/>
                    <a:pt x="33701" y="33289"/>
                  </a:cubicBezTo>
                  <a:cubicBezTo>
                    <a:pt x="33701" y="33395"/>
                    <a:pt x="33851" y="33500"/>
                    <a:pt x="33938" y="33500"/>
                  </a:cubicBezTo>
                  <a:cubicBezTo>
                    <a:pt x="33974" y="33500"/>
                    <a:pt x="34000" y="33482"/>
                    <a:pt x="34000" y="33438"/>
                  </a:cubicBezTo>
                  <a:cubicBezTo>
                    <a:pt x="34186" y="33438"/>
                    <a:pt x="34186" y="33289"/>
                    <a:pt x="34186" y="33289"/>
                  </a:cubicBezTo>
                  <a:lnTo>
                    <a:pt x="34186" y="32954"/>
                  </a:lnTo>
                  <a:cubicBezTo>
                    <a:pt x="34186" y="32954"/>
                    <a:pt x="33254" y="31574"/>
                    <a:pt x="31837" y="29561"/>
                  </a:cubicBezTo>
                  <a:cubicBezTo>
                    <a:pt x="32322" y="29077"/>
                    <a:pt x="33851" y="27846"/>
                    <a:pt x="36199" y="25833"/>
                  </a:cubicBezTo>
                  <a:cubicBezTo>
                    <a:pt x="37131" y="25050"/>
                    <a:pt x="37728" y="24118"/>
                    <a:pt x="37914" y="23335"/>
                  </a:cubicBezTo>
                  <a:cubicBezTo>
                    <a:pt x="38063" y="22553"/>
                    <a:pt x="37728" y="21919"/>
                    <a:pt x="37280" y="21621"/>
                  </a:cubicBezTo>
                  <a:cubicBezTo>
                    <a:pt x="37121" y="21560"/>
                    <a:pt x="36950" y="21530"/>
                    <a:pt x="36769" y="21530"/>
                  </a:cubicBezTo>
                  <a:cubicBezTo>
                    <a:pt x="36058" y="21530"/>
                    <a:pt x="35197" y="21989"/>
                    <a:pt x="34335" y="22851"/>
                  </a:cubicBezTo>
                  <a:cubicBezTo>
                    <a:pt x="32322" y="25199"/>
                    <a:pt x="31390" y="27362"/>
                    <a:pt x="30905" y="28443"/>
                  </a:cubicBezTo>
                  <a:cubicBezTo>
                    <a:pt x="30272" y="27362"/>
                    <a:pt x="29526" y="26430"/>
                    <a:pt x="28743" y="25199"/>
                  </a:cubicBezTo>
                  <a:cubicBezTo>
                    <a:pt x="29041" y="24566"/>
                    <a:pt x="29675" y="22702"/>
                    <a:pt x="31390" y="17110"/>
                  </a:cubicBezTo>
                  <a:cubicBezTo>
                    <a:pt x="31688" y="16029"/>
                    <a:pt x="31987" y="14947"/>
                    <a:pt x="32136" y="14016"/>
                  </a:cubicBezTo>
                  <a:cubicBezTo>
                    <a:pt x="32471" y="11667"/>
                    <a:pt x="31987" y="10921"/>
                    <a:pt x="31539" y="10921"/>
                  </a:cubicBezTo>
                  <a:cubicBezTo>
                    <a:pt x="31448" y="10889"/>
                    <a:pt x="31354" y="10872"/>
                    <a:pt x="31257" y="10872"/>
                  </a:cubicBezTo>
                  <a:cubicBezTo>
                    <a:pt x="30363" y="10872"/>
                    <a:pt x="29249" y="12243"/>
                    <a:pt x="28408" y="14463"/>
                  </a:cubicBezTo>
                  <a:cubicBezTo>
                    <a:pt x="27960" y="15581"/>
                    <a:pt x="27476" y="16811"/>
                    <a:pt x="27327" y="18191"/>
                  </a:cubicBezTo>
                  <a:cubicBezTo>
                    <a:pt x="27028" y="20241"/>
                    <a:pt x="27028" y="22105"/>
                    <a:pt x="27177" y="23186"/>
                  </a:cubicBezTo>
                  <a:cubicBezTo>
                    <a:pt x="26096" y="21919"/>
                    <a:pt x="25015" y="20390"/>
                    <a:pt x="23934" y="18974"/>
                  </a:cubicBezTo>
                  <a:lnTo>
                    <a:pt x="23748" y="18526"/>
                  </a:lnTo>
                  <a:cubicBezTo>
                    <a:pt x="23748" y="17743"/>
                    <a:pt x="23599" y="13233"/>
                    <a:pt x="23599" y="10921"/>
                  </a:cubicBezTo>
                  <a:cubicBezTo>
                    <a:pt x="23748" y="10288"/>
                    <a:pt x="23748" y="9654"/>
                    <a:pt x="23748" y="9057"/>
                  </a:cubicBezTo>
                  <a:cubicBezTo>
                    <a:pt x="24083" y="5329"/>
                    <a:pt x="24083" y="2682"/>
                    <a:pt x="22816" y="2533"/>
                  </a:cubicBezTo>
                  <a:cubicBezTo>
                    <a:pt x="22616" y="2493"/>
                    <a:pt x="22424" y="2473"/>
                    <a:pt x="22240" y="2473"/>
                  </a:cubicBezTo>
                  <a:cubicBezTo>
                    <a:pt x="20883" y="2473"/>
                    <a:pt x="19984" y="3559"/>
                    <a:pt x="19721" y="5628"/>
                  </a:cubicBezTo>
                  <a:cubicBezTo>
                    <a:pt x="19572" y="6410"/>
                    <a:pt x="19572" y="7342"/>
                    <a:pt x="19572" y="8424"/>
                  </a:cubicBezTo>
                  <a:cubicBezTo>
                    <a:pt x="19572" y="11220"/>
                    <a:pt x="20504" y="14016"/>
                    <a:pt x="21287" y="15879"/>
                  </a:cubicBezTo>
                  <a:cubicBezTo>
                    <a:pt x="19721" y="13866"/>
                    <a:pt x="18007" y="12002"/>
                    <a:pt x="16292" y="10437"/>
                  </a:cubicBezTo>
                  <a:cubicBezTo>
                    <a:pt x="16143" y="9803"/>
                    <a:pt x="13048" y="6410"/>
                    <a:pt x="10252" y="3913"/>
                  </a:cubicBezTo>
                  <a:cubicBezTo>
                    <a:pt x="7528" y="1557"/>
                    <a:pt x="4176" y="1"/>
                    <a:pt x="2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6740596" y="639673"/>
              <a:ext cx="283760" cy="249750"/>
            </a:xfrm>
            <a:custGeom>
              <a:avLst/>
              <a:gdLst/>
              <a:ahLst/>
              <a:cxnLst/>
              <a:rect l="l" t="t" r="r" b="b"/>
              <a:pathLst>
                <a:path w="38063" h="33501" extrusionOk="0">
                  <a:moveTo>
                    <a:pt x="35919" y="1"/>
                  </a:moveTo>
                  <a:cubicBezTo>
                    <a:pt x="33824" y="1"/>
                    <a:pt x="30386" y="1557"/>
                    <a:pt x="27662" y="3913"/>
                  </a:cubicBezTo>
                  <a:cubicBezTo>
                    <a:pt x="25015" y="6410"/>
                    <a:pt x="21921" y="9803"/>
                    <a:pt x="21585" y="10437"/>
                  </a:cubicBezTo>
                  <a:cubicBezTo>
                    <a:pt x="20057" y="12002"/>
                    <a:pt x="18342" y="13866"/>
                    <a:pt x="16627" y="15879"/>
                  </a:cubicBezTo>
                  <a:cubicBezTo>
                    <a:pt x="17559" y="14016"/>
                    <a:pt x="18342" y="11220"/>
                    <a:pt x="18491" y="8424"/>
                  </a:cubicBezTo>
                  <a:cubicBezTo>
                    <a:pt x="18491" y="7342"/>
                    <a:pt x="18491" y="6410"/>
                    <a:pt x="18342" y="5628"/>
                  </a:cubicBezTo>
                  <a:cubicBezTo>
                    <a:pt x="17915" y="3559"/>
                    <a:pt x="17141" y="2473"/>
                    <a:pt x="15816" y="2473"/>
                  </a:cubicBezTo>
                  <a:cubicBezTo>
                    <a:pt x="15637" y="2473"/>
                    <a:pt x="15448" y="2493"/>
                    <a:pt x="15248" y="2533"/>
                  </a:cubicBezTo>
                  <a:cubicBezTo>
                    <a:pt x="13831" y="2682"/>
                    <a:pt x="13980" y="5329"/>
                    <a:pt x="14129" y="9057"/>
                  </a:cubicBezTo>
                  <a:cubicBezTo>
                    <a:pt x="14316" y="9654"/>
                    <a:pt x="14316" y="10288"/>
                    <a:pt x="14316" y="10921"/>
                  </a:cubicBezTo>
                  <a:cubicBezTo>
                    <a:pt x="14465" y="13233"/>
                    <a:pt x="14316" y="17743"/>
                    <a:pt x="14129" y="18526"/>
                  </a:cubicBezTo>
                  <a:lnTo>
                    <a:pt x="14129" y="18974"/>
                  </a:lnTo>
                  <a:cubicBezTo>
                    <a:pt x="12899" y="20390"/>
                    <a:pt x="11818" y="21919"/>
                    <a:pt x="10886" y="23186"/>
                  </a:cubicBezTo>
                  <a:cubicBezTo>
                    <a:pt x="10886" y="22105"/>
                    <a:pt x="11035" y="20241"/>
                    <a:pt x="10737" y="18191"/>
                  </a:cubicBezTo>
                  <a:cubicBezTo>
                    <a:pt x="10401" y="16811"/>
                    <a:pt x="10103" y="15581"/>
                    <a:pt x="9656" y="14463"/>
                  </a:cubicBezTo>
                  <a:cubicBezTo>
                    <a:pt x="8647" y="12243"/>
                    <a:pt x="7668" y="10872"/>
                    <a:pt x="6801" y="10872"/>
                  </a:cubicBezTo>
                  <a:cubicBezTo>
                    <a:pt x="6708" y="10872"/>
                    <a:pt x="6615" y="10889"/>
                    <a:pt x="6524" y="10921"/>
                  </a:cubicBezTo>
                  <a:cubicBezTo>
                    <a:pt x="6077" y="10921"/>
                    <a:pt x="5443" y="11667"/>
                    <a:pt x="5928" y="14016"/>
                  </a:cubicBezTo>
                  <a:cubicBezTo>
                    <a:pt x="6077" y="14947"/>
                    <a:pt x="6226" y="16029"/>
                    <a:pt x="6524" y="17110"/>
                  </a:cubicBezTo>
                  <a:cubicBezTo>
                    <a:pt x="8239" y="22702"/>
                    <a:pt x="9022" y="24566"/>
                    <a:pt x="9320" y="25199"/>
                  </a:cubicBezTo>
                  <a:cubicBezTo>
                    <a:pt x="8388" y="26430"/>
                    <a:pt x="7605" y="27362"/>
                    <a:pt x="7009" y="28443"/>
                  </a:cubicBezTo>
                  <a:cubicBezTo>
                    <a:pt x="6673" y="27362"/>
                    <a:pt x="5741" y="25199"/>
                    <a:pt x="3728" y="22851"/>
                  </a:cubicBezTo>
                  <a:cubicBezTo>
                    <a:pt x="2867" y="21989"/>
                    <a:pt x="2005" y="21530"/>
                    <a:pt x="1294" y="21530"/>
                  </a:cubicBezTo>
                  <a:cubicBezTo>
                    <a:pt x="1113" y="21530"/>
                    <a:pt x="942" y="21560"/>
                    <a:pt x="783" y="21621"/>
                  </a:cubicBezTo>
                  <a:cubicBezTo>
                    <a:pt x="149" y="21919"/>
                    <a:pt x="0" y="22553"/>
                    <a:pt x="149" y="23335"/>
                  </a:cubicBezTo>
                  <a:cubicBezTo>
                    <a:pt x="149" y="24118"/>
                    <a:pt x="783" y="25050"/>
                    <a:pt x="1715" y="25833"/>
                  </a:cubicBezTo>
                  <a:cubicBezTo>
                    <a:pt x="4213" y="27846"/>
                    <a:pt x="5741" y="29077"/>
                    <a:pt x="6226" y="29561"/>
                  </a:cubicBezTo>
                  <a:cubicBezTo>
                    <a:pt x="4809" y="31574"/>
                    <a:pt x="3877" y="32954"/>
                    <a:pt x="3877" y="32954"/>
                  </a:cubicBezTo>
                  <a:cubicBezTo>
                    <a:pt x="3728" y="33103"/>
                    <a:pt x="3728" y="33103"/>
                    <a:pt x="3728" y="33289"/>
                  </a:cubicBezTo>
                  <a:lnTo>
                    <a:pt x="3877" y="33438"/>
                  </a:lnTo>
                  <a:cubicBezTo>
                    <a:pt x="3932" y="33482"/>
                    <a:pt x="3983" y="33500"/>
                    <a:pt x="4032" y="33500"/>
                  </a:cubicBezTo>
                  <a:cubicBezTo>
                    <a:pt x="4151" y="33500"/>
                    <a:pt x="4256" y="33395"/>
                    <a:pt x="4362" y="33289"/>
                  </a:cubicBezTo>
                  <a:cubicBezTo>
                    <a:pt x="4362" y="33289"/>
                    <a:pt x="5294" y="32022"/>
                    <a:pt x="6673" y="29859"/>
                  </a:cubicBezTo>
                  <a:lnTo>
                    <a:pt x="6673" y="30009"/>
                  </a:lnTo>
                  <a:lnTo>
                    <a:pt x="6860" y="29859"/>
                  </a:lnTo>
                  <a:cubicBezTo>
                    <a:pt x="7605" y="28778"/>
                    <a:pt x="8537" y="27362"/>
                    <a:pt x="9656" y="25833"/>
                  </a:cubicBezTo>
                  <a:lnTo>
                    <a:pt x="9656" y="25982"/>
                  </a:lnTo>
                  <a:lnTo>
                    <a:pt x="9805" y="25833"/>
                  </a:lnTo>
                  <a:cubicBezTo>
                    <a:pt x="11990" y="26763"/>
                    <a:pt x="16021" y="27421"/>
                    <a:pt x="18851" y="27421"/>
                  </a:cubicBezTo>
                  <a:cubicBezTo>
                    <a:pt x="20221" y="27421"/>
                    <a:pt x="21310" y="27267"/>
                    <a:pt x="21772" y="26914"/>
                  </a:cubicBezTo>
                  <a:cubicBezTo>
                    <a:pt x="22070" y="26765"/>
                    <a:pt x="22070" y="26430"/>
                    <a:pt x="22070" y="26281"/>
                  </a:cubicBezTo>
                  <a:cubicBezTo>
                    <a:pt x="22070" y="25982"/>
                    <a:pt x="21772" y="25498"/>
                    <a:pt x="20989" y="25199"/>
                  </a:cubicBezTo>
                  <a:cubicBezTo>
                    <a:pt x="19344" y="24206"/>
                    <a:pt x="17369" y="23897"/>
                    <a:pt x="15551" y="23897"/>
                  </a:cubicBezTo>
                  <a:cubicBezTo>
                    <a:pt x="13413" y="23897"/>
                    <a:pt x="11494" y="24324"/>
                    <a:pt x="10588" y="24566"/>
                  </a:cubicBezTo>
                  <a:lnTo>
                    <a:pt x="10737" y="24417"/>
                  </a:lnTo>
                  <a:cubicBezTo>
                    <a:pt x="11967" y="22702"/>
                    <a:pt x="13384" y="20838"/>
                    <a:pt x="14763" y="19123"/>
                  </a:cubicBezTo>
                  <a:cubicBezTo>
                    <a:pt x="15418" y="19123"/>
                    <a:pt x="16884" y="19182"/>
                    <a:pt x="18733" y="19182"/>
                  </a:cubicBezTo>
                  <a:cubicBezTo>
                    <a:pt x="21301" y="19182"/>
                    <a:pt x="24608" y="19068"/>
                    <a:pt x="27513" y="18526"/>
                  </a:cubicBezTo>
                  <a:cubicBezTo>
                    <a:pt x="30458" y="17893"/>
                    <a:pt x="32173" y="16961"/>
                    <a:pt x="32024" y="15879"/>
                  </a:cubicBezTo>
                  <a:cubicBezTo>
                    <a:pt x="31837" y="14947"/>
                    <a:pt x="30607" y="14463"/>
                    <a:pt x="28296" y="14463"/>
                  </a:cubicBezTo>
                  <a:cubicBezTo>
                    <a:pt x="24381" y="14463"/>
                    <a:pt x="18491" y="16513"/>
                    <a:pt x="16329" y="17259"/>
                  </a:cubicBezTo>
                  <a:cubicBezTo>
                    <a:pt x="18193" y="14947"/>
                    <a:pt x="20206" y="12785"/>
                    <a:pt x="22070" y="10921"/>
                  </a:cubicBezTo>
                  <a:cubicBezTo>
                    <a:pt x="22368" y="10735"/>
                    <a:pt x="26245" y="9057"/>
                    <a:pt x="30458" y="7007"/>
                  </a:cubicBezTo>
                  <a:cubicBezTo>
                    <a:pt x="34037" y="5329"/>
                    <a:pt x="38063" y="2981"/>
                    <a:pt x="37765" y="1266"/>
                  </a:cubicBezTo>
                  <a:cubicBezTo>
                    <a:pt x="37765" y="968"/>
                    <a:pt x="37615" y="818"/>
                    <a:pt x="37429" y="483"/>
                  </a:cubicBezTo>
                  <a:cubicBezTo>
                    <a:pt x="37100" y="154"/>
                    <a:pt x="36575" y="1"/>
                    <a:pt x="35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9" name="Google Shape;1479;p42"/>
            <p:cNvGrpSpPr/>
            <p:nvPr/>
          </p:nvGrpSpPr>
          <p:grpSpPr>
            <a:xfrm>
              <a:off x="6153627" y="168577"/>
              <a:ext cx="872958" cy="1042216"/>
              <a:chOff x="6153627" y="168577"/>
              <a:chExt cx="872958" cy="1042216"/>
            </a:xfrm>
          </p:grpSpPr>
          <p:sp>
            <p:nvSpPr>
              <p:cNvPr id="1480" name="Google Shape;1480;p42"/>
              <p:cNvSpPr/>
              <p:nvPr/>
            </p:nvSpPr>
            <p:spPr>
              <a:xfrm>
                <a:off x="6439981" y="168577"/>
                <a:ext cx="299139" cy="311216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41746" extrusionOk="0">
                    <a:moveTo>
                      <a:pt x="19373" y="1"/>
                    </a:moveTo>
                    <a:cubicBezTo>
                      <a:pt x="8786" y="486"/>
                      <a:pt x="2262" y="6227"/>
                      <a:pt x="2262" y="6227"/>
                    </a:cubicBezTo>
                    <a:cubicBezTo>
                      <a:pt x="0" y="11641"/>
                      <a:pt x="4006" y="41745"/>
                      <a:pt x="8055" y="41745"/>
                    </a:cubicBezTo>
                    <a:cubicBezTo>
                      <a:pt x="8412" y="41745"/>
                      <a:pt x="8768" y="41512"/>
                      <a:pt x="9121" y="41009"/>
                    </a:cubicBezTo>
                    <a:cubicBezTo>
                      <a:pt x="12514" y="35901"/>
                      <a:pt x="18105" y="35268"/>
                      <a:pt x="20156" y="35119"/>
                    </a:cubicBezTo>
                    <a:cubicBezTo>
                      <a:pt x="22020" y="35268"/>
                      <a:pt x="27612" y="35901"/>
                      <a:pt x="31004" y="41009"/>
                    </a:cubicBezTo>
                    <a:cubicBezTo>
                      <a:pt x="31357" y="41512"/>
                      <a:pt x="31714" y="41745"/>
                      <a:pt x="32070" y="41745"/>
                    </a:cubicBezTo>
                    <a:cubicBezTo>
                      <a:pt x="36119" y="41745"/>
                      <a:pt x="40125" y="11641"/>
                      <a:pt x="37864" y="6227"/>
                    </a:cubicBezTo>
                    <a:cubicBezTo>
                      <a:pt x="37864" y="6227"/>
                      <a:pt x="31340" y="486"/>
                      <a:pt x="20752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2"/>
              <p:cNvSpPr/>
              <p:nvPr/>
            </p:nvSpPr>
            <p:spPr>
              <a:xfrm>
                <a:off x="6153627" y="214992"/>
                <a:ext cx="713153" cy="995802"/>
              </a:xfrm>
              <a:custGeom>
                <a:avLst/>
                <a:gdLst/>
                <a:ahLst/>
                <a:cxnLst/>
                <a:rect l="l" t="t" r="r" b="b"/>
                <a:pathLst>
                  <a:path w="95661" h="133575" extrusionOk="0">
                    <a:moveTo>
                      <a:pt x="76424" y="1"/>
                    </a:moveTo>
                    <a:cubicBezTo>
                      <a:pt x="76424" y="2"/>
                      <a:pt x="83879" y="38512"/>
                      <a:pt x="0" y="108709"/>
                    </a:cubicBezTo>
                    <a:cubicBezTo>
                      <a:pt x="2461" y="112437"/>
                      <a:pt x="17373" y="114301"/>
                      <a:pt x="17373" y="114301"/>
                    </a:cubicBezTo>
                    <a:cubicBezTo>
                      <a:pt x="17373" y="114301"/>
                      <a:pt x="18007" y="127982"/>
                      <a:pt x="20504" y="133574"/>
                    </a:cubicBezTo>
                    <a:cubicBezTo>
                      <a:pt x="27326" y="130480"/>
                      <a:pt x="93796" y="76424"/>
                      <a:pt x="95660" y="41605"/>
                    </a:cubicBezTo>
                    <a:cubicBezTo>
                      <a:pt x="95660" y="27327"/>
                      <a:pt x="91932" y="14279"/>
                      <a:pt x="76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2"/>
              <p:cNvSpPr/>
              <p:nvPr/>
            </p:nvSpPr>
            <p:spPr>
              <a:xfrm>
                <a:off x="6313432" y="214992"/>
                <a:ext cx="713153" cy="995802"/>
              </a:xfrm>
              <a:custGeom>
                <a:avLst/>
                <a:gdLst/>
                <a:ahLst/>
                <a:cxnLst/>
                <a:rect l="l" t="t" r="r" b="b"/>
                <a:pathLst>
                  <a:path w="95661" h="133575" extrusionOk="0">
                    <a:moveTo>
                      <a:pt x="19237" y="1"/>
                    </a:moveTo>
                    <a:lnTo>
                      <a:pt x="19237" y="1"/>
                    </a:lnTo>
                    <a:cubicBezTo>
                      <a:pt x="3728" y="14279"/>
                      <a:pt x="0" y="27327"/>
                      <a:pt x="0" y="41605"/>
                    </a:cubicBezTo>
                    <a:cubicBezTo>
                      <a:pt x="1864" y="76424"/>
                      <a:pt x="68334" y="130480"/>
                      <a:pt x="75156" y="133574"/>
                    </a:cubicBezTo>
                    <a:cubicBezTo>
                      <a:pt x="77654" y="127982"/>
                      <a:pt x="78288" y="114301"/>
                      <a:pt x="78288" y="114301"/>
                    </a:cubicBezTo>
                    <a:cubicBezTo>
                      <a:pt x="78288" y="114301"/>
                      <a:pt x="93200" y="112437"/>
                      <a:pt x="95660" y="108709"/>
                    </a:cubicBezTo>
                    <a:cubicBezTo>
                      <a:pt x="11782" y="38512"/>
                      <a:pt x="19236" y="2"/>
                      <a:pt x="192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2"/>
              <p:cNvSpPr/>
              <p:nvPr/>
            </p:nvSpPr>
            <p:spPr>
              <a:xfrm>
                <a:off x="6433689" y="976572"/>
                <a:ext cx="114844" cy="104445"/>
              </a:xfrm>
              <a:custGeom>
                <a:avLst/>
                <a:gdLst/>
                <a:ahLst/>
                <a:cxnLst/>
                <a:rect l="l" t="t" r="r" b="b"/>
                <a:pathLst>
                  <a:path w="15405" h="14010" extrusionOk="0">
                    <a:moveTo>
                      <a:pt x="14539" y="0"/>
                    </a:moveTo>
                    <a:cubicBezTo>
                      <a:pt x="14399" y="0"/>
                      <a:pt x="14257" y="62"/>
                      <a:pt x="14140" y="214"/>
                    </a:cubicBezTo>
                    <a:cubicBezTo>
                      <a:pt x="9630" y="4389"/>
                      <a:pt x="5156" y="8751"/>
                      <a:pt x="496" y="12927"/>
                    </a:cubicBezTo>
                    <a:cubicBezTo>
                      <a:pt x="0" y="13422"/>
                      <a:pt x="463" y="14009"/>
                      <a:pt x="902" y="14009"/>
                    </a:cubicBezTo>
                    <a:cubicBezTo>
                      <a:pt x="1024" y="14009"/>
                      <a:pt x="1144" y="13964"/>
                      <a:pt x="1242" y="13859"/>
                    </a:cubicBezTo>
                    <a:cubicBezTo>
                      <a:pt x="5902" y="9683"/>
                      <a:pt x="10412" y="5321"/>
                      <a:pt x="14923" y="960"/>
                    </a:cubicBezTo>
                    <a:cubicBezTo>
                      <a:pt x="15405" y="620"/>
                      <a:pt x="14982" y="0"/>
                      <a:pt x="14539" y="0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2"/>
              <p:cNvSpPr/>
              <p:nvPr/>
            </p:nvSpPr>
            <p:spPr>
              <a:xfrm>
                <a:off x="6380430" y="1032157"/>
                <a:ext cx="75348" cy="60997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8182" extrusionOk="0">
                    <a:moveTo>
                      <a:pt x="9248" y="0"/>
                    </a:moveTo>
                    <a:cubicBezTo>
                      <a:pt x="9113" y="0"/>
                      <a:pt x="8978" y="62"/>
                      <a:pt x="8870" y="214"/>
                    </a:cubicBezTo>
                    <a:cubicBezTo>
                      <a:pt x="6223" y="2675"/>
                      <a:pt x="3278" y="4874"/>
                      <a:pt x="482" y="7185"/>
                    </a:cubicBezTo>
                    <a:cubicBezTo>
                      <a:pt x="0" y="7554"/>
                      <a:pt x="424" y="8182"/>
                      <a:pt x="934" y="8182"/>
                    </a:cubicBezTo>
                    <a:cubicBezTo>
                      <a:pt x="1094" y="8182"/>
                      <a:pt x="1263" y="8120"/>
                      <a:pt x="1414" y="7968"/>
                    </a:cubicBezTo>
                    <a:cubicBezTo>
                      <a:pt x="4210" y="5806"/>
                      <a:pt x="7155" y="3607"/>
                      <a:pt x="9653" y="960"/>
                    </a:cubicBezTo>
                    <a:cubicBezTo>
                      <a:pt x="10106" y="620"/>
                      <a:pt x="9677" y="0"/>
                      <a:pt x="9248" y="0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2"/>
              <p:cNvSpPr/>
              <p:nvPr/>
            </p:nvSpPr>
            <p:spPr>
              <a:xfrm>
                <a:off x="6191424" y="991147"/>
                <a:ext cx="38915" cy="28232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3787" extrusionOk="0">
                    <a:moveTo>
                      <a:pt x="4413" y="1"/>
                    </a:moveTo>
                    <a:cubicBezTo>
                      <a:pt x="4313" y="1"/>
                      <a:pt x="4206" y="38"/>
                      <a:pt x="4101" y="123"/>
                    </a:cubicBezTo>
                    <a:cubicBezTo>
                      <a:pt x="2834" y="869"/>
                      <a:pt x="1753" y="1801"/>
                      <a:pt x="522" y="2584"/>
                    </a:cubicBezTo>
                    <a:cubicBezTo>
                      <a:pt x="0" y="2983"/>
                      <a:pt x="338" y="3787"/>
                      <a:pt x="807" y="3787"/>
                    </a:cubicBezTo>
                    <a:cubicBezTo>
                      <a:pt x="907" y="3787"/>
                      <a:pt x="1014" y="3750"/>
                      <a:pt x="1119" y="3665"/>
                    </a:cubicBezTo>
                    <a:cubicBezTo>
                      <a:pt x="2386" y="2919"/>
                      <a:pt x="3467" y="1987"/>
                      <a:pt x="4698" y="1204"/>
                    </a:cubicBezTo>
                    <a:cubicBezTo>
                      <a:pt x="5220" y="805"/>
                      <a:pt x="4882" y="1"/>
                      <a:pt x="4413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6670728" y="281207"/>
                <a:ext cx="81543" cy="217731"/>
              </a:xfrm>
              <a:custGeom>
                <a:avLst/>
                <a:gdLst/>
                <a:ahLst/>
                <a:cxnLst/>
                <a:rect l="l" t="t" r="r" b="b"/>
                <a:pathLst>
                  <a:path w="10938" h="29206" extrusionOk="0">
                    <a:moveTo>
                      <a:pt x="9838" y="1"/>
                    </a:moveTo>
                    <a:cubicBezTo>
                      <a:pt x="9531" y="1"/>
                      <a:pt x="9223" y="196"/>
                      <a:pt x="9223" y="588"/>
                    </a:cubicBezTo>
                    <a:cubicBezTo>
                      <a:pt x="9708" y="10057"/>
                      <a:pt x="4414" y="20160"/>
                      <a:pt x="201" y="28249"/>
                    </a:cubicBezTo>
                    <a:cubicBezTo>
                      <a:pt x="0" y="28753"/>
                      <a:pt x="427" y="29205"/>
                      <a:pt x="829" y="29205"/>
                    </a:cubicBezTo>
                    <a:cubicBezTo>
                      <a:pt x="1023" y="29205"/>
                      <a:pt x="1211" y="29100"/>
                      <a:pt x="1320" y="28846"/>
                    </a:cubicBezTo>
                    <a:cubicBezTo>
                      <a:pt x="5644" y="20458"/>
                      <a:pt x="10938" y="10355"/>
                      <a:pt x="10453" y="588"/>
                    </a:cubicBezTo>
                    <a:cubicBezTo>
                      <a:pt x="10453" y="196"/>
                      <a:pt x="10146" y="1"/>
                      <a:pt x="9838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2"/>
              <p:cNvSpPr/>
              <p:nvPr/>
            </p:nvSpPr>
            <p:spPr>
              <a:xfrm>
                <a:off x="6732068" y="336635"/>
                <a:ext cx="35873" cy="80581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0809" extrusionOk="0">
                    <a:moveTo>
                      <a:pt x="4048" y="1"/>
                    </a:moveTo>
                    <a:cubicBezTo>
                      <a:pt x="3794" y="1"/>
                      <a:pt x="3554" y="140"/>
                      <a:pt x="3493" y="460"/>
                    </a:cubicBezTo>
                    <a:cubicBezTo>
                      <a:pt x="2859" y="3703"/>
                      <a:pt x="1778" y="6834"/>
                      <a:pt x="212" y="9929"/>
                    </a:cubicBezTo>
                    <a:cubicBezTo>
                      <a:pt x="1" y="10378"/>
                      <a:pt x="483" y="10809"/>
                      <a:pt x="887" y="10809"/>
                    </a:cubicBezTo>
                    <a:cubicBezTo>
                      <a:pt x="1053" y="10809"/>
                      <a:pt x="1207" y="10736"/>
                      <a:pt x="1293" y="10562"/>
                    </a:cubicBezTo>
                    <a:cubicBezTo>
                      <a:pt x="2859" y="7431"/>
                      <a:pt x="4089" y="4188"/>
                      <a:pt x="4723" y="758"/>
                    </a:cubicBezTo>
                    <a:cubicBezTo>
                      <a:pt x="4811" y="294"/>
                      <a:pt x="4416" y="1"/>
                      <a:pt x="4048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2"/>
              <p:cNvSpPr/>
              <p:nvPr/>
            </p:nvSpPr>
            <p:spPr>
              <a:xfrm>
                <a:off x="6585383" y="560434"/>
                <a:ext cx="179934" cy="213101"/>
              </a:xfrm>
              <a:custGeom>
                <a:avLst/>
                <a:gdLst/>
                <a:ahLst/>
                <a:cxnLst/>
                <a:rect l="l" t="t" r="r" b="b"/>
                <a:pathLst>
                  <a:path w="24136" h="28585" extrusionOk="0">
                    <a:moveTo>
                      <a:pt x="892" y="0"/>
                    </a:moveTo>
                    <a:cubicBezTo>
                      <a:pt x="446" y="0"/>
                      <a:pt x="1" y="439"/>
                      <a:pt x="316" y="860"/>
                    </a:cubicBezTo>
                    <a:cubicBezTo>
                      <a:pt x="7623" y="10180"/>
                      <a:pt x="14930" y="19500"/>
                      <a:pt x="22833" y="28372"/>
                    </a:cubicBezTo>
                    <a:cubicBezTo>
                      <a:pt x="22982" y="28522"/>
                      <a:pt x="23140" y="28584"/>
                      <a:pt x="23287" y="28584"/>
                    </a:cubicBezTo>
                    <a:cubicBezTo>
                      <a:pt x="23765" y="28584"/>
                      <a:pt x="24136" y="27925"/>
                      <a:pt x="23765" y="27440"/>
                    </a:cubicBezTo>
                    <a:cubicBezTo>
                      <a:pt x="15862" y="18754"/>
                      <a:pt x="8704" y="9583"/>
                      <a:pt x="1397" y="263"/>
                    </a:cubicBezTo>
                    <a:cubicBezTo>
                      <a:pt x="1266" y="77"/>
                      <a:pt x="1079" y="0"/>
                      <a:pt x="892" y="0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2"/>
              <p:cNvSpPr/>
              <p:nvPr/>
            </p:nvSpPr>
            <p:spPr>
              <a:xfrm>
                <a:off x="6413985" y="771105"/>
                <a:ext cx="179658" cy="203917"/>
              </a:xfrm>
              <a:custGeom>
                <a:avLst/>
                <a:gdLst/>
                <a:ahLst/>
                <a:cxnLst/>
                <a:rect l="l" t="t" r="r" b="b"/>
                <a:pathLst>
                  <a:path w="24099" h="27353" extrusionOk="0">
                    <a:moveTo>
                      <a:pt x="899" y="0"/>
                    </a:moveTo>
                    <a:cubicBezTo>
                      <a:pt x="441" y="0"/>
                      <a:pt x="0" y="448"/>
                      <a:pt x="343" y="896"/>
                    </a:cubicBezTo>
                    <a:cubicBezTo>
                      <a:pt x="7016" y="10365"/>
                      <a:pt x="14919" y="18604"/>
                      <a:pt x="22711" y="27141"/>
                    </a:cubicBezTo>
                    <a:cubicBezTo>
                      <a:pt x="22851" y="27291"/>
                      <a:pt x="23010" y="27353"/>
                      <a:pt x="23163" y="27353"/>
                    </a:cubicBezTo>
                    <a:cubicBezTo>
                      <a:pt x="23661" y="27353"/>
                      <a:pt x="24099" y="26694"/>
                      <a:pt x="23643" y="26209"/>
                    </a:cubicBezTo>
                    <a:cubicBezTo>
                      <a:pt x="15851" y="17821"/>
                      <a:pt x="7948" y="9583"/>
                      <a:pt x="1424" y="263"/>
                    </a:cubicBezTo>
                    <a:cubicBezTo>
                      <a:pt x="1282" y="77"/>
                      <a:pt x="1089" y="0"/>
                      <a:pt x="899" y="0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2"/>
              <p:cNvSpPr/>
              <p:nvPr/>
            </p:nvSpPr>
            <p:spPr>
              <a:xfrm>
                <a:off x="6881697" y="951471"/>
                <a:ext cx="71225" cy="59856"/>
              </a:xfrm>
              <a:custGeom>
                <a:avLst/>
                <a:gdLst/>
                <a:ahLst/>
                <a:cxnLst/>
                <a:rect l="l" t="t" r="r" b="b"/>
                <a:pathLst>
                  <a:path w="9554" h="8029" extrusionOk="0">
                    <a:moveTo>
                      <a:pt x="991" y="0"/>
                    </a:moveTo>
                    <a:cubicBezTo>
                      <a:pt x="463" y="0"/>
                      <a:pt x="0" y="588"/>
                      <a:pt x="496" y="1083"/>
                    </a:cubicBezTo>
                    <a:cubicBezTo>
                      <a:pt x="3143" y="3395"/>
                      <a:pt x="5454" y="6042"/>
                      <a:pt x="8437" y="7906"/>
                    </a:cubicBezTo>
                    <a:cubicBezTo>
                      <a:pt x="8543" y="7992"/>
                      <a:pt x="8650" y="8029"/>
                      <a:pt x="8752" y="8029"/>
                    </a:cubicBezTo>
                    <a:cubicBezTo>
                      <a:pt x="9219" y="8029"/>
                      <a:pt x="9554" y="7249"/>
                      <a:pt x="9033" y="6974"/>
                    </a:cubicBezTo>
                    <a:cubicBezTo>
                      <a:pt x="6237" y="4960"/>
                      <a:pt x="3926" y="2463"/>
                      <a:pt x="1428" y="151"/>
                    </a:cubicBezTo>
                    <a:cubicBezTo>
                      <a:pt x="1290" y="46"/>
                      <a:pt x="1138" y="0"/>
                      <a:pt x="991" y="0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2"/>
              <p:cNvSpPr/>
              <p:nvPr/>
            </p:nvSpPr>
            <p:spPr>
              <a:xfrm>
                <a:off x="6844631" y="951583"/>
                <a:ext cx="45841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4933" extrusionOk="0">
                    <a:moveTo>
                      <a:pt x="1048" y="1"/>
                    </a:moveTo>
                    <a:cubicBezTo>
                      <a:pt x="502" y="1"/>
                      <a:pt x="0" y="679"/>
                      <a:pt x="510" y="1068"/>
                    </a:cubicBezTo>
                    <a:cubicBezTo>
                      <a:pt x="2038" y="2299"/>
                      <a:pt x="3455" y="3380"/>
                      <a:pt x="4834" y="4796"/>
                    </a:cubicBezTo>
                    <a:cubicBezTo>
                      <a:pt x="4969" y="4891"/>
                      <a:pt x="5110" y="4932"/>
                      <a:pt x="5244" y="4932"/>
                    </a:cubicBezTo>
                    <a:cubicBezTo>
                      <a:pt x="5743" y="4932"/>
                      <a:pt x="6148" y="4364"/>
                      <a:pt x="5766" y="3864"/>
                    </a:cubicBezTo>
                    <a:cubicBezTo>
                      <a:pt x="4387" y="2634"/>
                      <a:pt x="2821" y="1367"/>
                      <a:pt x="1442" y="136"/>
                    </a:cubicBezTo>
                    <a:cubicBezTo>
                      <a:pt x="1317" y="41"/>
                      <a:pt x="1181" y="1"/>
                      <a:pt x="1048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2"/>
              <p:cNvSpPr/>
              <p:nvPr/>
            </p:nvSpPr>
            <p:spPr>
              <a:xfrm>
                <a:off x="6335387" y="495330"/>
                <a:ext cx="21247" cy="85859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11517" extrusionOk="0">
                    <a:moveTo>
                      <a:pt x="1189" y="1"/>
                    </a:moveTo>
                    <a:cubicBezTo>
                      <a:pt x="936" y="1"/>
                      <a:pt x="695" y="140"/>
                      <a:pt x="634" y="459"/>
                    </a:cubicBezTo>
                    <a:cubicBezTo>
                      <a:pt x="0" y="4187"/>
                      <a:pt x="149" y="7580"/>
                      <a:pt x="1566" y="11159"/>
                    </a:cubicBezTo>
                    <a:cubicBezTo>
                      <a:pt x="1662" y="11412"/>
                      <a:pt x="1840" y="11517"/>
                      <a:pt x="2027" y="11517"/>
                    </a:cubicBezTo>
                    <a:cubicBezTo>
                      <a:pt x="2419" y="11517"/>
                      <a:pt x="2849" y="11055"/>
                      <a:pt x="2647" y="10525"/>
                    </a:cubicBezTo>
                    <a:cubicBezTo>
                      <a:pt x="1380" y="7431"/>
                      <a:pt x="1231" y="4187"/>
                      <a:pt x="1864" y="758"/>
                    </a:cubicBezTo>
                    <a:cubicBezTo>
                      <a:pt x="1953" y="294"/>
                      <a:pt x="1557" y="1"/>
                      <a:pt x="1189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2"/>
              <p:cNvSpPr/>
              <p:nvPr/>
            </p:nvSpPr>
            <p:spPr>
              <a:xfrm>
                <a:off x="6362069" y="594630"/>
                <a:ext cx="11399" cy="946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269" extrusionOk="0">
                    <a:moveTo>
                      <a:pt x="783" y="1"/>
                    </a:moveTo>
                    <a:cubicBezTo>
                      <a:pt x="0" y="1"/>
                      <a:pt x="0" y="1268"/>
                      <a:pt x="783" y="1268"/>
                    </a:cubicBezTo>
                    <a:cubicBezTo>
                      <a:pt x="1529" y="1268"/>
                      <a:pt x="1529" y="1"/>
                      <a:pt x="783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4" name="Google Shape;1494;p42"/>
            <p:cNvSpPr/>
            <p:nvPr/>
          </p:nvSpPr>
          <p:spPr>
            <a:xfrm>
              <a:off x="7015179" y="548499"/>
              <a:ext cx="60035" cy="148138"/>
            </a:xfrm>
            <a:custGeom>
              <a:avLst/>
              <a:gdLst/>
              <a:ahLst/>
              <a:cxnLst/>
              <a:rect l="l" t="t" r="r" b="b"/>
              <a:pathLst>
                <a:path w="8053" h="19871" extrusionOk="0">
                  <a:moveTo>
                    <a:pt x="2797" y="0"/>
                  </a:moveTo>
                  <a:cubicBezTo>
                    <a:pt x="2461" y="0"/>
                    <a:pt x="2014" y="0"/>
                    <a:pt x="1529" y="783"/>
                  </a:cubicBezTo>
                  <a:cubicBezTo>
                    <a:pt x="1" y="3095"/>
                    <a:pt x="1082" y="12713"/>
                    <a:pt x="3393" y="19871"/>
                  </a:cubicBezTo>
                  <a:cubicBezTo>
                    <a:pt x="4810" y="16926"/>
                    <a:pt x="6525" y="14912"/>
                    <a:pt x="8053" y="10700"/>
                  </a:cubicBezTo>
                  <a:cubicBezTo>
                    <a:pt x="7755" y="7755"/>
                    <a:pt x="6823" y="4660"/>
                    <a:pt x="5108" y="2163"/>
                  </a:cubicBezTo>
                  <a:cubicBezTo>
                    <a:pt x="4325" y="783"/>
                    <a:pt x="3579" y="150"/>
                    <a:pt x="2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7143576" y="391996"/>
              <a:ext cx="63651" cy="172628"/>
            </a:xfrm>
            <a:custGeom>
              <a:avLst/>
              <a:gdLst/>
              <a:ahLst/>
              <a:cxnLst/>
              <a:rect l="l" t="t" r="r" b="b"/>
              <a:pathLst>
                <a:path w="8538" h="23156" extrusionOk="0">
                  <a:moveTo>
                    <a:pt x="5159" y="0"/>
                  </a:moveTo>
                  <a:cubicBezTo>
                    <a:pt x="3055" y="0"/>
                    <a:pt x="1252" y="3412"/>
                    <a:pt x="485" y="9325"/>
                  </a:cubicBezTo>
                  <a:lnTo>
                    <a:pt x="1" y="23156"/>
                  </a:lnTo>
                  <a:cubicBezTo>
                    <a:pt x="4064" y="20844"/>
                    <a:pt x="6860" y="17713"/>
                    <a:pt x="8091" y="14470"/>
                  </a:cubicBezTo>
                  <a:cubicBezTo>
                    <a:pt x="8389" y="11823"/>
                    <a:pt x="8538" y="9474"/>
                    <a:pt x="8389" y="7312"/>
                  </a:cubicBezTo>
                  <a:cubicBezTo>
                    <a:pt x="8091" y="2801"/>
                    <a:pt x="7009" y="154"/>
                    <a:pt x="5295" y="5"/>
                  </a:cubicBezTo>
                  <a:cubicBezTo>
                    <a:pt x="5249" y="2"/>
                    <a:pt x="5204" y="0"/>
                    <a:pt x="5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7296188" y="465391"/>
              <a:ext cx="40965" cy="39407"/>
            </a:xfrm>
            <a:custGeom>
              <a:avLst/>
              <a:gdLst/>
              <a:ahLst/>
              <a:cxnLst/>
              <a:rect l="l" t="t" r="r" b="b"/>
              <a:pathLst>
                <a:path w="5495" h="5286" extrusionOk="0">
                  <a:moveTo>
                    <a:pt x="4599" y="0"/>
                  </a:moveTo>
                  <a:cubicBezTo>
                    <a:pt x="4414" y="0"/>
                    <a:pt x="4228" y="77"/>
                    <a:pt x="4097" y="263"/>
                  </a:cubicBezTo>
                  <a:cubicBezTo>
                    <a:pt x="2979" y="1679"/>
                    <a:pt x="1749" y="3059"/>
                    <a:pt x="369" y="4289"/>
                  </a:cubicBezTo>
                  <a:cubicBezTo>
                    <a:pt x="0" y="4658"/>
                    <a:pt x="365" y="5285"/>
                    <a:pt x="840" y="5285"/>
                  </a:cubicBezTo>
                  <a:cubicBezTo>
                    <a:pt x="990" y="5285"/>
                    <a:pt x="1150" y="5223"/>
                    <a:pt x="1301" y="5072"/>
                  </a:cubicBezTo>
                  <a:cubicBezTo>
                    <a:pt x="2681" y="3842"/>
                    <a:pt x="3911" y="2425"/>
                    <a:pt x="5178" y="897"/>
                  </a:cubicBezTo>
                  <a:cubicBezTo>
                    <a:pt x="5495" y="448"/>
                    <a:pt x="5047" y="0"/>
                    <a:pt x="4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7038245" y="585811"/>
              <a:ext cx="9185" cy="27106"/>
            </a:xfrm>
            <a:custGeom>
              <a:avLst/>
              <a:gdLst/>
              <a:ahLst/>
              <a:cxnLst/>
              <a:rect l="l" t="t" r="r" b="b"/>
              <a:pathLst>
                <a:path w="1232" h="3636" extrusionOk="0">
                  <a:moveTo>
                    <a:pt x="616" y="0"/>
                  </a:moveTo>
                  <a:cubicBezTo>
                    <a:pt x="308" y="0"/>
                    <a:pt x="1" y="196"/>
                    <a:pt x="1" y="587"/>
                  </a:cubicBezTo>
                  <a:lnTo>
                    <a:pt x="1" y="3048"/>
                  </a:lnTo>
                  <a:cubicBezTo>
                    <a:pt x="1" y="3439"/>
                    <a:pt x="308" y="3635"/>
                    <a:pt x="616" y="3635"/>
                  </a:cubicBezTo>
                  <a:cubicBezTo>
                    <a:pt x="923" y="3635"/>
                    <a:pt x="1231" y="3439"/>
                    <a:pt x="1231" y="3048"/>
                  </a:cubicBezTo>
                  <a:lnTo>
                    <a:pt x="1231" y="587"/>
                  </a:lnTo>
                  <a:cubicBezTo>
                    <a:pt x="1231" y="196"/>
                    <a:pt x="923" y="0"/>
                    <a:pt x="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E90F2D-E59A-F2D3-0E7A-3534D32B09B0}"/>
              </a:ext>
            </a:extLst>
          </p:cNvPr>
          <p:cNvSpPr txBox="1"/>
          <p:nvPr/>
        </p:nvSpPr>
        <p:spPr>
          <a:xfrm>
            <a:off x="3353101" y="381987"/>
            <a:ext cx="461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ВИЧ как социальная проблема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C881C-9F55-0D0A-4AF3-DC3CD27A141C}"/>
              </a:ext>
            </a:extLst>
          </p:cNvPr>
          <p:cNvSpPr txBox="1"/>
          <p:nvPr/>
        </p:nvSpPr>
        <p:spPr>
          <a:xfrm>
            <a:off x="4087446" y="1070708"/>
            <a:ext cx="42342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Проблема с обучением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Проблема с трудоустройством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Агрессия в отношении людей живущих с </a:t>
            </a:r>
            <a:r>
              <a:rPr lang="ru-RU" sz="1600" dirty="0" smtClean="0"/>
              <a:t>ВИЧ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дискриминирующих законов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Возникновение более тяжелых условий жизни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Стигматизация и </a:t>
            </a:r>
            <a:r>
              <a:rPr lang="ru-RU" sz="1600" dirty="0" err="1"/>
              <a:t>самостигматизация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с</a:t>
            </a:r>
            <a:r>
              <a:rPr lang="ru-RU" sz="1600" b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тигма </a:t>
            </a:r>
            <a:r>
              <a:rPr lang="ru-RU" sz="1600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 это ярлык, имеющий негативный оттенок, своеобразное социальное клеймо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Низкая грамотность различных групп населения, как </a:t>
            </a:r>
            <a:r>
              <a:rPr lang="ru-RU" sz="1600" dirty="0" smtClean="0"/>
              <a:t>в медицинских </a:t>
            </a:r>
            <a:r>
              <a:rPr lang="ru-RU" sz="1600" dirty="0"/>
              <a:t>аспектах, так и в вопросах прав пациента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6445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46"/>
          <p:cNvSpPr/>
          <p:nvPr/>
        </p:nvSpPr>
        <p:spPr>
          <a:xfrm>
            <a:off x="4843199" y="1258277"/>
            <a:ext cx="3933477" cy="3391876"/>
          </a:xfrm>
          <a:prstGeom prst="roundRect">
            <a:avLst>
              <a:gd name="adj" fmla="val 96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46"/>
          <p:cNvSpPr/>
          <p:nvPr/>
        </p:nvSpPr>
        <p:spPr>
          <a:xfrm>
            <a:off x="203200" y="1258278"/>
            <a:ext cx="4097600" cy="3391876"/>
          </a:xfrm>
          <a:prstGeom prst="roundRect">
            <a:avLst>
              <a:gd name="adj" fmla="val 96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46"/>
          <p:cNvSpPr txBox="1">
            <a:spLocks noGrp="1"/>
          </p:cNvSpPr>
          <p:nvPr>
            <p:ph type="subTitle" idx="1"/>
          </p:nvPr>
        </p:nvSpPr>
        <p:spPr>
          <a:xfrm>
            <a:off x="484555" y="1707462"/>
            <a:ext cx="3743568" cy="273265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+mn-lt"/>
              </a:rPr>
              <a:t>защищённые половые контакты;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+mn-lt"/>
              </a:rPr>
              <a:t>использование стерильных инструментов для проведения различных манипуляций, сопровождающихся нарушением целостности слизистых и кожных покровов;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+mn-lt"/>
              </a:rPr>
              <a:t>тестирование на ВИЧ всего населения не реже 1 раза в год;</a:t>
            </a:r>
          </a:p>
          <a:p>
            <a:pPr marL="316800" lvl="0" indent="-1753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1584" name="Google Shape;1584;p46"/>
          <p:cNvSpPr txBox="1">
            <a:spLocks noGrp="1"/>
          </p:cNvSpPr>
          <p:nvPr>
            <p:ph type="subTitle" idx="2"/>
          </p:nvPr>
        </p:nvSpPr>
        <p:spPr>
          <a:xfrm>
            <a:off x="4933335" y="1634529"/>
            <a:ext cx="3618703" cy="301562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550" dirty="0">
                <a:latin typeface="+mn-lt"/>
              </a:rPr>
              <a:t>обязательное обследование на ВИЧ при планировании беременности, постановке на учёт в связи с беременностью, а также во время беременности и перед родами;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550" dirty="0">
                <a:latin typeface="+mn-lt"/>
              </a:rPr>
              <a:t>обязательный приём препаратов всем ВИЧ-инфицированным женщинам во время беременности;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550" dirty="0">
                <a:latin typeface="+mn-lt"/>
              </a:rPr>
              <a:t>приём препаратов всем ВИЧ-инфицированным для снижения вероятности передачи вируса.</a:t>
            </a:r>
          </a:p>
          <a:p>
            <a:pPr marL="316800" lvl="0" indent="-1753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1585" name="Google Shape;1585;p46"/>
          <p:cNvSpPr txBox="1">
            <a:spLocks noGrp="1"/>
          </p:cNvSpPr>
          <p:nvPr>
            <p:ph type="title"/>
          </p:nvPr>
        </p:nvSpPr>
        <p:spPr>
          <a:xfrm>
            <a:off x="720000" y="4291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Профилактика вич-инфекции </a:t>
            </a:r>
            <a:endParaRPr dirty="0"/>
          </a:p>
        </p:txBody>
      </p:sp>
      <p:grpSp>
        <p:nvGrpSpPr>
          <p:cNvPr id="1586" name="Google Shape;1586;p46"/>
          <p:cNvGrpSpPr/>
          <p:nvPr/>
        </p:nvGrpSpPr>
        <p:grpSpPr>
          <a:xfrm>
            <a:off x="4300800" y="4279372"/>
            <a:ext cx="435000" cy="435003"/>
            <a:chOff x="2266050" y="4108747"/>
            <a:chExt cx="435000" cy="435003"/>
          </a:xfrm>
        </p:grpSpPr>
        <p:sp>
          <p:nvSpPr>
            <p:cNvPr id="1587" name="Google Shape;1587;p46"/>
            <p:cNvSpPr/>
            <p:nvPr/>
          </p:nvSpPr>
          <p:spPr>
            <a:xfrm>
              <a:off x="2266050" y="4108750"/>
              <a:ext cx="435000" cy="43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46"/>
            <p:cNvGrpSpPr/>
            <p:nvPr/>
          </p:nvGrpSpPr>
          <p:grpSpPr>
            <a:xfrm>
              <a:off x="2266050" y="4108747"/>
              <a:ext cx="434992" cy="434992"/>
              <a:chOff x="1492675" y="4992125"/>
              <a:chExt cx="481825" cy="481825"/>
            </a:xfrm>
          </p:grpSpPr>
          <p:sp>
            <p:nvSpPr>
              <p:cNvPr id="1589" name="Google Shape;1589;p46"/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90" name="Google Shape;1590;p46"/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50"/>
          <p:cNvSpPr txBox="1">
            <a:spLocks noGrp="1"/>
          </p:cNvSpPr>
          <p:nvPr>
            <p:ph type="title"/>
          </p:nvPr>
        </p:nvSpPr>
        <p:spPr>
          <a:xfrm>
            <a:off x="3687875" y="1086750"/>
            <a:ext cx="4885601" cy="31257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l">
              <a:lnSpc>
                <a:spcPts val="1560"/>
              </a:lnSpc>
              <a:spcAft>
                <a:spcPts val="800"/>
              </a:spcAft>
            </a:pPr>
            <a:r>
              <a:rPr lang="ru-RU" sz="1600" dirty="0"/>
              <a:t>Особенность лечения ВИЧ-инфекции заключается в: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необходимости </a:t>
            </a:r>
            <a:r>
              <a:rPr lang="ru-RU" sz="1600" dirty="0"/>
              <a:t>ежедневного пожизненного приёма препаратов (как правило, не менее трёх);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контроле </a:t>
            </a:r>
            <a:r>
              <a:rPr lang="ru-RU" sz="1600" dirty="0"/>
              <a:t>эффективности лечения у врача-инфекциониста;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наблюдении </a:t>
            </a:r>
            <a:r>
              <a:rPr lang="ru-RU" sz="1600" dirty="0"/>
              <a:t>возможных нежелательных явлений, связанных с приёмом препаратов.</a:t>
            </a:r>
            <a:br>
              <a:rPr lang="ru-RU" sz="1600" dirty="0"/>
            </a:br>
            <a:endParaRPr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E02310-42E1-F121-12CF-A779ED4A0577}"/>
              </a:ext>
            </a:extLst>
          </p:cNvPr>
          <p:cNvSpPr txBox="1"/>
          <p:nvPr/>
        </p:nvSpPr>
        <p:spPr>
          <a:xfrm>
            <a:off x="3094892" y="348921"/>
            <a:ext cx="47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Лечение болезни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p55"/>
          <p:cNvSpPr txBox="1">
            <a:spLocks noGrp="1"/>
          </p:cNvSpPr>
          <p:nvPr>
            <p:ph type="title"/>
          </p:nvPr>
        </p:nvSpPr>
        <p:spPr>
          <a:xfrm>
            <a:off x="720000" y="4291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СПИСОК ЛИТЕРАТУРЫ</a:t>
            </a:r>
            <a:endParaRPr dirty="0"/>
          </a:p>
        </p:txBody>
      </p:sp>
      <p:sp>
        <p:nvSpPr>
          <p:cNvPr id="2415" name="Google Shape;2415;p5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50800" indent="-171450">
              <a:lnSpc>
                <a:spcPct val="100000"/>
              </a:lnSpc>
            </a:pPr>
            <a:r>
              <a:rPr lang="en-US" sz="1200" b="1" dirty="0">
                <a:solidFill>
                  <a:schemeClr val="dk1"/>
                </a:solidFill>
                <a:hlinkClick r:id="rId3"/>
              </a:rPr>
              <a:t>https://probolezny.ru/vich-infekciya/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</a:p>
          <a:p>
            <a:pPr marL="171450" marR="50800" indent="-171450">
              <a:lnSpc>
                <a:spcPct val="100000"/>
              </a:lnSpc>
            </a:pPr>
            <a:r>
              <a:rPr lang="en-US" sz="1200" b="1" dirty="0">
                <a:solidFill>
                  <a:schemeClr val="dk1"/>
                </a:solidFill>
                <a:hlinkClick r:id="rId4"/>
              </a:rPr>
              <a:t>https://www.vidal.ru/encyclopedia/infektsionniebolesni/vich-spid-socialnye-aspekty-</a:t>
            </a:r>
            <a:endParaRPr lang="ru-RU" sz="1200" b="1" dirty="0">
              <a:solidFill>
                <a:schemeClr val="dk1"/>
              </a:solidFill>
              <a:hlinkClick r:id="rId4"/>
            </a:endParaRPr>
          </a:p>
          <a:p>
            <a:pPr marL="171450" marR="50800" indent="-171450">
              <a:lnSpc>
                <a:spcPct val="100000"/>
              </a:lnSpc>
            </a:pPr>
            <a:r>
              <a:rPr lang="en-US" sz="1200" b="1" dirty="0">
                <a:solidFill>
                  <a:schemeClr val="dk1"/>
                </a:solidFill>
                <a:hlinkClick r:id="rId4"/>
              </a:rPr>
              <a:t>problemy#1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en-US" sz="1200" b="1" dirty="0">
                <a:solidFill>
                  <a:schemeClr val="dk1"/>
                </a:solidFill>
                <a:hlinkClick r:id="rId5"/>
              </a:rPr>
              <a:t>https://gemotest.ru/info/spravochnik/zabolevaniya/vich-virus-immunodefitsita-</a:t>
            </a:r>
            <a:endParaRPr lang="ru-RU" sz="1200" b="1" dirty="0">
              <a:solidFill>
                <a:schemeClr val="dk1"/>
              </a:solidFill>
              <a:hlinkClick r:id="rId5"/>
            </a:endParaRPr>
          </a:p>
          <a:p>
            <a:pPr marL="171450" marR="50800" indent="-171450">
              <a:lnSpc>
                <a:spcPct val="100000"/>
              </a:lnSpc>
            </a:pPr>
            <a:r>
              <a:rPr lang="en-US" sz="1200" b="1" dirty="0" err="1">
                <a:solidFill>
                  <a:schemeClr val="dk1"/>
                </a:solidFill>
                <a:hlinkClick r:id="rId5"/>
              </a:rPr>
              <a:t>cheloveka</a:t>
            </a:r>
            <a:r>
              <a:rPr lang="en-US" sz="1200" b="1" dirty="0">
                <a:solidFill>
                  <a:schemeClr val="dk1"/>
                </a:solidFill>
                <a:hlinkClick r:id="rId5"/>
              </a:rPr>
              <a:t>/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en-US" sz="1200" b="1" dirty="0">
                <a:solidFill>
                  <a:schemeClr val="dk1"/>
                </a:solidFill>
                <a:hlinkClick r:id="rId6"/>
              </a:rPr>
              <a:t>https://</a:t>
            </a:r>
            <a:r>
              <a:rPr lang="ru-RU" sz="1200" b="1" dirty="0">
                <a:solidFill>
                  <a:schemeClr val="dk1"/>
                </a:solidFill>
                <a:hlinkClick r:id="rId6"/>
              </a:rPr>
              <a:t>лсп1.рф/</a:t>
            </a:r>
            <a:r>
              <a:rPr lang="en-US" sz="1200" b="1" dirty="0" err="1">
                <a:solidFill>
                  <a:schemeClr val="dk1"/>
                </a:solidFill>
                <a:hlinkClick r:id="rId6"/>
              </a:rPr>
              <a:t>pacientam</a:t>
            </a:r>
            <a:r>
              <a:rPr lang="en-US" sz="1200" b="1" dirty="0">
                <a:solidFill>
                  <a:schemeClr val="dk1"/>
                </a:solidFill>
                <a:hlinkClick r:id="rId6"/>
              </a:rPr>
              <a:t>/medprosvet1/</a:t>
            </a:r>
            <a:r>
              <a:rPr lang="en-US" sz="1200" b="1" dirty="0" err="1">
                <a:solidFill>
                  <a:schemeClr val="dk1"/>
                </a:solidFill>
                <a:hlinkClick r:id="rId6"/>
              </a:rPr>
              <a:t>vich-kak-globalnaya-problema</a:t>
            </a:r>
            <a:r>
              <a:rPr lang="en-US" sz="1200" b="1" dirty="0">
                <a:solidFill>
                  <a:schemeClr val="dk1"/>
                </a:solidFill>
                <a:hlinkClick r:id="rId6"/>
              </a:rPr>
              <a:t>-</a:t>
            </a:r>
            <a:endParaRPr lang="ru-RU" sz="1200" b="1" dirty="0">
              <a:solidFill>
                <a:schemeClr val="dk1"/>
              </a:solidFill>
              <a:hlinkClick r:id="rId6"/>
            </a:endParaRPr>
          </a:p>
          <a:p>
            <a:pPr marL="171450" marR="50800" indent="-171450">
              <a:lnSpc>
                <a:spcPct val="100000"/>
              </a:lnSpc>
            </a:pPr>
            <a:r>
              <a:rPr lang="en-US" sz="1200" b="1" dirty="0">
                <a:solidFill>
                  <a:schemeClr val="dk1"/>
                </a:solidFill>
                <a:hlinkClick r:id="rId6"/>
              </a:rPr>
              <a:t>chelovechestva.html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en-US" sz="1200" b="1" dirty="0">
                <a:solidFill>
                  <a:schemeClr val="dk1"/>
                </a:solidFill>
                <a:hlinkClick r:id="rId7"/>
              </a:rPr>
              <a:t>https://www.googlawi.com/ru/blog/health/a-z/hivaids/How-Many-People-Die-From-HIV-Each-Year/</a:t>
            </a:r>
            <a:r>
              <a:rPr lang="ru-RU" sz="1200" b="1" dirty="0">
                <a:solidFill>
                  <a:schemeClr val="dk1"/>
                </a:solidFill>
              </a:rPr>
              <a:t>  </a:t>
            </a:r>
          </a:p>
          <a:p>
            <a:pPr marL="171450" marR="50800" indent="-171450">
              <a:lnSpc>
                <a:spcPct val="100000"/>
              </a:lnSpc>
            </a:pPr>
            <a:r>
              <a:rPr lang="en-US" sz="1200" b="1" dirty="0">
                <a:solidFill>
                  <a:schemeClr val="dk1"/>
                </a:solidFill>
                <a:hlinkClick r:id="rId8"/>
              </a:rPr>
              <a:t>https://www.invitro.ru/library/bolezni/24188/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</a:p>
          <a:p>
            <a:pPr marL="0" marR="50800" indent="0">
              <a:lnSpc>
                <a:spcPct val="100000"/>
              </a:lnSpc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54"/>
          <p:cNvSpPr txBox="1">
            <a:spLocks noGrp="1"/>
          </p:cNvSpPr>
          <p:nvPr>
            <p:ph type="title"/>
          </p:nvPr>
        </p:nvSpPr>
        <p:spPr>
          <a:xfrm>
            <a:off x="720000" y="4291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Спасибо за внимание!</a:t>
            </a:r>
            <a:endParaRPr dirty="0"/>
          </a:p>
        </p:txBody>
      </p:sp>
      <p:grpSp>
        <p:nvGrpSpPr>
          <p:cNvPr id="2127" name="Google Shape;2127;p54"/>
          <p:cNvGrpSpPr/>
          <p:nvPr/>
        </p:nvGrpSpPr>
        <p:grpSpPr>
          <a:xfrm>
            <a:off x="6644370" y="2736278"/>
            <a:ext cx="1779487" cy="1867076"/>
            <a:chOff x="719849" y="2049622"/>
            <a:chExt cx="2433986" cy="2553790"/>
          </a:xfrm>
        </p:grpSpPr>
        <p:grpSp>
          <p:nvGrpSpPr>
            <p:cNvPr id="2128" name="Google Shape;2128;p54"/>
            <p:cNvGrpSpPr/>
            <p:nvPr/>
          </p:nvGrpSpPr>
          <p:grpSpPr>
            <a:xfrm>
              <a:off x="719849" y="3057929"/>
              <a:ext cx="2433986" cy="1545483"/>
              <a:chOff x="3444200" y="972900"/>
              <a:chExt cx="1848550" cy="1363100"/>
            </a:xfrm>
          </p:grpSpPr>
          <p:grpSp>
            <p:nvGrpSpPr>
              <p:cNvPr id="2129" name="Google Shape;2129;p54"/>
              <p:cNvGrpSpPr/>
              <p:nvPr/>
            </p:nvGrpSpPr>
            <p:grpSpPr>
              <a:xfrm>
                <a:off x="3444200" y="972900"/>
                <a:ext cx="799225" cy="1363100"/>
                <a:chOff x="3444200" y="972900"/>
                <a:chExt cx="799225" cy="1363100"/>
              </a:xfrm>
            </p:grpSpPr>
            <p:sp>
              <p:nvSpPr>
                <p:cNvPr id="2130" name="Google Shape;2130;p54"/>
                <p:cNvSpPr/>
                <p:nvPr/>
              </p:nvSpPr>
              <p:spPr>
                <a:xfrm>
                  <a:off x="3444200" y="972900"/>
                  <a:ext cx="121175" cy="26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10474" extrusionOk="0">
                      <a:moveTo>
                        <a:pt x="2599" y="0"/>
                      </a:moveTo>
                      <a:cubicBezTo>
                        <a:pt x="2249" y="0"/>
                        <a:pt x="1863" y="179"/>
                        <a:pt x="1448" y="626"/>
                      </a:cubicBezTo>
                      <a:cubicBezTo>
                        <a:pt x="1" y="2199"/>
                        <a:pt x="1700" y="5880"/>
                        <a:pt x="1165" y="9027"/>
                      </a:cubicBezTo>
                      <a:cubicBezTo>
                        <a:pt x="2864" y="7202"/>
                        <a:pt x="3273" y="10474"/>
                        <a:pt x="4846" y="2860"/>
                      </a:cubicBezTo>
                      <a:cubicBezTo>
                        <a:pt x="4846" y="2860"/>
                        <a:pt x="4000" y="0"/>
                        <a:pt x="2599" y="0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54"/>
                <p:cNvSpPr/>
                <p:nvPr/>
              </p:nvSpPr>
              <p:spPr>
                <a:xfrm>
                  <a:off x="3509500" y="991550"/>
                  <a:ext cx="134525" cy="37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14863" extrusionOk="0">
                      <a:moveTo>
                        <a:pt x="1828" y="1"/>
                      </a:moveTo>
                      <a:cubicBezTo>
                        <a:pt x="1786" y="1"/>
                        <a:pt x="1743" y="2"/>
                        <a:pt x="1699" y="5"/>
                      </a:cubicBezTo>
                      <a:cubicBezTo>
                        <a:pt x="0" y="163"/>
                        <a:pt x="913" y="7242"/>
                        <a:pt x="913" y="7242"/>
                      </a:cubicBezTo>
                      <a:cubicBezTo>
                        <a:pt x="913" y="7242"/>
                        <a:pt x="1902" y="14863"/>
                        <a:pt x="4998" y="14863"/>
                      </a:cubicBezTo>
                      <a:cubicBezTo>
                        <a:pt x="5122" y="14863"/>
                        <a:pt x="5250" y="14850"/>
                        <a:pt x="5381" y="14825"/>
                      </a:cubicBezTo>
                      <a:cubicBezTo>
                        <a:pt x="5381" y="14825"/>
                        <a:pt x="4059" y="6959"/>
                        <a:pt x="4185" y="4599"/>
                      </a:cubicBezTo>
                      <a:cubicBezTo>
                        <a:pt x="4185" y="2300"/>
                        <a:pt x="3438" y="1"/>
                        <a:pt x="1828" y="1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54"/>
                <p:cNvSpPr/>
                <p:nvPr/>
              </p:nvSpPr>
              <p:spPr>
                <a:xfrm>
                  <a:off x="3467025" y="984650"/>
                  <a:ext cx="737050" cy="11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2" h="47887" extrusionOk="0">
                      <a:moveTo>
                        <a:pt x="1802" y="0"/>
                      </a:moveTo>
                      <a:cubicBezTo>
                        <a:pt x="666" y="0"/>
                        <a:pt x="0" y="1225"/>
                        <a:pt x="0" y="1225"/>
                      </a:cubicBezTo>
                      <a:cubicBezTo>
                        <a:pt x="0" y="1225"/>
                        <a:pt x="535" y="7770"/>
                        <a:pt x="252" y="12364"/>
                      </a:cubicBezTo>
                      <a:cubicBezTo>
                        <a:pt x="126" y="13150"/>
                        <a:pt x="378" y="14063"/>
                        <a:pt x="661" y="14849"/>
                      </a:cubicBezTo>
                      <a:cubicBezTo>
                        <a:pt x="1573" y="18782"/>
                        <a:pt x="3147" y="22967"/>
                        <a:pt x="3524" y="27561"/>
                      </a:cubicBezTo>
                      <a:cubicBezTo>
                        <a:pt x="3524" y="28756"/>
                        <a:pt x="4185" y="29921"/>
                        <a:pt x="5097" y="31242"/>
                      </a:cubicBezTo>
                      <a:cubicBezTo>
                        <a:pt x="5381" y="31494"/>
                        <a:pt x="5506" y="31745"/>
                        <a:pt x="5758" y="32029"/>
                      </a:cubicBezTo>
                      <a:cubicBezTo>
                        <a:pt x="5884" y="32154"/>
                        <a:pt x="5884" y="32154"/>
                        <a:pt x="6041" y="32154"/>
                      </a:cubicBezTo>
                      <a:cubicBezTo>
                        <a:pt x="6041" y="32154"/>
                        <a:pt x="10352" y="36874"/>
                        <a:pt x="13624" y="39611"/>
                      </a:cubicBezTo>
                      <a:cubicBezTo>
                        <a:pt x="14033" y="40020"/>
                        <a:pt x="14411" y="40272"/>
                        <a:pt x="14694" y="40555"/>
                      </a:cubicBezTo>
                      <a:cubicBezTo>
                        <a:pt x="14946" y="40807"/>
                        <a:pt x="16519" y="42915"/>
                        <a:pt x="17054" y="45904"/>
                      </a:cubicBezTo>
                      <a:lnTo>
                        <a:pt x="28318" y="47886"/>
                      </a:lnTo>
                      <a:cubicBezTo>
                        <a:pt x="28979" y="44740"/>
                        <a:pt x="29482" y="40933"/>
                        <a:pt x="29230" y="37661"/>
                      </a:cubicBezTo>
                      <a:lnTo>
                        <a:pt x="29230" y="37661"/>
                      </a:lnTo>
                      <a:lnTo>
                        <a:pt x="28853" y="37787"/>
                      </a:lnTo>
                      <a:cubicBezTo>
                        <a:pt x="27783" y="36622"/>
                        <a:pt x="26619" y="35678"/>
                        <a:pt x="25549" y="34766"/>
                      </a:cubicBezTo>
                      <a:cubicBezTo>
                        <a:pt x="24385" y="33854"/>
                        <a:pt x="13121" y="23879"/>
                        <a:pt x="10478" y="20733"/>
                      </a:cubicBezTo>
                      <a:cubicBezTo>
                        <a:pt x="8653" y="18531"/>
                        <a:pt x="7205" y="15510"/>
                        <a:pt x="6419" y="13654"/>
                      </a:cubicBezTo>
                      <a:cubicBezTo>
                        <a:pt x="6041" y="12741"/>
                        <a:pt x="5884" y="12238"/>
                        <a:pt x="5884" y="12238"/>
                      </a:cubicBezTo>
                      <a:cubicBezTo>
                        <a:pt x="5884" y="12238"/>
                        <a:pt x="5884" y="12080"/>
                        <a:pt x="5758" y="11703"/>
                      </a:cubicBezTo>
                      <a:cubicBezTo>
                        <a:pt x="5506" y="10004"/>
                        <a:pt x="4720" y="4372"/>
                        <a:pt x="3682" y="1729"/>
                      </a:cubicBezTo>
                      <a:lnTo>
                        <a:pt x="3682" y="1603"/>
                      </a:lnTo>
                      <a:cubicBezTo>
                        <a:pt x="3524" y="1225"/>
                        <a:pt x="3272" y="816"/>
                        <a:pt x="3147" y="565"/>
                      </a:cubicBezTo>
                      <a:lnTo>
                        <a:pt x="3021" y="439"/>
                      </a:lnTo>
                      <a:cubicBezTo>
                        <a:pt x="2738" y="281"/>
                        <a:pt x="2612" y="156"/>
                        <a:pt x="2360" y="156"/>
                      </a:cubicBezTo>
                      <a:cubicBezTo>
                        <a:pt x="2360" y="30"/>
                        <a:pt x="2234" y="30"/>
                        <a:pt x="2234" y="30"/>
                      </a:cubicBezTo>
                      <a:lnTo>
                        <a:pt x="2108" y="30"/>
                      </a:lnTo>
                      <a:cubicBezTo>
                        <a:pt x="2003" y="10"/>
                        <a:pt x="1900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54"/>
                <p:cNvSpPr/>
                <p:nvPr/>
              </p:nvSpPr>
              <p:spPr>
                <a:xfrm>
                  <a:off x="3807625" y="1974925"/>
                  <a:ext cx="118000" cy="1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6577" extrusionOk="0">
                      <a:moveTo>
                        <a:pt x="0" y="0"/>
                      </a:moveTo>
                      <a:cubicBezTo>
                        <a:pt x="409" y="409"/>
                        <a:pt x="787" y="661"/>
                        <a:pt x="1070" y="944"/>
                      </a:cubicBezTo>
                      <a:cubicBezTo>
                        <a:pt x="1322" y="1196"/>
                        <a:pt x="2895" y="3304"/>
                        <a:pt x="3430" y="6293"/>
                      </a:cubicBezTo>
                      <a:lnTo>
                        <a:pt x="4720" y="6576"/>
                      </a:lnTo>
                      <a:cubicBezTo>
                        <a:pt x="4720" y="5790"/>
                        <a:pt x="4594" y="5003"/>
                        <a:pt x="4342" y="4342"/>
                      </a:cubicBezTo>
                      <a:cubicBezTo>
                        <a:pt x="3556" y="2360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54"/>
                <p:cNvSpPr/>
                <p:nvPr/>
              </p:nvSpPr>
              <p:spPr>
                <a:xfrm>
                  <a:off x="3460725" y="1015125"/>
                  <a:ext cx="39350" cy="1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" h="4443" extrusionOk="0">
                      <a:moveTo>
                        <a:pt x="330" y="1"/>
                      </a:moveTo>
                      <a:cubicBezTo>
                        <a:pt x="281" y="1"/>
                        <a:pt x="252" y="6"/>
                        <a:pt x="252" y="6"/>
                      </a:cubicBezTo>
                      <a:cubicBezTo>
                        <a:pt x="1" y="1705"/>
                        <a:pt x="504" y="4443"/>
                        <a:pt x="504" y="4443"/>
                      </a:cubicBezTo>
                      <a:cubicBezTo>
                        <a:pt x="1165" y="4191"/>
                        <a:pt x="1574" y="2492"/>
                        <a:pt x="1291" y="1171"/>
                      </a:cubicBezTo>
                      <a:cubicBezTo>
                        <a:pt x="1087" y="103"/>
                        <a:pt x="535" y="1"/>
                        <a:pt x="330" y="1"/>
                      </a:cubicBezTo>
                      <a:close/>
                    </a:path>
                  </a:pathLst>
                </a:custGeom>
                <a:solidFill>
                  <a:srgbClr val="FDBF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54"/>
                <p:cNvSpPr/>
                <p:nvPr/>
              </p:nvSpPr>
              <p:spPr>
                <a:xfrm>
                  <a:off x="3519725" y="985375"/>
                  <a:ext cx="107775" cy="34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1" h="13625" extrusionOk="0">
                      <a:moveTo>
                        <a:pt x="0" y="1"/>
                      </a:moveTo>
                      <a:cubicBezTo>
                        <a:pt x="378" y="252"/>
                        <a:pt x="1416" y="1196"/>
                        <a:pt x="1699" y="4060"/>
                      </a:cubicBezTo>
                      <a:cubicBezTo>
                        <a:pt x="1951" y="7489"/>
                        <a:pt x="3147" y="13499"/>
                        <a:pt x="3147" y="13499"/>
                      </a:cubicBezTo>
                      <a:cubicBezTo>
                        <a:pt x="3147" y="13499"/>
                        <a:pt x="3776" y="13625"/>
                        <a:pt x="4311" y="13625"/>
                      </a:cubicBezTo>
                      <a:cubicBezTo>
                        <a:pt x="3933" y="12712"/>
                        <a:pt x="3776" y="12209"/>
                        <a:pt x="3776" y="12209"/>
                      </a:cubicBezTo>
                      <a:cubicBezTo>
                        <a:pt x="3776" y="12209"/>
                        <a:pt x="3776" y="12051"/>
                        <a:pt x="3650" y="11674"/>
                      </a:cubicBezTo>
                      <a:cubicBezTo>
                        <a:pt x="3398" y="9975"/>
                        <a:pt x="2612" y="4343"/>
                        <a:pt x="1574" y="1700"/>
                      </a:cubicBezTo>
                      <a:lnTo>
                        <a:pt x="1574" y="1574"/>
                      </a:lnTo>
                      <a:cubicBezTo>
                        <a:pt x="1416" y="1196"/>
                        <a:pt x="1164" y="787"/>
                        <a:pt x="1039" y="536"/>
                      </a:cubicBezTo>
                      <a:lnTo>
                        <a:pt x="913" y="410"/>
                      </a:lnTo>
                      <a:cubicBezTo>
                        <a:pt x="630" y="252"/>
                        <a:pt x="504" y="127"/>
                        <a:pt x="252" y="127"/>
                      </a:cubicBezTo>
                      <a:cubicBezTo>
                        <a:pt x="252" y="1"/>
                        <a:pt x="126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54"/>
                <p:cNvSpPr/>
                <p:nvPr/>
              </p:nvSpPr>
              <p:spPr>
                <a:xfrm>
                  <a:off x="3480400" y="1355875"/>
                  <a:ext cx="114075" cy="40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" h="16268" extrusionOk="0">
                      <a:moveTo>
                        <a:pt x="0" y="0"/>
                      </a:moveTo>
                      <a:cubicBezTo>
                        <a:pt x="913" y="3807"/>
                        <a:pt x="2612" y="7992"/>
                        <a:pt x="2863" y="12586"/>
                      </a:cubicBezTo>
                      <a:cubicBezTo>
                        <a:pt x="2989" y="13750"/>
                        <a:pt x="3524" y="15072"/>
                        <a:pt x="4562" y="16267"/>
                      </a:cubicBezTo>
                      <a:cubicBezTo>
                        <a:pt x="3147" y="14033"/>
                        <a:pt x="3272" y="9691"/>
                        <a:pt x="2360" y="7080"/>
                      </a:cubicBezTo>
                      <a:cubicBezTo>
                        <a:pt x="1416" y="3933"/>
                        <a:pt x="126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54"/>
                <p:cNvSpPr/>
                <p:nvPr/>
              </p:nvSpPr>
              <p:spPr>
                <a:xfrm>
                  <a:off x="3565350" y="1300025"/>
                  <a:ext cx="232850" cy="4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4" h="19540" extrusionOk="0">
                      <a:moveTo>
                        <a:pt x="1164" y="0"/>
                      </a:moveTo>
                      <a:cubicBezTo>
                        <a:pt x="1164" y="0"/>
                        <a:pt x="0" y="252"/>
                        <a:pt x="126" y="1196"/>
                      </a:cubicBezTo>
                      <a:cubicBezTo>
                        <a:pt x="535" y="2612"/>
                        <a:pt x="1825" y="3933"/>
                        <a:pt x="2108" y="5129"/>
                      </a:cubicBezTo>
                      <a:cubicBezTo>
                        <a:pt x="2486" y="7489"/>
                        <a:pt x="1825" y="8527"/>
                        <a:pt x="3021" y="10635"/>
                      </a:cubicBezTo>
                      <a:cubicBezTo>
                        <a:pt x="3524" y="11548"/>
                        <a:pt x="4059" y="12334"/>
                        <a:pt x="4594" y="13247"/>
                      </a:cubicBezTo>
                      <a:cubicBezTo>
                        <a:pt x="5097" y="14159"/>
                        <a:pt x="5632" y="15072"/>
                        <a:pt x="6167" y="15858"/>
                      </a:cubicBezTo>
                      <a:cubicBezTo>
                        <a:pt x="6419" y="16267"/>
                        <a:pt x="6671" y="16519"/>
                        <a:pt x="6954" y="16928"/>
                      </a:cubicBezTo>
                      <a:cubicBezTo>
                        <a:pt x="7592" y="17704"/>
                        <a:pt x="8155" y="18339"/>
                        <a:pt x="8579" y="18795"/>
                      </a:cubicBezTo>
                      <a:lnTo>
                        <a:pt x="8579" y="18795"/>
                      </a:lnTo>
                      <a:cubicBezTo>
                        <a:pt x="7777" y="17862"/>
                        <a:pt x="7024" y="16623"/>
                        <a:pt x="6419" y="15606"/>
                      </a:cubicBezTo>
                      <a:cubicBezTo>
                        <a:pt x="5884" y="14033"/>
                        <a:pt x="5255" y="12051"/>
                        <a:pt x="4594" y="10887"/>
                      </a:cubicBezTo>
                      <a:cubicBezTo>
                        <a:pt x="3398" y="8527"/>
                        <a:pt x="4972" y="5255"/>
                        <a:pt x="3933" y="3682"/>
                      </a:cubicBezTo>
                      <a:cubicBezTo>
                        <a:pt x="2895" y="2108"/>
                        <a:pt x="1322" y="409"/>
                        <a:pt x="1322" y="409"/>
                      </a:cubicBezTo>
                      <a:lnTo>
                        <a:pt x="1164" y="0"/>
                      </a:lnTo>
                      <a:close/>
                      <a:moveTo>
                        <a:pt x="8579" y="18795"/>
                      </a:moveTo>
                      <a:cubicBezTo>
                        <a:pt x="8821" y="19076"/>
                        <a:pt x="9066" y="19329"/>
                        <a:pt x="9314" y="19539"/>
                      </a:cubicBezTo>
                      <a:cubicBezTo>
                        <a:pt x="9186" y="19426"/>
                        <a:pt x="8929" y="19171"/>
                        <a:pt x="8579" y="18795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54"/>
                <p:cNvSpPr/>
                <p:nvPr/>
              </p:nvSpPr>
              <p:spPr>
                <a:xfrm>
                  <a:off x="3574775" y="1325925"/>
                  <a:ext cx="668650" cy="69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46" h="27943" extrusionOk="0">
                      <a:moveTo>
                        <a:pt x="2015" y="1"/>
                      </a:moveTo>
                      <a:cubicBezTo>
                        <a:pt x="1769" y="1"/>
                        <a:pt x="1537" y="53"/>
                        <a:pt x="1322" y="160"/>
                      </a:cubicBezTo>
                      <a:cubicBezTo>
                        <a:pt x="1" y="789"/>
                        <a:pt x="3304" y="3810"/>
                        <a:pt x="3304" y="6044"/>
                      </a:cubicBezTo>
                      <a:cubicBezTo>
                        <a:pt x="3304" y="7365"/>
                        <a:pt x="3556" y="8278"/>
                        <a:pt x="3682" y="9064"/>
                      </a:cubicBezTo>
                      <a:cubicBezTo>
                        <a:pt x="3682" y="9316"/>
                        <a:pt x="3808" y="9442"/>
                        <a:pt x="3808" y="9725"/>
                      </a:cubicBezTo>
                      <a:cubicBezTo>
                        <a:pt x="3934" y="10386"/>
                        <a:pt x="4217" y="10889"/>
                        <a:pt x="4595" y="11550"/>
                      </a:cubicBezTo>
                      <a:cubicBezTo>
                        <a:pt x="4595" y="11550"/>
                        <a:pt x="4720" y="11676"/>
                        <a:pt x="4720" y="11802"/>
                      </a:cubicBezTo>
                      <a:cubicBezTo>
                        <a:pt x="4878" y="11959"/>
                        <a:pt x="4878" y="12085"/>
                        <a:pt x="5004" y="12085"/>
                      </a:cubicBezTo>
                      <a:cubicBezTo>
                        <a:pt x="6042" y="13784"/>
                        <a:pt x="8276" y="18755"/>
                        <a:pt x="8402" y="19951"/>
                      </a:cubicBezTo>
                      <a:lnTo>
                        <a:pt x="24920" y="27943"/>
                      </a:lnTo>
                      <a:cubicBezTo>
                        <a:pt x="24920" y="27943"/>
                        <a:pt x="26745" y="21398"/>
                        <a:pt x="20987" y="17843"/>
                      </a:cubicBezTo>
                      <a:cubicBezTo>
                        <a:pt x="17054" y="15483"/>
                        <a:pt x="13247" y="14036"/>
                        <a:pt x="11800" y="11959"/>
                      </a:cubicBezTo>
                      <a:cubicBezTo>
                        <a:pt x="10384" y="9725"/>
                        <a:pt x="9062" y="6170"/>
                        <a:pt x="6828" y="3558"/>
                      </a:cubicBezTo>
                      <a:cubicBezTo>
                        <a:pt x="4958" y="1371"/>
                        <a:pt x="3286" y="1"/>
                        <a:pt x="20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54"/>
                <p:cNvSpPr/>
                <p:nvPr/>
              </p:nvSpPr>
              <p:spPr>
                <a:xfrm>
                  <a:off x="4011350" y="1742875"/>
                  <a:ext cx="192725" cy="25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9" h="1035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206" y="3934"/>
                        <a:pt x="6796" y="10352"/>
                        <a:pt x="6796" y="10352"/>
                      </a:cubicBezTo>
                      <a:cubicBezTo>
                        <a:pt x="6796" y="10352"/>
                        <a:pt x="7709" y="6671"/>
                        <a:pt x="5506" y="3650"/>
                      </a:cubicBezTo>
                      <a:cubicBezTo>
                        <a:pt x="3650" y="1165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54"/>
                <p:cNvSpPr/>
                <p:nvPr/>
              </p:nvSpPr>
              <p:spPr>
                <a:xfrm>
                  <a:off x="3706150" y="1384975"/>
                  <a:ext cx="147900" cy="2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6" h="997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99" y="2109"/>
                        <a:pt x="3021" y="5003"/>
                        <a:pt x="3682" y="6828"/>
                      </a:cubicBezTo>
                      <a:cubicBezTo>
                        <a:pt x="4342" y="8810"/>
                        <a:pt x="5915" y="9975"/>
                        <a:pt x="5915" y="9975"/>
                      </a:cubicBezTo>
                      <a:cubicBezTo>
                        <a:pt x="4972" y="8936"/>
                        <a:pt x="3933" y="5381"/>
                        <a:pt x="3147" y="3933"/>
                      </a:cubicBezTo>
                      <a:cubicBezTo>
                        <a:pt x="2360" y="2360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54"/>
                <p:cNvSpPr/>
                <p:nvPr/>
              </p:nvSpPr>
              <p:spPr>
                <a:xfrm>
                  <a:off x="3666825" y="1548075"/>
                  <a:ext cx="42500" cy="2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840" extrusionOk="0">
                      <a:moveTo>
                        <a:pt x="1223" y="0"/>
                      </a:moveTo>
                      <a:cubicBezTo>
                        <a:pt x="819" y="0"/>
                        <a:pt x="378" y="89"/>
                        <a:pt x="0" y="178"/>
                      </a:cubicBezTo>
                      <a:cubicBezTo>
                        <a:pt x="0" y="430"/>
                        <a:pt x="126" y="556"/>
                        <a:pt x="126" y="839"/>
                      </a:cubicBezTo>
                      <a:cubicBezTo>
                        <a:pt x="787" y="430"/>
                        <a:pt x="1699" y="52"/>
                        <a:pt x="1699" y="52"/>
                      </a:cubicBezTo>
                      <a:cubicBezTo>
                        <a:pt x="1552" y="16"/>
                        <a:pt x="1391" y="0"/>
                        <a:pt x="1223" y="0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54"/>
                <p:cNvSpPr/>
                <p:nvPr/>
              </p:nvSpPr>
              <p:spPr>
                <a:xfrm>
                  <a:off x="3601525" y="1354900"/>
                  <a:ext cx="71600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" h="3521" extrusionOk="0">
                      <a:moveTo>
                        <a:pt x="348" y="1"/>
                      </a:moveTo>
                      <a:cubicBezTo>
                        <a:pt x="140" y="1"/>
                        <a:pt x="1" y="39"/>
                        <a:pt x="1" y="39"/>
                      </a:cubicBezTo>
                      <a:cubicBezTo>
                        <a:pt x="1" y="39"/>
                        <a:pt x="1574" y="3186"/>
                        <a:pt x="1825" y="3437"/>
                      </a:cubicBezTo>
                      <a:cubicBezTo>
                        <a:pt x="1911" y="3497"/>
                        <a:pt x="2006" y="3520"/>
                        <a:pt x="2103" y="3520"/>
                      </a:cubicBezTo>
                      <a:cubicBezTo>
                        <a:pt x="2470" y="3520"/>
                        <a:pt x="2864" y="3186"/>
                        <a:pt x="2864" y="3186"/>
                      </a:cubicBezTo>
                      <a:cubicBezTo>
                        <a:pt x="2864" y="3186"/>
                        <a:pt x="2234" y="1203"/>
                        <a:pt x="1574" y="574"/>
                      </a:cubicBezTo>
                      <a:cubicBezTo>
                        <a:pt x="1171" y="95"/>
                        <a:pt x="674" y="1"/>
                        <a:pt x="348" y="1"/>
                      </a:cubicBezTo>
                      <a:close/>
                    </a:path>
                  </a:pathLst>
                </a:custGeom>
                <a:solidFill>
                  <a:srgbClr val="FDBF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54"/>
                <p:cNvSpPr/>
                <p:nvPr/>
              </p:nvSpPr>
              <p:spPr>
                <a:xfrm>
                  <a:off x="3807625" y="2165275"/>
                  <a:ext cx="400400" cy="1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6" h="6829" extrusionOk="0">
                      <a:moveTo>
                        <a:pt x="1699" y="1"/>
                      </a:moveTo>
                      <a:cubicBezTo>
                        <a:pt x="1699" y="1"/>
                        <a:pt x="1573" y="1039"/>
                        <a:pt x="1322" y="2235"/>
                      </a:cubicBezTo>
                      <a:cubicBezTo>
                        <a:pt x="1196" y="2770"/>
                        <a:pt x="126" y="6294"/>
                        <a:pt x="0" y="6828"/>
                      </a:cubicBezTo>
                      <a:lnTo>
                        <a:pt x="15732" y="6828"/>
                      </a:lnTo>
                      <a:cubicBezTo>
                        <a:pt x="15732" y="6828"/>
                        <a:pt x="16015" y="4594"/>
                        <a:pt x="15858" y="2895"/>
                      </a:cubicBezTo>
                      <a:cubicBezTo>
                        <a:pt x="15858" y="2486"/>
                        <a:pt x="15732" y="1983"/>
                        <a:pt x="15732" y="1700"/>
                      </a:cubicBezTo>
                      <a:lnTo>
                        <a:pt x="15732" y="1574"/>
                      </a:lnTo>
                      <a:lnTo>
                        <a:pt x="13498" y="1322"/>
                      </a:lnTo>
                      <a:lnTo>
                        <a:pt x="169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54"/>
                <p:cNvSpPr/>
                <p:nvPr/>
              </p:nvSpPr>
              <p:spPr>
                <a:xfrm>
                  <a:off x="3840650" y="2165275"/>
                  <a:ext cx="363425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7" h="3555" extrusionOk="0">
                      <a:moveTo>
                        <a:pt x="378" y="1"/>
                      </a:moveTo>
                      <a:cubicBezTo>
                        <a:pt x="378" y="1"/>
                        <a:pt x="252" y="1039"/>
                        <a:pt x="1" y="2235"/>
                      </a:cubicBezTo>
                      <a:cubicBezTo>
                        <a:pt x="3980" y="3173"/>
                        <a:pt x="7518" y="3555"/>
                        <a:pt x="10153" y="3555"/>
                      </a:cubicBezTo>
                      <a:cubicBezTo>
                        <a:pt x="12289" y="3555"/>
                        <a:pt x="13833" y="3304"/>
                        <a:pt x="14537" y="2895"/>
                      </a:cubicBezTo>
                      <a:cubicBezTo>
                        <a:pt x="14537" y="2486"/>
                        <a:pt x="14411" y="1983"/>
                        <a:pt x="14411" y="1700"/>
                      </a:cubicBezTo>
                      <a:lnTo>
                        <a:pt x="12177" y="1322"/>
                      </a:lnTo>
                      <a:lnTo>
                        <a:pt x="37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54"/>
                <p:cNvSpPr/>
                <p:nvPr/>
              </p:nvSpPr>
              <p:spPr>
                <a:xfrm>
                  <a:off x="3840650" y="2100000"/>
                  <a:ext cx="379950" cy="1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8" h="5384" extrusionOk="0">
                      <a:moveTo>
                        <a:pt x="1322" y="0"/>
                      </a:moveTo>
                      <a:cubicBezTo>
                        <a:pt x="1322" y="0"/>
                        <a:pt x="1" y="1039"/>
                        <a:pt x="1" y="3650"/>
                      </a:cubicBezTo>
                      <a:cubicBezTo>
                        <a:pt x="1" y="3650"/>
                        <a:pt x="6751" y="5384"/>
                        <a:pt x="12226" y="5384"/>
                      </a:cubicBezTo>
                      <a:cubicBezTo>
                        <a:pt x="13138" y="5384"/>
                        <a:pt x="14016" y="5336"/>
                        <a:pt x="14820" y="5223"/>
                      </a:cubicBezTo>
                      <a:cubicBezTo>
                        <a:pt x="14820" y="5223"/>
                        <a:pt x="15198" y="3147"/>
                        <a:pt x="13908" y="1164"/>
                      </a:cubicBezTo>
                      <a:cubicBezTo>
                        <a:pt x="13908" y="1164"/>
                        <a:pt x="13157" y="1364"/>
                        <a:pt x="11422" y="1364"/>
                      </a:cubicBezTo>
                      <a:cubicBezTo>
                        <a:pt x="9447" y="1364"/>
                        <a:pt x="6195" y="1106"/>
                        <a:pt x="1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6" name="Google Shape;2146;p54"/>
              <p:cNvGrpSpPr/>
              <p:nvPr/>
            </p:nvGrpSpPr>
            <p:grpSpPr>
              <a:xfrm>
                <a:off x="4492750" y="972900"/>
                <a:ext cx="800000" cy="1363100"/>
                <a:chOff x="4492750" y="972900"/>
                <a:chExt cx="800000" cy="1363100"/>
              </a:xfrm>
            </p:grpSpPr>
            <p:sp>
              <p:nvSpPr>
                <p:cNvPr id="2147" name="Google Shape;2147;p54"/>
                <p:cNvSpPr/>
                <p:nvPr/>
              </p:nvSpPr>
              <p:spPr>
                <a:xfrm>
                  <a:off x="5171575" y="972900"/>
                  <a:ext cx="121175" cy="26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10474" extrusionOk="0">
                      <a:moveTo>
                        <a:pt x="2236" y="0"/>
                      </a:moveTo>
                      <a:cubicBezTo>
                        <a:pt x="826" y="0"/>
                        <a:pt x="1" y="2860"/>
                        <a:pt x="1" y="2860"/>
                      </a:cubicBezTo>
                      <a:cubicBezTo>
                        <a:pt x="1574" y="10474"/>
                        <a:pt x="1951" y="7202"/>
                        <a:pt x="3650" y="9027"/>
                      </a:cubicBezTo>
                      <a:cubicBezTo>
                        <a:pt x="3147" y="5880"/>
                        <a:pt x="4846" y="2199"/>
                        <a:pt x="3399" y="626"/>
                      </a:cubicBezTo>
                      <a:cubicBezTo>
                        <a:pt x="2977" y="179"/>
                        <a:pt x="2588" y="0"/>
                        <a:pt x="2236" y="0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54"/>
                <p:cNvSpPr/>
                <p:nvPr/>
              </p:nvSpPr>
              <p:spPr>
                <a:xfrm>
                  <a:off x="5092925" y="991550"/>
                  <a:ext cx="133750" cy="37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0" h="14863" extrusionOk="0">
                      <a:moveTo>
                        <a:pt x="3521" y="1"/>
                      </a:moveTo>
                      <a:cubicBezTo>
                        <a:pt x="1911" y="1"/>
                        <a:pt x="1164" y="2300"/>
                        <a:pt x="1164" y="4599"/>
                      </a:cubicBezTo>
                      <a:cubicBezTo>
                        <a:pt x="1290" y="6959"/>
                        <a:pt x="0" y="14825"/>
                        <a:pt x="0" y="14825"/>
                      </a:cubicBezTo>
                      <a:cubicBezTo>
                        <a:pt x="131" y="14850"/>
                        <a:pt x="259" y="14863"/>
                        <a:pt x="383" y="14863"/>
                      </a:cubicBezTo>
                      <a:cubicBezTo>
                        <a:pt x="3477" y="14863"/>
                        <a:pt x="4437" y="7242"/>
                        <a:pt x="4437" y="7242"/>
                      </a:cubicBezTo>
                      <a:cubicBezTo>
                        <a:pt x="4437" y="7242"/>
                        <a:pt x="5349" y="163"/>
                        <a:pt x="3650" y="5"/>
                      </a:cubicBezTo>
                      <a:cubicBezTo>
                        <a:pt x="3606" y="2"/>
                        <a:pt x="3564" y="1"/>
                        <a:pt x="3521" y="1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54"/>
                <p:cNvSpPr/>
                <p:nvPr/>
              </p:nvSpPr>
              <p:spPr>
                <a:xfrm>
                  <a:off x="4532075" y="984650"/>
                  <a:ext cx="737850" cy="11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4" h="47887" extrusionOk="0">
                      <a:moveTo>
                        <a:pt x="27712" y="0"/>
                      </a:moveTo>
                      <a:cubicBezTo>
                        <a:pt x="27614" y="0"/>
                        <a:pt x="27511" y="10"/>
                        <a:pt x="27406" y="30"/>
                      </a:cubicBezTo>
                      <a:lnTo>
                        <a:pt x="27280" y="30"/>
                      </a:lnTo>
                      <a:cubicBezTo>
                        <a:pt x="27280" y="30"/>
                        <a:pt x="27154" y="30"/>
                        <a:pt x="27154" y="156"/>
                      </a:cubicBezTo>
                      <a:cubicBezTo>
                        <a:pt x="26871" y="156"/>
                        <a:pt x="26745" y="281"/>
                        <a:pt x="26493" y="439"/>
                      </a:cubicBezTo>
                      <a:lnTo>
                        <a:pt x="26493" y="565"/>
                      </a:lnTo>
                      <a:cubicBezTo>
                        <a:pt x="26210" y="816"/>
                        <a:pt x="25958" y="1225"/>
                        <a:pt x="25832" y="1603"/>
                      </a:cubicBezTo>
                      <a:lnTo>
                        <a:pt x="25832" y="1729"/>
                      </a:lnTo>
                      <a:cubicBezTo>
                        <a:pt x="24794" y="4372"/>
                        <a:pt x="24007" y="10004"/>
                        <a:pt x="23724" y="11703"/>
                      </a:cubicBezTo>
                      <a:cubicBezTo>
                        <a:pt x="23724" y="12080"/>
                        <a:pt x="23598" y="12238"/>
                        <a:pt x="23598" y="12238"/>
                      </a:cubicBezTo>
                      <a:cubicBezTo>
                        <a:pt x="23598" y="12238"/>
                        <a:pt x="23473" y="12741"/>
                        <a:pt x="23064" y="13654"/>
                      </a:cubicBezTo>
                      <a:cubicBezTo>
                        <a:pt x="22277" y="15510"/>
                        <a:pt x="20861" y="18531"/>
                        <a:pt x="19005" y="20733"/>
                      </a:cubicBezTo>
                      <a:cubicBezTo>
                        <a:pt x="16393" y="23879"/>
                        <a:pt x="5129" y="33854"/>
                        <a:pt x="3933" y="34766"/>
                      </a:cubicBezTo>
                      <a:cubicBezTo>
                        <a:pt x="2895" y="35678"/>
                        <a:pt x="1699" y="36622"/>
                        <a:pt x="661" y="37787"/>
                      </a:cubicBezTo>
                      <a:lnTo>
                        <a:pt x="252" y="37661"/>
                      </a:lnTo>
                      <a:lnTo>
                        <a:pt x="252" y="37661"/>
                      </a:lnTo>
                      <a:cubicBezTo>
                        <a:pt x="0" y="40933"/>
                        <a:pt x="535" y="44740"/>
                        <a:pt x="1196" y="47886"/>
                      </a:cubicBezTo>
                      <a:lnTo>
                        <a:pt x="12460" y="45904"/>
                      </a:lnTo>
                      <a:cubicBezTo>
                        <a:pt x="12995" y="42915"/>
                        <a:pt x="14568" y="40807"/>
                        <a:pt x="14820" y="40555"/>
                      </a:cubicBezTo>
                      <a:cubicBezTo>
                        <a:pt x="15072" y="40272"/>
                        <a:pt x="15481" y="40020"/>
                        <a:pt x="15858" y="39611"/>
                      </a:cubicBezTo>
                      <a:cubicBezTo>
                        <a:pt x="19131" y="36874"/>
                        <a:pt x="23473" y="32154"/>
                        <a:pt x="23473" y="32154"/>
                      </a:cubicBezTo>
                      <a:cubicBezTo>
                        <a:pt x="23598" y="32154"/>
                        <a:pt x="23598" y="32154"/>
                        <a:pt x="23724" y="32029"/>
                      </a:cubicBezTo>
                      <a:cubicBezTo>
                        <a:pt x="24007" y="31745"/>
                        <a:pt x="24133" y="31494"/>
                        <a:pt x="24385" y="31242"/>
                      </a:cubicBezTo>
                      <a:cubicBezTo>
                        <a:pt x="25297" y="29921"/>
                        <a:pt x="25958" y="28756"/>
                        <a:pt x="26084" y="27561"/>
                      </a:cubicBezTo>
                      <a:cubicBezTo>
                        <a:pt x="26367" y="22967"/>
                        <a:pt x="28066" y="18782"/>
                        <a:pt x="28853" y="14849"/>
                      </a:cubicBezTo>
                      <a:cubicBezTo>
                        <a:pt x="29105" y="14063"/>
                        <a:pt x="29356" y="13150"/>
                        <a:pt x="29230" y="12364"/>
                      </a:cubicBezTo>
                      <a:cubicBezTo>
                        <a:pt x="28979" y="7770"/>
                        <a:pt x="29514" y="1225"/>
                        <a:pt x="29514" y="1225"/>
                      </a:cubicBezTo>
                      <a:cubicBezTo>
                        <a:pt x="29514" y="1225"/>
                        <a:pt x="28848" y="0"/>
                        <a:pt x="277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54"/>
                <p:cNvSpPr/>
                <p:nvPr/>
              </p:nvSpPr>
              <p:spPr>
                <a:xfrm>
                  <a:off x="4810525" y="1974925"/>
                  <a:ext cx="118025" cy="1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1" h="6577" extrusionOk="0">
                      <a:moveTo>
                        <a:pt x="4720" y="0"/>
                      </a:moveTo>
                      <a:cubicBezTo>
                        <a:pt x="4720" y="1"/>
                        <a:pt x="1196" y="2360"/>
                        <a:pt x="410" y="4342"/>
                      </a:cubicBezTo>
                      <a:cubicBezTo>
                        <a:pt x="127" y="5003"/>
                        <a:pt x="1" y="5790"/>
                        <a:pt x="1" y="6576"/>
                      </a:cubicBezTo>
                      <a:lnTo>
                        <a:pt x="1322" y="6293"/>
                      </a:lnTo>
                      <a:cubicBezTo>
                        <a:pt x="1857" y="3304"/>
                        <a:pt x="3430" y="1196"/>
                        <a:pt x="3682" y="944"/>
                      </a:cubicBezTo>
                      <a:cubicBezTo>
                        <a:pt x="3934" y="661"/>
                        <a:pt x="4343" y="409"/>
                        <a:pt x="4720" y="0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54"/>
                <p:cNvSpPr/>
                <p:nvPr/>
              </p:nvSpPr>
              <p:spPr>
                <a:xfrm>
                  <a:off x="5236875" y="1015125"/>
                  <a:ext cx="39350" cy="1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" h="4443" extrusionOk="0">
                      <a:moveTo>
                        <a:pt x="1244" y="1"/>
                      </a:moveTo>
                      <a:cubicBezTo>
                        <a:pt x="1038" y="1"/>
                        <a:pt x="481" y="103"/>
                        <a:pt x="252" y="1171"/>
                      </a:cubicBezTo>
                      <a:cubicBezTo>
                        <a:pt x="0" y="2492"/>
                        <a:pt x="378" y="4191"/>
                        <a:pt x="1038" y="4443"/>
                      </a:cubicBezTo>
                      <a:cubicBezTo>
                        <a:pt x="1038" y="4443"/>
                        <a:pt x="1573" y="1705"/>
                        <a:pt x="1322" y="6"/>
                      </a:cubicBezTo>
                      <a:cubicBezTo>
                        <a:pt x="1322" y="6"/>
                        <a:pt x="1293" y="1"/>
                        <a:pt x="1244" y="1"/>
                      </a:cubicBezTo>
                      <a:close/>
                    </a:path>
                  </a:pathLst>
                </a:custGeom>
                <a:solidFill>
                  <a:srgbClr val="FDBF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54"/>
                <p:cNvSpPr/>
                <p:nvPr/>
              </p:nvSpPr>
              <p:spPr>
                <a:xfrm>
                  <a:off x="5108650" y="985375"/>
                  <a:ext cx="108575" cy="34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3" h="13625" extrusionOk="0">
                      <a:moveTo>
                        <a:pt x="4217" y="1"/>
                      </a:moveTo>
                      <a:cubicBezTo>
                        <a:pt x="4217" y="1"/>
                        <a:pt x="4091" y="1"/>
                        <a:pt x="4091" y="127"/>
                      </a:cubicBezTo>
                      <a:cubicBezTo>
                        <a:pt x="3808" y="127"/>
                        <a:pt x="3682" y="252"/>
                        <a:pt x="3430" y="410"/>
                      </a:cubicBezTo>
                      <a:lnTo>
                        <a:pt x="3430" y="536"/>
                      </a:lnTo>
                      <a:cubicBezTo>
                        <a:pt x="3147" y="787"/>
                        <a:pt x="2895" y="1196"/>
                        <a:pt x="2769" y="1574"/>
                      </a:cubicBezTo>
                      <a:lnTo>
                        <a:pt x="2769" y="1700"/>
                      </a:lnTo>
                      <a:cubicBezTo>
                        <a:pt x="1731" y="4343"/>
                        <a:pt x="944" y="9975"/>
                        <a:pt x="661" y="11674"/>
                      </a:cubicBezTo>
                      <a:cubicBezTo>
                        <a:pt x="661" y="12051"/>
                        <a:pt x="535" y="12209"/>
                        <a:pt x="535" y="12209"/>
                      </a:cubicBezTo>
                      <a:cubicBezTo>
                        <a:pt x="535" y="12209"/>
                        <a:pt x="410" y="12712"/>
                        <a:pt x="1" y="13625"/>
                      </a:cubicBezTo>
                      <a:cubicBezTo>
                        <a:pt x="535" y="13625"/>
                        <a:pt x="1196" y="13499"/>
                        <a:pt x="1196" y="13499"/>
                      </a:cubicBezTo>
                      <a:cubicBezTo>
                        <a:pt x="1196" y="13499"/>
                        <a:pt x="2360" y="7489"/>
                        <a:pt x="2643" y="4060"/>
                      </a:cubicBezTo>
                      <a:cubicBezTo>
                        <a:pt x="2895" y="1196"/>
                        <a:pt x="3934" y="252"/>
                        <a:pt x="4343" y="1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54"/>
                <p:cNvSpPr/>
                <p:nvPr/>
              </p:nvSpPr>
              <p:spPr>
                <a:xfrm>
                  <a:off x="5144825" y="1355875"/>
                  <a:ext cx="111725" cy="40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6268" extrusionOk="0">
                      <a:moveTo>
                        <a:pt x="4469" y="0"/>
                      </a:moveTo>
                      <a:lnTo>
                        <a:pt x="4469" y="0"/>
                      </a:lnTo>
                      <a:cubicBezTo>
                        <a:pt x="4343" y="0"/>
                        <a:pt x="3021" y="3933"/>
                        <a:pt x="2109" y="7080"/>
                      </a:cubicBezTo>
                      <a:cubicBezTo>
                        <a:pt x="1196" y="9691"/>
                        <a:pt x="1322" y="14033"/>
                        <a:pt x="1" y="16267"/>
                      </a:cubicBezTo>
                      <a:cubicBezTo>
                        <a:pt x="913" y="15072"/>
                        <a:pt x="1574" y="13750"/>
                        <a:pt x="1574" y="12586"/>
                      </a:cubicBezTo>
                      <a:cubicBezTo>
                        <a:pt x="1857" y="7992"/>
                        <a:pt x="3556" y="3807"/>
                        <a:pt x="4469" y="0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54"/>
                <p:cNvSpPr/>
                <p:nvPr/>
              </p:nvSpPr>
              <p:spPr>
                <a:xfrm>
                  <a:off x="4938750" y="1300025"/>
                  <a:ext cx="232850" cy="4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4" h="19540" extrusionOk="0">
                      <a:moveTo>
                        <a:pt x="8118" y="0"/>
                      </a:moveTo>
                      <a:lnTo>
                        <a:pt x="7992" y="409"/>
                      </a:lnTo>
                      <a:cubicBezTo>
                        <a:pt x="7992" y="409"/>
                        <a:pt x="6419" y="2108"/>
                        <a:pt x="5381" y="3682"/>
                      </a:cubicBezTo>
                      <a:cubicBezTo>
                        <a:pt x="4311" y="5255"/>
                        <a:pt x="5884" y="8527"/>
                        <a:pt x="4720" y="10887"/>
                      </a:cubicBezTo>
                      <a:cubicBezTo>
                        <a:pt x="4059" y="12051"/>
                        <a:pt x="3398" y="14033"/>
                        <a:pt x="2864" y="15606"/>
                      </a:cubicBezTo>
                      <a:cubicBezTo>
                        <a:pt x="2274" y="16597"/>
                        <a:pt x="1542" y="17800"/>
                        <a:pt x="776" y="18725"/>
                      </a:cubicBezTo>
                      <a:lnTo>
                        <a:pt x="776" y="18725"/>
                      </a:lnTo>
                      <a:cubicBezTo>
                        <a:pt x="1192" y="18275"/>
                        <a:pt x="1737" y="17665"/>
                        <a:pt x="2360" y="16928"/>
                      </a:cubicBezTo>
                      <a:cubicBezTo>
                        <a:pt x="2612" y="16519"/>
                        <a:pt x="2864" y="16267"/>
                        <a:pt x="3147" y="15858"/>
                      </a:cubicBezTo>
                      <a:cubicBezTo>
                        <a:pt x="3650" y="15072"/>
                        <a:pt x="4185" y="14159"/>
                        <a:pt x="4720" y="13247"/>
                      </a:cubicBezTo>
                      <a:cubicBezTo>
                        <a:pt x="5223" y="12334"/>
                        <a:pt x="5758" y="11548"/>
                        <a:pt x="6293" y="10635"/>
                      </a:cubicBezTo>
                      <a:cubicBezTo>
                        <a:pt x="7457" y="8527"/>
                        <a:pt x="6797" y="7489"/>
                        <a:pt x="7206" y="5129"/>
                      </a:cubicBezTo>
                      <a:cubicBezTo>
                        <a:pt x="7457" y="3933"/>
                        <a:pt x="8905" y="2612"/>
                        <a:pt x="9156" y="1196"/>
                      </a:cubicBezTo>
                      <a:cubicBezTo>
                        <a:pt x="9314" y="252"/>
                        <a:pt x="8118" y="0"/>
                        <a:pt x="8118" y="0"/>
                      </a:cubicBezTo>
                      <a:close/>
                      <a:moveTo>
                        <a:pt x="776" y="18725"/>
                      </a:moveTo>
                      <a:cubicBezTo>
                        <a:pt x="393" y="19139"/>
                        <a:pt x="121" y="19419"/>
                        <a:pt x="0" y="19539"/>
                      </a:cubicBezTo>
                      <a:cubicBezTo>
                        <a:pt x="260" y="19311"/>
                        <a:pt x="520" y="19034"/>
                        <a:pt x="776" y="18725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54"/>
                <p:cNvSpPr/>
                <p:nvPr/>
              </p:nvSpPr>
              <p:spPr>
                <a:xfrm>
                  <a:off x="4492750" y="1325925"/>
                  <a:ext cx="668625" cy="69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45" h="27943" extrusionOk="0">
                      <a:moveTo>
                        <a:pt x="24741" y="1"/>
                      </a:moveTo>
                      <a:cubicBezTo>
                        <a:pt x="23482" y="1"/>
                        <a:pt x="21788" y="1371"/>
                        <a:pt x="19917" y="3558"/>
                      </a:cubicBezTo>
                      <a:cubicBezTo>
                        <a:pt x="17714" y="6170"/>
                        <a:pt x="16393" y="9725"/>
                        <a:pt x="14946" y="11959"/>
                      </a:cubicBezTo>
                      <a:cubicBezTo>
                        <a:pt x="13498" y="14036"/>
                        <a:pt x="9691" y="15483"/>
                        <a:pt x="5915" y="17843"/>
                      </a:cubicBezTo>
                      <a:cubicBezTo>
                        <a:pt x="0" y="21398"/>
                        <a:pt x="1825" y="27943"/>
                        <a:pt x="1825" y="27943"/>
                      </a:cubicBezTo>
                      <a:lnTo>
                        <a:pt x="18344" y="19951"/>
                      </a:lnTo>
                      <a:cubicBezTo>
                        <a:pt x="18501" y="18755"/>
                        <a:pt x="20861" y="13784"/>
                        <a:pt x="21773" y="12085"/>
                      </a:cubicBezTo>
                      <a:cubicBezTo>
                        <a:pt x="21899" y="12085"/>
                        <a:pt x="21899" y="11959"/>
                        <a:pt x="22025" y="11802"/>
                      </a:cubicBezTo>
                      <a:cubicBezTo>
                        <a:pt x="22025" y="11676"/>
                        <a:pt x="22151" y="11550"/>
                        <a:pt x="22277" y="11550"/>
                      </a:cubicBezTo>
                      <a:cubicBezTo>
                        <a:pt x="22560" y="10889"/>
                        <a:pt x="22812" y="10386"/>
                        <a:pt x="22937" y="9725"/>
                      </a:cubicBezTo>
                      <a:cubicBezTo>
                        <a:pt x="22937" y="9442"/>
                        <a:pt x="23063" y="9316"/>
                        <a:pt x="23063" y="9064"/>
                      </a:cubicBezTo>
                      <a:cubicBezTo>
                        <a:pt x="23221" y="8278"/>
                        <a:pt x="23472" y="7365"/>
                        <a:pt x="23472" y="6044"/>
                      </a:cubicBezTo>
                      <a:cubicBezTo>
                        <a:pt x="23472" y="3810"/>
                        <a:pt x="26745" y="789"/>
                        <a:pt x="25423" y="160"/>
                      </a:cubicBezTo>
                      <a:cubicBezTo>
                        <a:pt x="25213" y="53"/>
                        <a:pt x="24985" y="1"/>
                        <a:pt x="247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54"/>
                <p:cNvSpPr/>
                <p:nvPr/>
              </p:nvSpPr>
              <p:spPr>
                <a:xfrm>
                  <a:off x="4532075" y="1742875"/>
                  <a:ext cx="193525" cy="25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1" h="10353" extrusionOk="0">
                      <a:moveTo>
                        <a:pt x="7741" y="1"/>
                      </a:moveTo>
                      <a:lnTo>
                        <a:pt x="7741" y="1"/>
                      </a:lnTo>
                      <a:cubicBezTo>
                        <a:pt x="7740" y="1"/>
                        <a:pt x="4059" y="1165"/>
                        <a:pt x="2234" y="3650"/>
                      </a:cubicBezTo>
                      <a:cubicBezTo>
                        <a:pt x="0" y="6671"/>
                        <a:pt x="913" y="10352"/>
                        <a:pt x="913" y="10352"/>
                      </a:cubicBezTo>
                      <a:cubicBezTo>
                        <a:pt x="913" y="10352"/>
                        <a:pt x="535" y="3934"/>
                        <a:pt x="7741" y="1"/>
                      </a:cubicBez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54"/>
                <p:cNvSpPr/>
                <p:nvPr/>
              </p:nvSpPr>
              <p:spPr>
                <a:xfrm>
                  <a:off x="4882900" y="1384975"/>
                  <a:ext cx="147125" cy="2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5" h="9975" extrusionOk="0">
                      <a:moveTo>
                        <a:pt x="5884" y="0"/>
                      </a:moveTo>
                      <a:cubicBezTo>
                        <a:pt x="5884" y="1"/>
                        <a:pt x="3524" y="2360"/>
                        <a:pt x="2738" y="3933"/>
                      </a:cubicBezTo>
                      <a:cubicBezTo>
                        <a:pt x="1951" y="5381"/>
                        <a:pt x="913" y="8936"/>
                        <a:pt x="0" y="9975"/>
                      </a:cubicBezTo>
                      <a:cubicBezTo>
                        <a:pt x="0" y="9975"/>
                        <a:pt x="1574" y="8810"/>
                        <a:pt x="2234" y="6828"/>
                      </a:cubicBezTo>
                      <a:cubicBezTo>
                        <a:pt x="2895" y="5003"/>
                        <a:pt x="4185" y="2109"/>
                        <a:pt x="5884" y="0"/>
                      </a:cubicBez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54"/>
                <p:cNvSpPr/>
                <p:nvPr/>
              </p:nvSpPr>
              <p:spPr>
                <a:xfrm>
                  <a:off x="5026850" y="1548075"/>
                  <a:ext cx="42500" cy="2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840" extrusionOk="0">
                      <a:moveTo>
                        <a:pt x="496" y="0"/>
                      </a:moveTo>
                      <a:cubicBezTo>
                        <a:pt x="324" y="0"/>
                        <a:pt x="157" y="16"/>
                        <a:pt x="0" y="52"/>
                      </a:cubicBezTo>
                      <a:cubicBezTo>
                        <a:pt x="0" y="52"/>
                        <a:pt x="913" y="430"/>
                        <a:pt x="1573" y="839"/>
                      </a:cubicBezTo>
                      <a:cubicBezTo>
                        <a:pt x="1573" y="556"/>
                        <a:pt x="1699" y="430"/>
                        <a:pt x="1699" y="178"/>
                      </a:cubicBezTo>
                      <a:cubicBezTo>
                        <a:pt x="1343" y="89"/>
                        <a:pt x="909" y="0"/>
                        <a:pt x="496" y="0"/>
                      </a:cubicBezTo>
                      <a:close/>
                    </a:path>
                  </a:pathLst>
                </a:custGeom>
                <a:solidFill>
                  <a:srgbClr val="C75F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54"/>
                <p:cNvSpPr/>
                <p:nvPr/>
              </p:nvSpPr>
              <p:spPr>
                <a:xfrm>
                  <a:off x="5063025" y="1354900"/>
                  <a:ext cx="72400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6" h="3521" extrusionOk="0">
                      <a:moveTo>
                        <a:pt x="2548" y="1"/>
                      </a:moveTo>
                      <a:cubicBezTo>
                        <a:pt x="2221" y="1"/>
                        <a:pt x="1725" y="95"/>
                        <a:pt x="1322" y="574"/>
                      </a:cubicBezTo>
                      <a:cubicBezTo>
                        <a:pt x="661" y="1203"/>
                        <a:pt x="1" y="3186"/>
                        <a:pt x="1" y="3186"/>
                      </a:cubicBezTo>
                      <a:cubicBezTo>
                        <a:pt x="1" y="3186"/>
                        <a:pt x="492" y="3520"/>
                        <a:pt x="823" y="3520"/>
                      </a:cubicBezTo>
                      <a:cubicBezTo>
                        <a:pt x="910" y="3520"/>
                        <a:pt x="986" y="3497"/>
                        <a:pt x="1039" y="3437"/>
                      </a:cubicBezTo>
                      <a:cubicBezTo>
                        <a:pt x="1448" y="3186"/>
                        <a:pt x="2895" y="39"/>
                        <a:pt x="2895" y="39"/>
                      </a:cubicBezTo>
                      <a:cubicBezTo>
                        <a:pt x="2895" y="39"/>
                        <a:pt x="2756" y="1"/>
                        <a:pt x="2548" y="1"/>
                      </a:cubicBezTo>
                      <a:close/>
                    </a:path>
                  </a:pathLst>
                </a:custGeom>
                <a:solidFill>
                  <a:srgbClr val="FDBF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54"/>
                <p:cNvSpPr/>
                <p:nvPr/>
              </p:nvSpPr>
              <p:spPr>
                <a:xfrm>
                  <a:off x="4528925" y="2165275"/>
                  <a:ext cx="399625" cy="1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5" h="6829" extrusionOk="0">
                      <a:moveTo>
                        <a:pt x="14285" y="1"/>
                      </a:moveTo>
                      <a:lnTo>
                        <a:pt x="2486" y="1322"/>
                      </a:lnTo>
                      <a:lnTo>
                        <a:pt x="252" y="1574"/>
                      </a:lnTo>
                      <a:lnTo>
                        <a:pt x="252" y="1700"/>
                      </a:lnTo>
                      <a:cubicBezTo>
                        <a:pt x="252" y="1983"/>
                        <a:pt x="126" y="2486"/>
                        <a:pt x="126" y="2895"/>
                      </a:cubicBezTo>
                      <a:cubicBezTo>
                        <a:pt x="1" y="4594"/>
                        <a:pt x="378" y="6828"/>
                        <a:pt x="378" y="6828"/>
                      </a:cubicBezTo>
                      <a:lnTo>
                        <a:pt x="15984" y="6828"/>
                      </a:lnTo>
                      <a:cubicBezTo>
                        <a:pt x="15858" y="6294"/>
                        <a:pt x="14820" y="2770"/>
                        <a:pt x="14694" y="2235"/>
                      </a:cubicBezTo>
                      <a:cubicBezTo>
                        <a:pt x="14411" y="1039"/>
                        <a:pt x="14285" y="1"/>
                        <a:pt x="142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54"/>
                <p:cNvSpPr/>
                <p:nvPr/>
              </p:nvSpPr>
              <p:spPr>
                <a:xfrm>
                  <a:off x="4532075" y="2165275"/>
                  <a:ext cx="364225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9" h="3555" extrusionOk="0">
                      <a:moveTo>
                        <a:pt x="14159" y="1"/>
                      </a:moveTo>
                      <a:lnTo>
                        <a:pt x="2360" y="1322"/>
                      </a:lnTo>
                      <a:lnTo>
                        <a:pt x="126" y="1700"/>
                      </a:lnTo>
                      <a:cubicBezTo>
                        <a:pt x="126" y="1983"/>
                        <a:pt x="0" y="2486"/>
                        <a:pt x="0" y="2895"/>
                      </a:cubicBezTo>
                      <a:cubicBezTo>
                        <a:pt x="761" y="3304"/>
                        <a:pt x="2310" y="3555"/>
                        <a:pt x="4439" y="3555"/>
                      </a:cubicBezTo>
                      <a:cubicBezTo>
                        <a:pt x="7064" y="3555"/>
                        <a:pt x="10571" y="3173"/>
                        <a:pt x="14568" y="2235"/>
                      </a:cubicBezTo>
                      <a:cubicBezTo>
                        <a:pt x="14285" y="1039"/>
                        <a:pt x="14159" y="1"/>
                        <a:pt x="141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54"/>
                <p:cNvSpPr/>
                <p:nvPr/>
              </p:nvSpPr>
              <p:spPr>
                <a:xfrm>
                  <a:off x="4515550" y="2100000"/>
                  <a:ext cx="380750" cy="1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0" h="5384" extrusionOk="0">
                      <a:moveTo>
                        <a:pt x="13908" y="0"/>
                      </a:moveTo>
                      <a:cubicBezTo>
                        <a:pt x="9018" y="1106"/>
                        <a:pt x="5768" y="1364"/>
                        <a:pt x="3797" y="1364"/>
                      </a:cubicBezTo>
                      <a:cubicBezTo>
                        <a:pt x="2066" y="1364"/>
                        <a:pt x="1322" y="1164"/>
                        <a:pt x="1322" y="1164"/>
                      </a:cubicBezTo>
                      <a:cubicBezTo>
                        <a:pt x="1" y="3147"/>
                        <a:pt x="410" y="5223"/>
                        <a:pt x="410" y="5223"/>
                      </a:cubicBezTo>
                      <a:cubicBezTo>
                        <a:pt x="1214" y="5336"/>
                        <a:pt x="2091" y="5384"/>
                        <a:pt x="3004" y="5384"/>
                      </a:cubicBezTo>
                      <a:cubicBezTo>
                        <a:pt x="8479" y="5384"/>
                        <a:pt x="15229" y="3650"/>
                        <a:pt x="15229" y="3650"/>
                      </a:cubicBezTo>
                      <a:cubicBezTo>
                        <a:pt x="15229" y="1039"/>
                        <a:pt x="13908" y="0"/>
                        <a:pt x="139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3" name="Google Shape;2163;p54"/>
            <p:cNvGrpSpPr/>
            <p:nvPr/>
          </p:nvGrpSpPr>
          <p:grpSpPr>
            <a:xfrm>
              <a:off x="1278596" y="2049622"/>
              <a:ext cx="1316404" cy="1727514"/>
              <a:chOff x="5725350" y="680975"/>
              <a:chExt cx="999775" cy="1523650"/>
            </a:xfrm>
          </p:grpSpPr>
          <p:sp>
            <p:nvSpPr>
              <p:cNvPr id="2164" name="Google Shape;2164;p54"/>
              <p:cNvSpPr/>
              <p:nvPr/>
            </p:nvSpPr>
            <p:spPr>
              <a:xfrm>
                <a:off x="5928275" y="1038075"/>
                <a:ext cx="573475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22939" h="20956" extrusionOk="0">
                    <a:moveTo>
                      <a:pt x="22938" y="1"/>
                    </a:moveTo>
                    <a:cubicBezTo>
                      <a:pt x="22938" y="2"/>
                      <a:pt x="22803" y="558"/>
                      <a:pt x="22522" y="2137"/>
                    </a:cubicBezTo>
                    <a:lnTo>
                      <a:pt x="22522" y="2137"/>
                    </a:lnTo>
                    <a:cubicBezTo>
                      <a:pt x="22726" y="1064"/>
                      <a:pt x="22938" y="2"/>
                      <a:pt x="22938" y="1"/>
                    </a:cubicBezTo>
                    <a:close/>
                    <a:moveTo>
                      <a:pt x="22522" y="2137"/>
                    </a:moveTo>
                    <a:lnTo>
                      <a:pt x="22522" y="2137"/>
                    </a:lnTo>
                    <a:cubicBezTo>
                      <a:pt x="22333" y="3129"/>
                      <a:pt x="22152" y="4130"/>
                      <a:pt x="22152" y="4311"/>
                    </a:cubicBezTo>
                    <a:cubicBezTo>
                      <a:pt x="22295" y="3434"/>
                      <a:pt x="22418" y="2717"/>
                      <a:pt x="22522" y="2137"/>
                    </a:cubicBezTo>
                    <a:close/>
                    <a:moveTo>
                      <a:pt x="1" y="6954"/>
                    </a:moveTo>
                    <a:cubicBezTo>
                      <a:pt x="662" y="10604"/>
                      <a:pt x="1983" y="15859"/>
                      <a:pt x="4972" y="20830"/>
                    </a:cubicBezTo>
                    <a:cubicBezTo>
                      <a:pt x="5381" y="20452"/>
                      <a:pt x="5633" y="20043"/>
                      <a:pt x="5916" y="19666"/>
                    </a:cubicBezTo>
                    <a:cubicBezTo>
                      <a:pt x="5507" y="18879"/>
                      <a:pt x="4972" y="17967"/>
                      <a:pt x="4469" y="17180"/>
                    </a:cubicBezTo>
                    <a:cubicBezTo>
                      <a:pt x="2612" y="13751"/>
                      <a:pt x="1039" y="10227"/>
                      <a:pt x="1" y="6954"/>
                    </a:cubicBezTo>
                    <a:close/>
                    <a:moveTo>
                      <a:pt x="22026" y="4437"/>
                    </a:moveTo>
                    <a:cubicBezTo>
                      <a:pt x="21900" y="5224"/>
                      <a:pt x="21648" y="6010"/>
                      <a:pt x="21491" y="6797"/>
                    </a:cubicBezTo>
                    <a:cubicBezTo>
                      <a:pt x="20201" y="10887"/>
                      <a:pt x="18093" y="15198"/>
                      <a:pt x="15607" y="19383"/>
                    </a:cubicBezTo>
                    <a:cubicBezTo>
                      <a:pt x="15985" y="19918"/>
                      <a:pt x="16394" y="20452"/>
                      <a:pt x="16929" y="20956"/>
                    </a:cubicBezTo>
                    <a:cubicBezTo>
                      <a:pt x="18344" y="17967"/>
                      <a:pt x="20578" y="12461"/>
                      <a:pt x="22152" y="4437"/>
                    </a:cubicBezTo>
                    <a:close/>
                  </a:path>
                </a:pathLst>
              </a:custGeom>
              <a:solidFill>
                <a:srgbClr val="FEE2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6341250" y="1561950"/>
                <a:ext cx="383875" cy="580550"/>
              </a:xfrm>
              <a:custGeom>
                <a:avLst/>
                <a:gdLst/>
                <a:ahLst/>
                <a:cxnLst/>
                <a:rect l="l" t="t" r="r" b="b"/>
                <a:pathLst>
                  <a:path w="15355" h="23222" extrusionOk="0">
                    <a:moveTo>
                      <a:pt x="410" y="1"/>
                    </a:moveTo>
                    <a:cubicBezTo>
                      <a:pt x="252" y="410"/>
                      <a:pt x="126" y="662"/>
                      <a:pt x="1" y="945"/>
                    </a:cubicBezTo>
                    <a:cubicBezTo>
                      <a:pt x="3021" y="4878"/>
                      <a:pt x="6545" y="9062"/>
                      <a:pt x="10887" y="13908"/>
                    </a:cubicBezTo>
                    <a:cubicBezTo>
                      <a:pt x="11013" y="14034"/>
                      <a:pt x="11013" y="14317"/>
                      <a:pt x="11013" y="14569"/>
                    </a:cubicBezTo>
                    <a:lnTo>
                      <a:pt x="7992" y="21113"/>
                    </a:lnTo>
                    <a:cubicBezTo>
                      <a:pt x="8779" y="21774"/>
                      <a:pt x="9440" y="22435"/>
                      <a:pt x="10226" y="22970"/>
                    </a:cubicBezTo>
                    <a:cubicBezTo>
                      <a:pt x="10352" y="23095"/>
                      <a:pt x="10478" y="23221"/>
                      <a:pt x="10635" y="23221"/>
                    </a:cubicBezTo>
                    <a:lnTo>
                      <a:pt x="10761" y="23221"/>
                    </a:lnTo>
                    <a:cubicBezTo>
                      <a:pt x="11013" y="23221"/>
                      <a:pt x="11139" y="22970"/>
                      <a:pt x="11139" y="22812"/>
                    </a:cubicBezTo>
                    <a:cubicBezTo>
                      <a:pt x="12586" y="20201"/>
                      <a:pt x="13908" y="17715"/>
                      <a:pt x="15355" y="15104"/>
                    </a:cubicBezTo>
                    <a:cubicBezTo>
                      <a:pt x="9975" y="10510"/>
                      <a:pt x="4972" y="5507"/>
                      <a:pt x="410" y="1"/>
                    </a:cubicBezTo>
                    <a:close/>
                  </a:path>
                </a:pathLst>
              </a:custGeom>
              <a:solidFill>
                <a:srgbClr val="FEE2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6308225" y="1522625"/>
                <a:ext cx="432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2518" extrusionOk="0">
                    <a:moveTo>
                      <a:pt x="409" y="1"/>
                    </a:moveTo>
                    <a:cubicBezTo>
                      <a:pt x="283" y="284"/>
                      <a:pt x="157" y="536"/>
                      <a:pt x="0" y="661"/>
                    </a:cubicBezTo>
                    <a:cubicBezTo>
                      <a:pt x="409" y="1196"/>
                      <a:pt x="787" y="1857"/>
                      <a:pt x="1196" y="2360"/>
                    </a:cubicBezTo>
                    <a:cubicBezTo>
                      <a:pt x="1196" y="2360"/>
                      <a:pt x="1322" y="2360"/>
                      <a:pt x="1322" y="2518"/>
                    </a:cubicBezTo>
                    <a:cubicBezTo>
                      <a:pt x="1447" y="2235"/>
                      <a:pt x="1573" y="1983"/>
                      <a:pt x="1731" y="1574"/>
                    </a:cubicBezTo>
                    <a:cubicBezTo>
                      <a:pt x="1196" y="1070"/>
                      <a:pt x="787" y="536"/>
                      <a:pt x="409" y="1"/>
                    </a:cubicBezTo>
                    <a:close/>
                  </a:path>
                </a:pathLst>
              </a:custGeom>
              <a:solidFill>
                <a:srgbClr val="FECD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54"/>
              <p:cNvSpPr/>
              <p:nvPr/>
            </p:nvSpPr>
            <p:spPr>
              <a:xfrm>
                <a:off x="5725350" y="1712975"/>
                <a:ext cx="508150" cy="491650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19666" extrusionOk="0">
                    <a:moveTo>
                      <a:pt x="18879" y="1"/>
                    </a:moveTo>
                    <a:cubicBezTo>
                      <a:pt x="13498" y="7489"/>
                      <a:pt x="8118" y="13625"/>
                      <a:pt x="6293" y="15733"/>
                    </a:cubicBezTo>
                    <a:cubicBezTo>
                      <a:pt x="6167" y="15859"/>
                      <a:pt x="6010" y="15859"/>
                      <a:pt x="5758" y="15859"/>
                    </a:cubicBezTo>
                    <a:cubicBezTo>
                      <a:pt x="5632" y="15859"/>
                      <a:pt x="5381" y="15733"/>
                      <a:pt x="5223" y="15481"/>
                    </a:cubicBezTo>
                    <a:lnTo>
                      <a:pt x="2486" y="8905"/>
                    </a:lnTo>
                    <a:cubicBezTo>
                      <a:pt x="1699" y="9566"/>
                      <a:pt x="787" y="10353"/>
                      <a:pt x="0" y="11013"/>
                    </a:cubicBezTo>
                    <a:cubicBezTo>
                      <a:pt x="1448" y="13782"/>
                      <a:pt x="3021" y="16520"/>
                      <a:pt x="4437" y="19288"/>
                    </a:cubicBezTo>
                    <a:cubicBezTo>
                      <a:pt x="4594" y="19414"/>
                      <a:pt x="4720" y="19666"/>
                      <a:pt x="4846" y="19666"/>
                    </a:cubicBezTo>
                    <a:lnTo>
                      <a:pt x="4972" y="19666"/>
                    </a:lnTo>
                    <a:cubicBezTo>
                      <a:pt x="5097" y="19666"/>
                      <a:pt x="5381" y="19540"/>
                      <a:pt x="5506" y="19414"/>
                    </a:cubicBezTo>
                    <a:cubicBezTo>
                      <a:pt x="11516" y="14695"/>
                      <a:pt x="16519" y="8779"/>
                      <a:pt x="20326" y="2109"/>
                    </a:cubicBezTo>
                    <a:cubicBezTo>
                      <a:pt x="20326" y="1983"/>
                      <a:pt x="20169" y="1826"/>
                      <a:pt x="20169" y="1826"/>
                    </a:cubicBezTo>
                    <a:cubicBezTo>
                      <a:pt x="20043" y="1700"/>
                      <a:pt x="20043" y="1700"/>
                      <a:pt x="20043" y="1574"/>
                    </a:cubicBezTo>
                    <a:cubicBezTo>
                      <a:pt x="19665" y="1039"/>
                      <a:pt x="19256" y="536"/>
                      <a:pt x="18879" y="1"/>
                    </a:cubicBezTo>
                    <a:close/>
                  </a:path>
                </a:pathLst>
              </a:custGeom>
              <a:solidFill>
                <a:srgbClr val="FEE2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54"/>
              <p:cNvSpPr/>
              <p:nvPr/>
            </p:nvSpPr>
            <p:spPr>
              <a:xfrm>
                <a:off x="5885800" y="844950"/>
                <a:ext cx="730775" cy="1267400"/>
              </a:xfrm>
              <a:custGeom>
                <a:avLst/>
                <a:gdLst/>
                <a:ahLst/>
                <a:cxnLst/>
                <a:rect l="l" t="t" r="r" b="b"/>
                <a:pathLst>
                  <a:path w="29231" h="50696" extrusionOk="0">
                    <a:moveTo>
                      <a:pt x="3854" y="1"/>
                    </a:moveTo>
                    <a:cubicBezTo>
                      <a:pt x="3697" y="1"/>
                      <a:pt x="3534" y="71"/>
                      <a:pt x="3399" y="237"/>
                    </a:cubicBezTo>
                    <a:cubicBezTo>
                      <a:pt x="253" y="3510"/>
                      <a:pt x="1" y="8229"/>
                      <a:pt x="1448" y="13610"/>
                    </a:cubicBezTo>
                    <a:cubicBezTo>
                      <a:pt x="2361" y="17165"/>
                      <a:pt x="4060" y="21098"/>
                      <a:pt x="6168" y="24905"/>
                    </a:cubicBezTo>
                    <a:cubicBezTo>
                      <a:pt x="6829" y="25943"/>
                      <a:pt x="7332" y="26982"/>
                      <a:pt x="7993" y="28052"/>
                    </a:cubicBezTo>
                    <a:cubicBezTo>
                      <a:pt x="9692" y="30915"/>
                      <a:pt x="11674" y="33684"/>
                      <a:pt x="13625" y="36295"/>
                    </a:cubicBezTo>
                    <a:cubicBezTo>
                      <a:pt x="13625" y="36421"/>
                      <a:pt x="13625" y="36421"/>
                      <a:pt x="13751" y="36547"/>
                    </a:cubicBezTo>
                    <a:cubicBezTo>
                      <a:pt x="18628" y="43249"/>
                      <a:pt x="23347" y="48629"/>
                      <a:pt x="25046" y="50454"/>
                    </a:cubicBezTo>
                    <a:cubicBezTo>
                      <a:pt x="25150" y="50623"/>
                      <a:pt x="25303" y="50695"/>
                      <a:pt x="25463" y="50695"/>
                    </a:cubicBezTo>
                    <a:cubicBezTo>
                      <a:pt x="25692" y="50695"/>
                      <a:pt x="25937" y="50550"/>
                      <a:pt x="26085" y="50328"/>
                    </a:cubicBezTo>
                    <a:lnTo>
                      <a:pt x="29231" y="43249"/>
                    </a:lnTo>
                    <a:cubicBezTo>
                      <a:pt x="29231" y="42997"/>
                      <a:pt x="29231" y="42714"/>
                      <a:pt x="29105" y="42588"/>
                    </a:cubicBezTo>
                    <a:cubicBezTo>
                      <a:pt x="24763" y="37742"/>
                      <a:pt x="21239" y="33558"/>
                      <a:pt x="18219" y="29625"/>
                    </a:cubicBezTo>
                    <a:cubicBezTo>
                      <a:pt x="18219" y="29625"/>
                      <a:pt x="18219" y="29467"/>
                      <a:pt x="18093" y="29467"/>
                    </a:cubicBezTo>
                    <a:cubicBezTo>
                      <a:pt x="15733" y="26321"/>
                      <a:pt x="13751" y="23458"/>
                      <a:pt x="12052" y="20815"/>
                    </a:cubicBezTo>
                    <a:cubicBezTo>
                      <a:pt x="11391" y="19651"/>
                      <a:pt x="10762" y="18612"/>
                      <a:pt x="10101" y="17543"/>
                    </a:cubicBezTo>
                    <a:cubicBezTo>
                      <a:pt x="7867" y="13484"/>
                      <a:pt x="6420" y="10086"/>
                      <a:pt x="5507" y="7443"/>
                    </a:cubicBezTo>
                    <a:cubicBezTo>
                      <a:pt x="4595" y="4170"/>
                      <a:pt x="4469" y="1936"/>
                      <a:pt x="4469" y="646"/>
                    </a:cubicBezTo>
                    <a:cubicBezTo>
                      <a:pt x="4469" y="288"/>
                      <a:pt x="4173" y="1"/>
                      <a:pt x="38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54"/>
              <p:cNvSpPr/>
              <p:nvPr/>
            </p:nvSpPr>
            <p:spPr>
              <a:xfrm>
                <a:off x="6161125" y="1365300"/>
                <a:ext cx="2597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1732" extrusionOk="0">
                    <a:moveTo>
                      <a:pt x="913" y="1"/>
                    </a:moveTo>
                    <a:cubicBezTo>
                      <a:pt x="535" y="410"/>
                      <a:pt x="252" y="1071"/>
                      <a:pt x="0" y="1731"/>
                    </a:cubicBezTo>
                    <a:cubicBezTo>
                      <a:pt x="378" y="1196"/>
                      <a:pt x="787" y="536"/>
                      <a:pt x="1039" y="1"/>
                    </a:cubicBezTo>
                    <a:close/>
                  </a:path>
                </a:pathLst>
              </a:custGeom>
              <a:solidFill>
                <a:srgbClr val="B231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54"/>
              <p:cNvSpPr/>
              <p:nvPr/>
            </p:nvSpPr>
            <p:spPr>
              <a:xfrm>
                <a:off x="6197300" y="1539150"/>
                <a:ext cx="143975" cy="219475"/>
              </a:xfrm>
              <a:custGeom>
                <a:avLst/>
                <a:gdLst/>
                <a:ahLst/>
                <a:cxnLst/>
                <a:rect l="l" t="t" r="r" b="b"/>
                <a:pathLst>
                  <a:path w="5759" h="8779" extrusionOk="0">
                    <a:moveTo>
                      <a:pt x="4437" y="0"/>
                    </a:moveTo>
                    <a:cubicBezTo>
                      <a:pt x="3021" y="2360"/>
                      <a:pt x="1574" y="4720"/>
                      <a:pt x="1" y="6828"/>
                    </a:cubicBezTo>
                    <a:lnTo>
                      <a:pt x="1291" y="8779"/>
                    </a:lnTo>
                    <a:cubicBezTo>
                      <a:pt x="2738" y="6419"/>
                      <a:pt x="4311" y="4217"/>
                      <a:pt x="5759" y="1857"/>
                    </a:cubicBezTo>
                    <a:cubicBezTo>
                      <a:pt x="5759" y="1857"/>
                      <a:pt x="5759" y="1699"/>
                      <a:pt x="5633" y="1699"/>
                    </a:cubicBezTo>
                    <a:cubicBezTo>
                      <a:pt x="5224" y="1196"/>
                      <a:pt x="4846" y="535"/>
                      <a:pt x="4437" y="0"/>
                    </a:cubicBezTo>
                    <a:close/>
                  </a:path>
                </a:pathLst>
              </a:custGeom>
              <a:solidFill>
                <a:srgbClr val="B231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54"/>
              <p:cNvSpPr/>
              <p:nvPr/>
            </p:nvSpPr>
            <p:spPr>
              <a:xfrm>
                <a:off x="5777250" y="848100"/>
                <a:ext cx="731575" cy="1262350"/>
              </a:xfrm>
              <a:custGeom>
                <a:avLst/>
                <a:gdLst/>
                <a:ahLst/>
                <a:cxnLst/>
                <a:rect l="l" t="t" r="r" b="b"/>
                <a:pathLst>
                  <a:path w="29263" h="50494" extrusionOk="0">
                    <a:moveTo>
                      <a:pt x="25525" y="1"/>
                    </a:moveTo>
                    <a:cubicBezTo>
                      <a:pt x="25216" y="1"/>
                      <a:pt x="24920" y="288"/>
                      <a:pt x="24920" y="646"/>
                    </a:cubicBezTo>
                    <a:cubicBezTo>
                      <a:pt x="24920" y="2094"/>
                      <a:pt x="24669" y="4170"/>
                      <a:pt x="23473" y="7600"/>
                    </a:cubicBezTo>
                    <a:cubicBezTo>
                      <a:pt x="20987" y="14019"/>
                      <a:pt x="14946" y="24779"/>
                      <a:pt x="158" y="42210"/>
                    </a:cubicBezTo>
                    <a:cubicBezTo>
                      <a:pt x="1" y="42336"/>
                      <a:pt x="1" y="42588"/>
                      <a:pt x="158" y="42871"/>
                    </a:cubicBezTo>
                    <a:lnTo>
                      <a:pt x="3147" y="50076"/>
                    </a:lnTo>
                    <a:cubicBezTo>
                      <a:pt x="3239" y="50371"/>
                      <a:pt x="3494" y="50493"/>
                      <a:pt x="3745" y="50493"/>
                    </a:cubicBezTo>
                    <a:cubicBezTo>
                      <a:pt x="3923" y="50493"/>
                      <a:pt x="4100" y="50432"/>
                      <a:pt x="4217" y="50328"/>
                    </a:cubicBezTo>
                    <a:cubicBezTo>
                      <a:pt x="7615" y="46521"/>
                      <a:pt x="23221" y="28712"/>
                      <a:pt x="27532" y="14396"/>
                    </a:cubicBezTo>
                    <a:cubicBezTo>
                      <a:pt x="29262" y="8764"/>
                      <a:pt x="29105" y="3667"/>
                      <a:pt x="25959" y="237"/>
                    </a:cubicBezTo>
                    <a:cubicBezTo>
                      <a:pt x="25834" y="71"/>
                      <a:pt x="25678" y="1"/>
                      <a:pt x="2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54"/>
              <p:cNvSpPr/>
              <p:nvPr/>
            </p:nvSpPr>
            <p:spPr>
              <a:xfrm>
                <a:off x="6364050" y="873675"/>
                <a:ext cx="128250" cy="334350"/>
              </a:xfrm>
              <a:custGeom>
                <a:avLst/>
                <a:gdLst/>
                <a:ahLst/>
                <a:cxnLst/>
                <a:rect l="l" t="t" r="r" b="b"/>
                <a:pathLst>
                  <a:path w="5130" h="13374" extrusionOk="0">
                    <a:moveTo>
                      <a:pt x="1448" y="1"/>
                    </a:moveTo>
                    <a:lnTo>
                      <a:pt x="1448" y="158"/>
                    </a:lnTo>
                    <a:cubicBezTo>
                      <a:pt x="1448" y="1448"/>
                      <a:pt x="1071" y="3556"/>
                      <a:pt x="1" y="6577"/>
                    </a:cubicBezTo>
                    <a:cubicBezTo>
                      <a:pt x="1448" y="7489"/>
                      <a:pt x="2487" y="8937"/>
                      <a:pt x="3147" y="10510"/>
                    </a:cubicBezTo>
                    <a:cubicBezTo>
                      <a:pt x="3556" y="11422"/>
                      <a:pt x="3808" y="12335"/>
                      <a:pt x="4060" y="13373"/>
                    </a:cubicBezTo>
                    <a:cubicBezTo>
                      <a:pt x="4721" y="11013"/>
                      <a:pt x="5130" y="8653"/>
                      <a:pt x="5130" y="6703"/>
                    </a:cubicBezTo>
                    <a:lnTo>
                      <a:pt x="5130" y="6042"/>
                    </a:lnTo>
                    <a:cubicBezTo>
                      <a:pt x="5130" y="6168"/>
                      <a:pt x="5130" y="6294"/>
                      <a:pt x="5004" y="6451"/>
                    </a:cubicBezTo>
                    <a:cubicBezTo>
                      <a:pt x="5130" y="6294"/>
                      <a:pt x="5130" y="6168"/>
                      <a:pt x="5130" y="5916"/>
                    </a:cubicBezTo>
                    <a:cubicBezTo>
                      <a:pt x="5004" y="5790"/>
                      <a:pt x="5004" y="5507"/>
                      <a:pt x="5004" y="5381"/>
                    </a:cubicBezTo>
                    <a:cubicBezTo>
                      <a:pt x="4595" y="3147"/>
                      <a:pt x="3273" y="1197"/>
                      <a:pt x="1448" y="1"/>
                    </a:cubicBezTo>
                    <a:close/>
                  </a:path>
                </a:pathLst>
              </a:custGeom>
              <a:solidFill>
                <a:srgbClr val="BE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54"/>
              <p:cNvSpPr/>
              <p:nvPr/>
            </p:nvSpPr>
            <p:spPr>
              <a:xfrm>
                <a:off x="5899175" y="867400"/>
                <a:ext cx="124325" cy="317800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12712" extrusionOk="0">
                    <a:moveTo>
                      <a:pt x="3934" y="0"/>
                    </a:moveTo>
                    <a:cubicBezTo>
                      <a:pt x="2990" y="661"/>
                      <a:pt x="2077" y="1448"/>
                      <a:pt x="1417" y="2234"/>
                    </a:cubicBezTo>
                    <a:cubicBezTo>
                      <a:pt x="787" y="3147"/>
                      <a:pt x="252" y="4468"/>
                      <a:pt x="127" y="5632"/>
                    </a:cubicBezTo>
                    <a:cubicBezTo>
                      <a:pt x="127" y="5915"/>
                      <a:pt x="1" y="6167"/>
                      <a:pt x="1" y="6293"/>
                    </a:cubicBezTo>
                    <a:cubicBezTo>
                      <a:pt x="1" y="6419"/>
                      <a:pt x="1" y="6545"/>
                      <a:pt x="127" y="6702"/>
                    </a:cubicBezTo>
                    <a:cubicBezTo>
                      <a:pt x="1" y="6545"/>
                      <a:pt x="1" y="6545"/>
                      <a:pt x="1" y="6419"/>
                    </a:cubicBezTo>
                    <a:lnTo>
                      <a:pt x="1" y="6954"/>
                    </a:lnTo>
                    <a:cubicBezTo>
                      <a:pt x="1" y="8779"/>
                      <a:pt x="378" y="10635"/>
                      <a:pt x="913" y="12712"/>
                    </a:cubicBezTo>
                    <a:cubicBezTo>
                      <a:pt x="1165" y="11422"/>
                      <a:pt x="1700" y="10352"/>
                      <a:pt x="2361" y="9188"/>
                    </a:cubicBezTo>
                    <a:cubicBezTo>
                      <a:pt x="2990" y="8118"/>
                      <a:pt x="3934" y="7205"/>
                      <a:pt x="4972" y="6545"/>
                    </a:cubicBezTo>
                    <a:cubicBezTo>
                      <a:pt x="4185" y="3807"/>
                      <a:pt x="3934" y="1699"/>
                      <a:pt x="3934" y="409"/>
                    </a:cubicBezTo>
                    <a:lnTo>
                      <a:pt x="3934" y="0"/>
                    </a:lnTo>
                    <a:close/>
                  </a:path>
                </a:pathLst>
              </a:custGeom>
              <a:solidFill>
                <a:srgbClr val="B231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54"/>
              <p:cNvSpPr/>
              <p:nvPr/>
            </p:nvSpPr>
            <p:spPr>
              <a:xfrm>
                <a:off x="5895250" y="680975"/>
                <a:ext cx="597050" cy="353975"/>
              </a:xfrm>
              <a:custGeom>
                <a:avLst/>
                <a:gdLst/>
                <a:ahLst/>
                <a:cxnLst/>
                <a:rect l="l" t="t" r="r" b="b"/>
                <a:pathLst>
                  <a:path w="23882" h="14159" extrusionOk="0">
                    <a:moveTo>
                      <a:pt x="11296" y="0"/>
                    </a:moveTo>
                    <a:cubicBezTo>
                      <a:pt x="11013" y="0"/>
                      <a:pt x="10635" y="0"/>
                      <a:pt x="10384" y="126"/>
                    </a:cubicBezTo>
                    <a:cubicBezTo>
                      <a:pt x="8527" y="378"/>
                      <a:pt x="6702" y="1039"/>
                      <a:pt x="5129" y="2077"/>
                    </a:cubicBezTo>
                    <a:cubicBezTo>
                      <a:pt x="2643" y="3933"/>
                      <a:pt x="1196" y="6671"/>
                      <a:pt x="535" y="9565"/>
                    </a:cubicBezTo>
                    <a:cubicBezTo>
                      <a:pt x="284" y="10855"/>
                      <a:pt x="158" y="12177"/>
                      <a:pt x="158" y="13498"/>
                    </a:cubicBezTo>
                    <a:cubicBezTo>
                      <a:pt x="158" y="13750"/>
                      <a:pt x="158" y="13876"/>
                      <a:pt x="284" y="14159"/>
                    </a:cubicBezTo>
                    <a:cubicBezTo>
                      <a:pt x="0" y="12712"/>
                      <a:pt x="787" y="11013"/>
                      <a:pt x="1574" y="9691"/>
                    </a:cubicBezTo>
                    <a:cubicBezTo>
                      <a:pt x="2518" y="8495"/>
                      <a:pt x="3808" y="7583"/>
                      <a:pt x="5255" y="6922"/>
                    </a:cubicBezTo>
                    <a:cubicBezTo>
                      <a:pt x="6167" y="6545"/>
                      <a:pt x="7237" y="6136"/>
                      <a:pt x="8275" y="6010"/>
                    </a:cubicBezTo>
                    <a:cubicBezTo>
                      <a:pt x="9314" y="5758"/>
                      <a:pt x="10384" y="5758"/>
                      <a:pt x="11422" y="5758"/>
                    </a:cubicBezTo>
                    <a:cubicBezTo>
                      <a:pt x="11771" y="5737"/>
                      <a:pt x="12122" y="5727"/>
                      <a:pt x="12475" y="5727"/>
                    </a:cubicBezTo>
                    <a:cubicBezTo>
                      <a:pt x="14253" y="5727"/>
                      <a:pt x="16061" y="5993"/>
                      <a:pt x="17715" y="6545"/>
                    </a:cubicBezTo>
                    <a:cubicBezTo>
                      <a:pt x="20987" y="7583"/>
                      <a:pt x="23221" y="9943"/>
                      <a:pt x="23756" y="13089"/>
                    </a:cubicBezTo>
                    <a:cubicBezTo>
                      <a:pt x="23756" y="13372"/>
                      <a:pt x="23882" y="13750"/>
                      <a:pt x="23882" y="14002"/>
                    </a:cubicBezTo>
                    <a:lnTo>
                      <a:pt x="23882" y="13498"/>
                    </a:lnTo>
                    <a:cubicBezTo>
                      <a:pt x="23882" y="10069"/>
                      <a:pt x="23095" y="6545"/>
                      <a:pt x="20861" y="3933"/>
                    </a:cubicBezTo>
                    <a:cubicBezTo>
                      <a:pt x="18753" y="1416"/>
                      <a:pt x="15355" y="0"/>
                      <a:pt x="120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4"/>
              <p:cNvSpPr/>
              <p:nvPr/>
            </p:nvSpPr>
            <p:spPr>
              <a:xfrm>
                <a:off x="6213825" y="680975"/>
                <a:ext cx="1770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7458" extrusionOk="0">
                    <a:moveTo>
                      <a:pt x="0" y="0"/>
                    </a:moveTo>
                    <a:cubicBezTo>
                      <a:pt x="169" y="0"/>
                      <a:pt x="338" y="8"/>
                      <a:pt x="508" y="23"/>
                    </a:cubicBezTo>
                    <a:lnTo>
                      <a:pt x="508" y="23"/>
                    </a:lnTo>
                    <a:cubicBezTo>
                      <a:pt x="325" y="0"/>
                      <a:pt x="143" y="0"/>
                      <a:pt x="0" y="0"/>
                    </a:cubicBezTo>
                    <a:close/>
                    <a:moveTo>
                      <a:pt x="508" y="23"/>
                    </a:moveTo>
                    <a:cubicBezTo>
                      <a:pt x="649" y="40"/>
                      <a:pt x="790" y="71"/>
                      <a:pt x="913" y="126"/>
                    </a:cubicBezTo>
                    <a:cubicBezTo>
                      <a:pt x="1251" y="173"/>
                      <a:pt x="1589" y="219"/>
                      <a:pt x="1921" y="280"/>
                    </a:cubicBezTo>
                    <a:lnTo>
                      <a:pt x="1921" y="280"/>
                    </a:lnTo>
                    <a:cubicBezTo>
                      <a:pt x="1449" y="157"/>
                      <a:pt x="976" y="64"/>
                      <a:pt x="508" y="23"/>
                    </a:cubicBezTo>
                    <a:close/>
                    <a:moveTo>
                      <a:pt x="1921" y="280"/>
                    </a:moveTo>
                    <a:lnTo>
                      <a:pt x="1921" y="280"/>
                    </a:lnTo>
                    <a:cubicBezTo>
                      <a:pt x="2458" y="421"/>
                      <a:pt x="2994" y="601"/>
                      <a:pt x="3524" y="787"/>
                    </a:cubicBezTo>
                    <a:cubicBezTo>
                      <a:pt x="3029" y="529"/>
                      <a:pt x="2484" y="384"/>
                      <a:pt x="1921" y="280"/>
                    </a:cubicBezTo>
                    <a:close/>
                    <a:moveTo>
                      <a:pt x="3273" y="6010"/>
                    </a:moveTo>
                    <a:cubicBezTo>
                      <a:pt x="3761" y="6161"/>
                      <a:pt x="4286" y="6304"/>
                      <a:pt x="4789" y="6462"/>
                    </a:cubicBezTo>
                    <a:lnTo>
                      <a:pt x="4789" y="6462"/>
                    </a:lnTo>
                    <a:cubicBezTo>
                      <a:pt x="4319" y="6257"/>
                      <a:pt x="3858" y="6121"/>
                      <a:pt x="3273" y="6010"/>
                    </a:cubicBezTo>
                    <a:close/>
                    <a:moveTo>
                      <a:pt x="4789" y="6462"/>
                    </a:moveTo>
                    <a:cubicBezTo>
                      <a:pt x="4850" y="6488"/>
                      <a:pt x="4910" y="6516"/>
                      <a:pt x="4972" y="6545"/>
                    </a:cubicBezTo>
                    <a:cubicBezTo>
                      <a:pt x="5512" y="6718"/>
                      <a:pt x="5993" y="6905"/>
                      <a:pt x="6455" y="7128"/>
                    </a:cubicBezTo>
                    <a:lnTo>
                      <a:pt x="6455" y="7128"/>
                    </a:lnTo>
                    <a:cubicBezTo>
                      <a:pt x="6313" y="7054"/>
                      <a:pt x="6164" y="6981"/>
                      <a:pt x="6010" y="6922"/>
                    </a:cubicBezTo>
                    <a:cubicBezTo>
                      <a:pt x="5645" y="6747"/>
                      <a:pt x="5225" y="6599"/>
                      <a:pt x="4789" y="6462"/>
                    </a:cubicBezTo>
                    <a:close/>
                    <a:moveTo>
                      <a:pt x="6455" y="7128"/>
                    </a:moveTo>
                    <a:cubicBezTo>
                      <a:pt x="6690" y="7251"/>
                      <a:pt x="6903" y="7379"/>
                      <a:pt x="7080" y="7457"/>
                    </a:cubicBezTo>
                    <a:cubicBezTo>
                      <a:pt x="6873" y="7339"/>
                      <a:pt x="6666" y="7230"/>
                      <a:pt x="6455" y="7128"/>
                    </a:cubicBezTo>
                    <a:close/>
                  </a:path>
                </a:pathLst>
              </a:custGeom>
              <a:solidFill>
                <a:srgbClr val="EBC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4"/>
              <p:cNvSpPr/>
              <p:nvPr/>
            </p:nvSpPr>
            <p:spPr>
              <a:xfrm>
                <a:off x="6489125" y="1021575"/>
                <a:ext cx="31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535" extrusionOk="0">
                    <a:moveTo>
                      <a:pt x="127" y="0"/>
                    </a:moveTo>
                    <a:cubicBezTo>
                      <a:pt x="127" y="252"/>
                      <a:pt x="127" y="378"/>
                      <a:pt x="1" y="535"/>
                    </a:cubicBezTo>
                    <a:cubicBezTo>
                      <a:pt x="127" y="378"/>
                      <a:pt x="127" y="252"/>
                      <a:pt x="127" y="126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0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5916550" y="706925"/>
                <a:ext cx="185600" cy="215250"/>
              </a:xfrm>
              <a:custGeom>
                <a:avLst/>
                <a:gdLst/>
                <a:ahLst/>
                <a:cxnLst/>
                <a:rect l="l" t="t" r="r" b="b"/>
                <a:pathLst>
                  <a:path w="7424" h="8610" extrusionOk="0">
                    <a:moveTo>
                      <a:pt x="7172" y="1"/>
                    </a:moveTo>
                    <a:cubicBezTo>
                      <a:pt x="6385" y="252"/>
                      <a:pt x="5724" y="661"/>
                      <a:pt x="5064" y="1039"/>
                    </a:cubicBezTo>
                    <a:cubicBezTo>
                      <a:pt x="4529" y="1448"/>
                      <a:pt x="3868" y="1825"/>
                      <a:pt x="3365" y="2360"/>
                    </a:cubicBezTo>
                    <a:cubicBezTo>
                      <a:pt x="2295" y="3399"/>
                      <a:pt x="1508" y="4594"/>
                      <a:pt x="879" y="5884"/>
                    </a:cubicBezTo>
                    <a:cubicBezTo>
                      <a:pt x="596" y="6671"/>
                      <a:pt x="344" y="7615"/>
                      <a:pt x="92" y="8401"/>
                    </a:cubicBezTo>
                    <a:cubicBezTo>
                      <a:pt x="0" y="8549"/>
                      <a:pt x="102" y="8610"/>
                      <a:pt x="203" y="8610"/>
                    </a:cubicBezTo>
                    <a:cubicBezTo>
                      <a:pt x="274" y="8610"/>
                      <a:pt x="344" y="8579"/>
                      <a:pt x="344" y="8527"/>
                    </a:cubicBezTo>
                    <a:cubicBezTo>
                      <a:pt x="722" y="7080"/>
                      <a:pt x="1382" y="5633"/>
                      <a:pt x="2169" y="4311"/>
                    </a:cubicBezTo>
                    <a:cubicBezTo>
                      <a:pt x="2830" y="3147"/>
                      <a:pt x="3868" y="2234"/>
                      <a:pt x="5064" y="1448"/>
                    </a:cubicBezTo>
                    <a:cubicBezTo>
                      <a:pt x="5724" y="913"/>
                      <a:pt x="6511" y="661"/>
                      <a:pt x="7298" y="252"/>
                    </a:cubicBezTo>
                    <a:cubicBezTo>
                      <a:pt x="7423" y="252"/>
                      <a:pt x="7423" y="126"/>
                      <a:pt x="7298" y="1"/>
                    </a:cubicBezTo>
                    <a:close/>
                  </a:path>
                </a:pathLst>
              </a:custGeom>
              <a:solidFill>
                <a:srgbClr val="FFA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5788450" y="1095775"/>
                <a:ext cx="588075" cy="826775"/>
              </a:xfrm>
              <a:custGeom>
                <a:avLst/>
                <a:gdLst/>
                <a:ahLst/>
                <a:cxnLst/>
                <a:rect l="l" t="t" r="r" b="b"/>
                <a:pathLst>
                  <a:path w="23523" h="33071" extrusionOk="0">
                    <a:moveTo>
                      <a:pt x="23232" y="1"/>
                    </a:moveTo>
                    <a:cubicBezTo>
                      <a:pt x="23186" y="1"/>
                      <a:pt x="23151" y="16"/>
                      <a:pt x="23151" y="53"/>
                    </a:cubicBezTo>
                    <a:cubicBezTo>
                      <a:pt x="21987" y="2287"/>
                      <a:pt x="20665" y="4363"/>
                      <a:pt x="19375" y="6471"/>
                    </a:cubicBezTo>
                    <a:cubicBezTo>
                      <a:pt x="18054" y="8705"/>
                      <a:pt x="16480" y="10939"/>
                      <a:pt x="15033" y="13142"/>
                    </a:cubicBezTo>
                    <a:cubicBezTo>
                      <a:pt x="13460" y="15376"/>
                      <a:pt x="11887" y="17610"/>
                      <a:pt x="10314" y="19843"/>
                    </a:cubicBezTo>
                    <a:cubicBezTo>
                      <a:pt x="8740" y="22077"/>
                      <a:pt x="7041" y="24311"/>
                      <a:pt x="5342" y="26388"/>
                    </a:cubicBezTo>
                    <a:cubicBezTo>
                      <a:pt x="3895" y="28370"/>
                      <a:pt x="2322" y="30195"/>
                      <a:pt x="623" y="32177"/>
                    </a:cubicBezTo>
                    <a:cubicBezTo>
                      <a:pt x="497" y="32303"/>
                      <a:pt x="339" y="32555"/>
                      <a:pt x="88" y="32807"/>
                    </a:cubicBezTo>
                    <a:cubicBezTo>
                      <a:pt x="0" y="32916"/>
                      <a:pt x="95" y="33071"/>
                      <a:pt x="203" y="33071"/>
                    </a:cubicBezTo>
                    <a:cubicBezTo>
                      <a:pt x="251" y="33071"/>
                      <a:pt x="301" y="33041"/>
                      <a:pt x="339" y="32964"/>
                    </a:cubicBezTo>
                    <a:cubicBezTo>
                      <a:pt x="1913" y="31108"/>
                      <a:pt x="3486" y="29283"/>
                      <a:pt x="5059" y="27300"/>
                    </a:cubicBezTo>
                    <a:cubicBezTo>
                      <a:pt x="6790" y="25224"/>
                      <a:pt x="8363" y="23116"/>
                      <a:pt x="9936" y="20882"/>
                    </a:cubicBezTo>
                    <a:cubicBezTo>
                      <a:pt x="11635" y="18648"/>
                      <a:pt x="13208" y="16445"/>
                      <a:pt x="14781" y="14211"/>
                    </a:cubicBezTo>
                    <a:cubicBezTo>
                      <a:pt x="16229" y="11977"/>
                      <a:pt x="17802" y="9744"/>
                      <a:pt x="19092" y="7384"/>
                    </a:cubicBezTo>
                    <a:cubicBezTo>
                      <a:pt x="20539" y="5276"/>
                      <a:pt x="21735" y="3199"/>
                      <a:pt x="23025" y="965"/>
                    </a:cubicBezTo>
                    <a:cubicBezTo>
                      <a:pt x="23151" y="713"/>
                      <a:pt x="23308" y="430"/>
                      <a:pt x="23434" y="179"/>
                    </a:cubicBezTo>
                    <a:cubicBezTo>
                      <a:pt x="23523" y="90"/>
                      <a:pt x="23345" y="1"/>
                      <a:pt x="232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5951100" y="1227650"/>
                <a:ext cx="1376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0636" extrusionOk="0">
                    <a:moveTo>
                      <a:pt x="126" y="1"/>
                    </a:moveTo>
                    <a:cubicBezTo>
                      <a:pt x="126" y="158"/>
                      <a:pt x="0" y="158"/>
                      <a:pt x="126" y="284"/>
                    </a:cubicBezTo>
                    <a:cubicBezTo>
                      <a:pt x="661" y="1731"/>
                      <a:pt x="1196" y="3021"/>
                      <a:pt x="1857" y="4469"/>
                    </a:cubicBezTo>
                    <a:cubicBezTo>
                      <a:pt x="2360" y="5790"/>
                      <a:pt x="3021" y="7080"/>
                      <a:pt x="3808" y="8402"/>
                    </a:cubicBezTo>
                    <a:cubicBezTo>
                      <a:pt x="4217" y="9062"/>
                      <a:pt x="4720" y="9849"/>
                      <a:pt x="5129" y="10510"/>
                    </a:cubicBezTo>
                    <a:cubicBezTo>
                      <a:pt x="5255" y="10635"/>
                      <a:pt x="5255" y="10635"/>
                      <a:pt x="5381" y="10635"/>
                    </a:cubicBezTo>
                    <a:cubicBezTo>
                      <a:pt x="5507" y="10510"/>
                      <a:pt x="5507" y="10384"/>
                      <a:pt x="5381" y="10384"/>
                    </a:cubicBezTo>
                    <a:cubicBezTo>
                      <a:pt x="4594" y="9188"/>
                      <a:pt x="3808" y="7867"/>
                      <a:pt x="3147" y="6577"/>
                    </a:cubicBezTo>
                    <a:cubicBezTo>
                      <a:pt x="2486" y="5255"/>
                      <a:pt x="1983" y="3808"/>
                      <a:pt x="1322" y="2518"/>
                    </a:cubicBezTo>
                    <a:cubicBezTo>
                      <a:pt x="1070" y="1731"/>
                      <a:pt x="661" y="945"/>
                      <a:pt x="409" y="158"/>
                    </a:cubicBezTo>
                    <a:cubicBezTo>
                      <a:pt x="409" y="158"/>
                      <a:pt x="284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6249225" y="1750925"/>
                <a:ext cx="279250" cy="328650"/>
              </a:xfrm>
              <a:custGeom>
                <a:avLst/>
                <a:gdLst/>
                <a:ahLst/>
                <a:cxnLst/>
                <a:rect l="l" t="t" r="r" b="b"/>
                <a:pathLst>
                  <a:path w="11170" h="13146" extrusionOk="0">
                    <a:moveTo>
                      <a:pt x="251" y="0"/>
                    </a:moveTo>
                    <a:cubicBezTo>
                      <a:pt x="227" y="0"/>
                      <a:pt x="200" y="14"/>
                      <a:pt x="158" y="56"/>
                    </a:cubicBezTo>
                    <a:cubicBezTo>
                      <a:pt x="158" y="56"/>
                      <a:pt x="0" y="182"/>
                      <a:pt x="158" y="182"/>
                    </a:cubicBezTo>
                    <a:cubicBezTo>
                      <a:pt x="787" y="1252"/>
                      <a:pt x="1448" y="2164"/>
                      <a:pt x="2234" y="3077"/>
                    </a:cubicBezTo>
                    <a:cubicBezTo>
                      <a:pt x="2895" y="3863"/>
                      <a:pt x="3556" y="4650"/>
                      <a:pt x="4216" y="5436"/>
                    </a:cubicBezTo>
                    <a:cubicBezTo>
                      <a:pt x="4877" y="6349"/>
                      <a:pt x="5506" y="7136"/>
                      <a:pt x="6167" y="7922"/>
                    </a:cubicBezTo>
                    <a:cubicBezTo>
                      <a:pt x="6828" y="8709"/>
                      <a:pt x="7489" y="9495"/>
                      <a:pt x="8275" y="10282"/>
                    </a:cubicBezTo>
                    <a:cubicBezTo>
                      <a:pt x="9062" y="11069"/>
                      <a:pt x="9723" y="11981"/>
                      <a:pt x="10509" y="12768"/>
                    </a:cubicBezTo>
                    <a:cubicBezTo>
                      <a:pt x="10635" y="12893"/>
                      <a:pt x="10761" y="13051"/>
                      <a:pt x="10887" y="13051"/>
                    </a:cubicBezTo>
                    <a:cubicBezTo>
                      <a:pt x="10887" y="13114"/>
                      <a:pt x="10918" y="13145"/>
                      <a:pt x="10950" y="13145"/>
                    </a:cubicBezTo>
                    <a:cubicBezTo>
                      <a:pt x="10981" y="13145"/>
                      <a:pt x="11013" y="13114"/>
                      <a:pt x="11013" y="13051"/>
                    </a:cubicBezTo>
                    <a:cubicBezTo>
                      <a:pt x="11170" y="13051"/>
                      <a:pt x="11170" y="12893"/>
                      <a:pt x="11013" y="12893"/>
                    </a:cubicBezTo>
                    <a:cubicBezTo>
                      <a:pt x="10226" y="11981"/>
                      <a:pt x="9439" y="11194"/>
                      <a:pt x="8810" y="10282"/>
                    </a:cubicBezTo>
                    <a:cubicBezTo>
                      <a:pt x="8024" y="9495"/>
                      <a:pt x="7363" y="8709"/>
                      <a:pt x="6702" y="7922"/>
                    </a:cubicBezTo>
                    <a:cubicBezTo>
                      <a:pt x="6041" y="7136"/>
                      <a:pt x="5381" y="6349"/>
                      <a:pt x="4720" y="5562"/>
                    </a:cubicBezTo>
                    <a:cubicBezTo>
                      <a:pt x="3933" y="4776"/>
                      <a:pt x="3304" y="3989"/>
                      <a:pt x="2769" y="3077"/>
                    </a:cubicBezTo>
                    <a:cubicBezTo>
                      <a:pt x="1982" y="2290"/>
                      <a:pt x="1322" y="1378"/>
                      <a:pt x="661" y="465"/>
                    </a:cubicBezTo>
                    <a:cubicBezTo>
                      <a:pt x="535" y="308"/>
                      <a:pt x="409" y="182"/>
                      <a:pt x="409" y="56"/>
                    </a:cubicBezTo>
                    <a:cubicBezTo>
                      <a:pt x="325" y="56"/>
                      <a:pt x="297" y="0"/>
                      <a:pt x="2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5928275" y="713225"/>
                <a:ext cx="170725" cy="170700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6828" extrusionOk="0">
                    <a:moveTo>
                      <a:pt x="6703" y="0"/>
                    </a:moveTo>
                    <a:cubicBezTo>
                      <a:pt x="6294" y="283"/>
                      <a:pt x="5916" y="409"/>
                      <a:pt x="5381" y="661"/>
                    </a:cubicBezTo>
                    <a:cubicBezTo>
                      <a:pt x="4595" y="1070"/>
                      <a:pt x="3808" y="1573"/>
                      <a:pt x="3021" y="2234"/>
                    </a:cubicBezTo>
                    <a:cubicBezTo>
                      <a:pt x="2487" y="2643"/>
                      <a:pt x="1983" y="3147"/>
                      <a:pt x="1574" y="3682"/>
                    </a:cubicBezTo>
                    <a:lnTo>
                      <a:pt x="410" y="5632"/>
                    </a:lnTo>
                    <a:cubicBezTo>
                      <a:pt x="253" y="6041"/>
                      <a:pt x="127" y="6419"/>
                      <a:pt x="1" y="6702"/>
                    </a:cubicBezTo>
                    <a:lnTo>
                      <a:pt x="127" y="6828"/>
                    </a:lnTo>
                    <a:lnTo>
                      <a:pt x="410" y="6828"/>
                    </a:lnTo>
                    <a:lnTo>
                      <a:pt x="410" y="6702"/>
                    </a:lnTo>
                    <a:cubicBezTo>
                      <a:pt x="662" y="5790"/>
                      <a:pt x="1197" y="5003"/>
                      <a:pt x="1700" y="4059"/>
                    </a:cubicBezTo>
                    <a:cubicBezTo>
                      <a:pt x="2361" y="2895"/>
                      <a:pt x="3399" y="1982"/>
                      <a:pt x="4595" y="1196"/>
                    </a:cubicBezTo>
                    <a:cubicBezTo>
                      <a:pt x="5255" y="661"/>
                      <a:pt x="6042" y="409"/>
                      <a:pt x="6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82" name="Google Shape;2182;p54"/>
          <p:cNvGrpSpPr/>
          <p:nvPr/>
        </p:nvGrpSpPr>
        <p:grpSpPr>
          <a:xfrm>
            <a:off x="719992" y="1983572"/>
            <a:ext cx="2088531" cy="2619726"/>
            <a:chOff x="684421" y="1974935"/>
            <a:chExt cx="2095656" cy="2628663"/>
          </a:xfrm>
        </p:grpSpPr>
        <p:grpSp>
          <p:nvGrpSpPr>
            <p:cNvPr id="2183" name="Google Shape;2183;p54"/>
            <p:cNvGrpSpPr/>
            <p:nvPr/>
          </p:nvGrpSpPr>
          <p:grpSpPr>
            <a:xfrm>
              <a:off x="684421" y="1974935"/>
              <a:ext cx="2095656" cy="2628663"/>
              <a:chOff x="720001" y="1671678"/>
              <a:chExt cx="2337337" cy="2931813"/>
            </a:xfrm>
          </p:grpSpPr>
          <p:sp>
            <p:nvSpPr>
              <p:cNvPr id="2184" name="Google Shape;2184;p54"/>
              <p:cNvSpPr/>
              <p:nvPr/>
            </p:nvSpPr>
            <p:spPr>
              <a:xfrm>
                <a:off x="783544" y="2379068"/>
                <a:ext cx="577680" cy="719020"/>
              </a:xfrm>
              <a:custGeom>
                <a:avLst/>
                <a:gdLst/>
                <a:ahLst/>
                <a:cxnLst/>
                <a:rect l="l" t="t" r="r" b="b"/>
                <a:pathLst>
                  <a:path w="23128" h="27859" extrusionOk="0">
                    <a:moveTo>
                      <a:pt x="17941" y="1"/>
                    </a:moveTo>
                    <a:cubicBezTo>
                      <a:pt x="13864" y="1077"/>
                      <a:pt x="3262" y="14810"/>
                      <a:pt x="0" y="20127"/>
                    </a:cubicBezTo>
                    <a:lnTo>
                      <a:pt x="6687" y="27858"/>
                    </a:lnTo>
                    <a:lnTo>
                      <a:pt x="23128" y="12788"/>
                    </a:lnTo>
                    <a:lnTo>
                      <a:pt x="17941" y="1"/>
                    </a:lnTo>
                    <a:close/>
                  </a:path>
                </a:pathLst>
              </a:custGeom>
              <a:solidFill>
                <a:srgbClr val="B17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54"/>
              <p:cNvSpPr/>
              <p:nvPr/>
            </p:nvSpPr>
            <p:spPr>
              <a:xfrm rot="527863">
                <a:off x="915829" y="2364938"/>
                <a:ext cx="338915" cy="600038"/>
              </a:xfrm>
              <a:custGeom>
                <a:avLst/>
                <a:gdLst/>
                <a:ahLst/>
                <a:cxnLst/>
                <a:rect l="l" t="t" r="r" b="b"/>
                <a:pathLst>
                  <a:path w="11842" h="23226" extrusionOk="0">
                    <a:moveTo>
                      <a:pt x="8710" y="0"/>
                    </a:moveTo>
                    <a:cubicBezTo>
                      <a:pt x="7079" y="685"/>
                      <a:pt x="0" y="13733"/>
                      <a:pt x="0" y="13733"/>
                    </a:cubicBezTo>
                    <a:lnTo>
                      <a:pt x="11841" y="23226"/>
                    </a:lnTo>
                    <a:lnTo>
                      <a:pt x="11841" y="23226"/>
                    </a:lnTo>
                    <a:lnTo>
                      <a:pt x="8710" y="0"/>
                    </a:lnTo>
                    <a:close/>
                  </a:path>
                </a:pathLst>
              </a:custGeom>
              <a:solidFill>
                <a:srgbClr val="3F5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>
                <a:off x="1850096" y="2667863"/>
                <a:ext cx="455490" cy="602827"/>
              </a:xfrm>
              <a:custGeom>
                <a:avLst/>
                <a:gdLst/>
                <a:ahLst/>
                <a:cxnLst/>
                <a:rect l="l" t="t" r="r" b="b"/>
                <a:pathLst>
                  <a:path w="18236" h="23357" extrusionOk="0">
                    <a:moveTo>
                      <a:pt x="8580" y="0"/>
                    </a:moveTo>
                    <a:lnTo>
                      <a:pt x="1" y="1892"/>
                    </a:lnTo>
                    <a:cubicBezTo>
                      <a:pt x="816" y="19018"/>
                      <a:pt x="15789" y="23356"/>
                      <a:pt x="15789" y="23356"/>
                    </a:cubicBezTo>
                    <a:lnTo>
                      <a:pt x="18235" y="14125"/>
                    </a:lnTo>
                    <a:lnTo>
                      <a:pt x="8580" y="0"/>
                    </a:lnTo>
                    <a:close/>
                  </a:path>
                </a:pathLst>
              </a:custGeom>
              <a:solidFill>
                <a:srgbClr val="B17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4"/>
              <p:cNvSpPr/>
              <p:nvPr/>
            </p:nvSpPr>
            <p:spPr>
              <a:xfrm>
                <a:off x="1854168" y="2295745"/>
                <a:ext cx="274603" cy="494221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9149" extrusionOk="0">
                    <a:moveTo>
                      <a:pt x="1" y="0"/>
                    </a:moveTo>
                    <a:lnTo>
                      <a:pt x="392" y="19148"/>
                    </a:lnTo>
                    <a:lnTo>
                      <a:pt x="10994" y="17256"/>
                    </a:lnTo>
                    <a:cubicBezTo>
                      <a:pt x="10994" y="17256"/>
                      <a:pt x="8286" y="2316"/>
                      <a:pt x="1" y="0"/>
                    </a:cubicBezTo>
                    <a:close/>
                  </a:path>
                </a:pathLst>
              </a:custGeom>
              <a:solidFill>
                <a:srgbClr val="3F5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54"/>
              <p:cNvSpPr/>
              <p:nvPr/>
            </p:nvSpPr>
            <p:spPr>
              <a:xfrm>
                <a:off x="1809384" y="2453717"/>
                <a:ext cx="408202" cy="700855"/>
              </a:xfrm>
              <a:custGeom>
                <a:avLst/>
                <a:gdLst/>
                <a:ahLst/>
                <a:cxnLst/>
                <a:rect l="l" t="t" r="r" b="b"/>
                <a:pathLst>
                  <a:path w="13382" h="22976" extrusionOk="0">
                    <a:moveTo>
                      <a:pt x="7827" y="1"/>
                    </a:moveTo>
                    <a:cubicBezTo>
                      <a:pt x="4653" y="2237"/>
                      <a:pt x="0" y="12156"/>
                      <a:pt x="0" y="12156"/>
                    </a:cubicBezTo>
                    <a:lnTo>
                      <a:pt x="2850" y="22976"/>
                    </a:lnTo>
                    <a:lnTo>
                      <a:pt x="13381" y="10965"/>
                    </a:lnTo>
                    <a:lnTo>
                      <a:pt x="7827" y="1"/>
                    </a:lnTo>
                    <a:close/>
                  </a:path>
                </a:pathLst>
              </a:custGeom>
              <a:solidFill>
                <a:srgbClr val="FDAE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54"/>
              <p:cNvSpPr/>
              <p:nvPr/>
            </p:nvSpPr>
            <p:spPr>
              <a:xfrm>
                <a:off x="903349" y="3116583"/>
                <a:ext cx="559771" cy="1469966"/>
              </a:xfrm>
              <a:custGeom>
                <a:avLst/>
                <a:gdLst/>
                <a:ahLst/>
                <a:cxnLst/>
                <a:rect l="l" t="t" r="r" b="b"/>
                <a:pathLst>
                  <a:path w="22411" h="56955" extrusionOk="0">
                    <a:moveTo>
                      <a:pt x="11417" y="1"/>
                    </a:moveTo>
                    <a:cubicBezTo>
                      <a:pt x="11417" y="1"/>
                      <a:pt x="3393" y="31250"/>
                      <a:pt x="3002" y="33991"/>
                    </a:cubicBezTo>
                    <a:cubicBezTo>
                      <a:pt x="2708" y="36698"/>
                      <a:pt x="1" y="56955"/>
                      <a:pt x="1" y="56955"/>
                    </a:cubicBezTo>
                    <a:lnTo>
                      <a:pt x="18072" y="56955"/>
                    </a:lnTo>
                    <a:cubicBezTo>
                      <a:pt x="18072" y="56955"/>
                      <a:pt x="19703" y="36013"/>
                      <a:pt x="19703" y="33991"/>
                    </a:cubicBezTo>
                    <a:cubicBezTo>
                      <a:pt x="19703" y="31935"/>
                      <a:pt x="22410" y="3948"/>
                      <a:pt x="22410" y="3948"/>
                    </a:cubicBezTo>
                    <a:lnTo>
                      <a:pt x="11417" y="1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54"/>
              <p:cNvSpPr/>
              <p:nvPr/>
            </p:nvSpPr>
            <p:spPr>
              <a:xfrm>
                <a:off x="1141259" y="3116583"/>
                <a:ext cx="699096" cy="410031"/>
              </a:xfrm>
              <a:custGeom>
                <a:avLst/>
                <a:gdLst/>
                <a:ahLst/>
                <a:cxnLst/>
                <a:rect l="l" t="t" r="r" b="b"/>
                <a:pathLst>
                  <a:path w="27989" h="15887" extrusionOk="0">
                    <a:moveTo>
                      <a:pt x="3393" y="1"/>
                    </a:moveTo>
                    <a:lnTo>
                      <a:pt x="1" y="15756"/>
                    </a:lnTo>
                    <a:lnTo>
                      <a:pt x="27988" y="15887"/>
                    </a:lnTo>
                    <a:lnTo>
                      <a:pt x="26912" y="1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54"/>
              <p:cNvSpPr/>
              <p:nvPr/>
            </p:nvSpPr>
            <p:spPr>
              <a:xfrm>
                <a:off x="1304213" y="3519852"/>
                <a:ext cx="247702" cy="820863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31805" extrusionOk="0">
                    <a:moveTo>
                      <a:pt x="3262" y="1"/>
                    </a:moveTo>
                    <a:lnTo>
                      <a:pt x="0" y="31805"/>
                    </a:lnTo>
                    <a:lnTo>
                      <a:pt x="392" y="31805"/>
                    </a:lnTo>
                    <a:lnTo>
                      <a:pt x="3523" y="262"/>
                    </a:lnTo>
                    <a:lnTo>
                      <a:pt x="9917" y="425"/>
                    </a:lnTo>
                    <a:lnTo>
                      <a:pt x="991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4"/>
              <p:cNvSpPr/>
              <p:nvPr/>
            </p:nvSpPr>
            <p:spPr>
              <a:xfrm>
                <a:off x="1524190" y="3116583"/>
                <a:ext cx="513338" cy="1469966"/>
              </a:xfrm>
              <a:custGeom>
                <a:avLst/>
                <a:gdLst/>
                <a:ahLst/>
                <a:cxnLst/>
                <a:rect l="l" t="t" r="r" b="b"/>
                <a:pathLst>
                  <a:path w="20552" h="56955" extrusionOk="0">
                    <a:moveTo>
                      <a:pt x="13212" y="1"/>
                    </a:moveTo>
                    <a:lnTo>
                      <a:pt x="2056" y="2023"/>
                    </a:lnTo>
                    <a:cubicBezTo>
                      <a:pt x="2056" y="2023"/>
                      <a:pt x="1" y="31675"/>
                      <a:pt x="164" y="32360"/>
                    </a:cubicBezTo>
                    <a:cubicBezTo>
                      <a:pt x="294" y="33012"/>
                      <a:pt x="2056" y="56955"/>
                      <a:pt x="2056" y="56955"/>
                    </a:cubicBezTo>
                    <a:lnTo>
                      <a:pt x="20551" y="56955"/>
                    </a:lnTo>
                    <a:cubicBezTo>
                      <a:pt x="20551" y="56955"/>
                      <a:pt x="15495" y="33175"/>
                      <a:pt x="15495" y="31120"/>
                    </a:cubicBezTo>
                    <a:cubicBezTo>
                      <a:pt x="15495" y="28934"/>
                      <a:pt x="13212" y="1"/>
                      <a:pt x="13212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4"/>
              <p:cNvSpPr/>
              <p:nvPr/>
            </p:nvSpPr>
            <p:spPr>
              <a:xfrm>
                <a:off x="1653748" y="3284962"/>
                <a:ext cx="169497" cy="143990"/>
              </a:xfrm>
              <a:custGeom>
                <a:avLst/>
                <a:gdLst/>
                <a:ahLst/>
                <a:cxnLst/>
                <a:rect l="l" t="t" r="r" b="b"/>
                <a:pathLst>
                  <a:path w="6786" h="5579" extrusionOk="0">
                    <a:moveTo>
                      <a:pt x="261" y="1"/>
                    </a:moveTo>
                    <a:lnTo>
                      <a:pt x="0" y="131"/>
                    </a:lnTo>
                    <a:cubicBezTo>
                      <a:pt x="685" y="1501"/>
                      <a:pt x="1501" y="2839"/>
                      <a:pt x="2577" y="3948"/>
                    </a:cubicBezTo>
                    <a:cubicBezTo>
                      <a:pt x="3654" y="5024"/>
                      <a:pt x="4893" y="5579"/>
                      <a:pt x="6100" y="5579"/>
                    </a:cubicBezTo>
                    <a:lnTo>
                      <a:pt x="6785" y="5579"/>
                    </a:lnTo>
                    <a:lnTo>
                      <a:pt x="6785" y="5285"/>
                    </a:lnTo>
                    <a:cubicBezTo>
                      <a:pt x="6627" y="5304"/>
                      <a:pt x="6468" y="5313"/>
                      <a:pt x="6307" y="5313"/>
                    </a:cubicBezTo>
                    <a:cubicBezTo>
                      <a:pt x="5079" y="5313"/>
                      <a:pt x="3804" y="4769"/>
                      <a:pt x="2708" y="3817"/>
                    </a:cubicBezTo>
                    <a:cubicBezTo>
                      <a:pt x="1631" y="2708"/>
                      <a:pt x="946" y="1208"/>
                      <a:pt x="2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4"/>
              <p:cNvSpPr/>
              <p:nvPr/>
            </p:nvSpPr>
            <p:spPr>
              <a:xfrm>
                <a:off x="1809358" y="3249604"/>
                <a:ext cx="139350" cy="1123115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43516" extrusionOk="0">
                    <a:moveTo>
                      <a:pt x="1" y="1"/>
                    </a:moveTo>
                    <a:lnTo>
                      <a:pt x="1632" y="27466"/>
                    </a:lnTo>
                    <a:lnTo>
                      <a:pt x="5318" y="43515"/>
                    </a:lnTo>
                    <a:lnTo>
                      <a:pt x="5579" y="43352"/>
                    </a:lnTo>
                    <a:lnTo>
                      <a:pt x="1925" y="27466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4"/>
              <p:cNvSpPr/>
              <p:nvPr/>
            </p:nvSpPr>
            <p:spPr>
              <a:xfrm>
                <a:off x="1141240" y="2289005"/>
                <a:ext cx="763461" cy="1040990"/>
              </a:xfrm>
              <a:custGeom>
                <a:avLst/>
                <a:gdLst/>
                <a:ahLst/>
                <a:cxnLst/>
                <a:rect l="l" t="t" r="r" b="b"/>
                <a:pathLst>
                  <a:path w="32360" h="40334" extrusionOk="0">
                    <a:moveTo>
                      <a:pt x="24335" y="0"/>
                    </a:moveTo>
                    <a:cubicBezTo>
                      <a:pt x="21203" y="0"/>
                      <a:pt x="16734" y="392"/>
                      <a:pt x="11417" y="1338"/>
                    </a:cubicBezTo>
                    <a:cubicBezTo>
                      <a:pt x="8840" y="1892"/>
                      <a:pt x="5872" y="2577"/>
                      <a:pt x="2871" y="3523"/>
                    </a:cubicBezTo>
                    <a:cubicBezTo>
                      <a:pt x="3947" y="19964"/>
                      <a:pt x="0" y="40090"/>
                      <a:pt x="0" y="40090"/>
                    </a:cubicBezTo>
                    <a:cubicBezTo>
                      <a:pt x="4271" y="40268"/>
                      <a:pt x="8503" y="40333"/>
                      <a:pt x="12428" y="40333"/>
                    </a:cubicBezTo>
                    <a:cubicBezTo>
                      <a:pt x="23643" y="40333"/>
                      <a:pt x="32359" y="39797"/>
                      <a:pt x="32359" y="39797"/>
                    </a:cubicBezTo>
                    <a:cubicBezTo>
                      <a:pt x="31674" y="20225"/>
                      <a:pt x="30337" y="261"/>
                      <a:pt x="30337" y="261"/>
                    </a:cubicBezTo>
                    <a:cubicBezTo>
                      <a:pt x="30337" y="261"/>
                      <a:pt x="28151" y="0"/>
                      <a:pt x="24335" y="0"/>
                    </a:cubicBezTo>
                    <a:close/>
                  </a:path>
                </a:pathLst>
              </a:custGeom>
              <a:solidFill>
                <a:srgbClr val="3F5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6" name="Google Shape;2196;p54"/>
              <p:cNvGrpSpPr/>
              <p:nvPr/>
            </p:nvGrpSpPr>
            <p:grpSpPr>
              <a:xfrm>
                <a:off x="720001" y="2898531"/>
                <a:ext cx="603757" cy="387113"/>
                <a:chOff x="-1781234" y="3675254"/>
                <a:chExt cx="352065" cy="225735"/>
              </a:xfrm>
            </p:grpSpPr>
            <p:sp>
              <p:nvSpPr>
                <p:cNvPr id="2197" name="Google Shape;2197;p54"/>
                <p:cNvSpPr/>
                <p:nvPr/>
              </p:nvSpPr>
              <p:spPr>
                <a:xfrm>
                  <a:off x="-1781234" y="3675254"/>
                  <a:ext cx="306448" cy="224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0" h="14946" extrusionOk="0">
                      <a:moveTo>
                        <a:pt x="2544" y="0"/>
                      </a:moveTo>
                      <a:lnTo>
                        <a:pt x="2544" y="0"/>
                      </a:lnTo>
                      <a:cubicBezTo>
                        <a:pt x="0" y="5088"/>
                        <a:pt x="5150" y="14945"/>
                        <a:pt x="17962" y="14945"/>
                      </a:cubicBezTo>
                      <a:cubicBezTo>
                        <a:pt x="18127" y="14945"/>
                        <a:pt x="18294" y="14943"/>
                        <a:pt x="18463" y="14940"/>
                      </a:cubicBezTo>
                      <a:lnTo>
                        <a:pt x="21040" y="10602"/>
                      </a:lnTo>
                      <a:lnTo>
                        <a:pt x="9231" y="1892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rgbClr val="B171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54"/>
                <p:cNvSpPr/>
                <p:nvPr/>
              </p:nvSpPr>
              <p:spPr>
                <a:xfrm>
                  <a:off x="-1549869" y="3752822"/>
                  <a:ext cx="83166" cy="148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" h="9845" extrusionOk="0">
                      <a:moveTo>
                        <a:pt x="1" y="0"/>
                      </a:moveTo>
                      <a:lnTo>
                        <a:pt x="1632" y="9786"/>
                      </a:lnTo>
                      <a:cubicBezTo>
                        <a:pt x="1835" y="9825"/>
                        <a:pt x="2038" y="9844"/>
                        <a:pt x="2237" y="9844"/>
                      </a:cubicBezTo>
                      <a:cubicBezTo>
                        <a:pt x="4022" y="9844"/>
                        <a:pt x="5579" y="8330"/>
                        <a:pt x="5579" y="6394"/>
                      </a:cubicBezTo>
                      <a:lnTo>
                        <a:pt x="5709" y="120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171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54"/>
                <p:cNvSpPr/>
                <p:nvPr/>
              </p:nvSpPr>
              <p:spPr>
                <a:xfrm>
                  <a:off x="-1546068" y="3742512"/>
                  <a:ext cx="116899" cy="7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6" h="5024" extrusionOk="0">
                      <a:moveTo>
                        <a:pt x="4763" y="0"/>
                      </a:moveTo>
                      <a:lnTo>
                        <a:pt x="1" y="555"/>
                      </a:lnTo>
                      <a:lnTo>
                        <a:pt x="1240" y="5024"/>
                      </a:lnTo>
                      <a:lnTo>
                        <a:pt x="4633" y="2708"/>
                      </a:lnTo>
                      <a:lnTo>
                        <a:pt x="6949" y="3686"/>
                      </a:lnTo>
                      <a:cubicBezTo>
                        <a:pt x="6993" y="3708"/>
                        <a:pt x="7046" y="3718"/>
                        <a:pt x="7103" y="3718"/>
                      </a:cubicBezTo>
                      <a:cubicBezTo>
                        <a:pt x="7385" y="3718"/>
                        <a:pt x="7786" y="3479"/>
                        <a:pt x="7895" y="3262"/>
                      </a:cubicBezTo>
                      <a:cubicBezTo>
                        <a:pt x="8025" y="3001"/>
                        <a:pt x="7895" y="2577"/>
                        <a:pt x="7601" y="2447"/>
                      </a:cubicBezTo>
                      <a:lnTo>
                        <a:pt x="4763" y="0"/>
                      </a:lnTo>
                      <a:close/>
                    </a:path>
                  </a:pathLst>
                </a:custGeom>
                <a:solidFill>
                  <a:srgbClr val="B171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54"/>
                <p:cNvSpPr/>
                <p:nvPr/>
              </p:nvSpPr>
              <p:spPr>
                <a:xfrm>
                  <a:off x="-1537984" y="3769016"/>
                  <a:ext cx="108815" cy="80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1" h="5318" extrusionOk="0">
                      <a:moveTo>
                        <a:pt x="3947" y="1"/>
                      </a:moveTo>
                      <a:lnTo>
                        <a:pt x="0" y="1371"/>
                      </a:lnTo>
                      <a:lnTo>
                        <a:pt x="946" y="5318"/>
                      </a:lnTo>
                      <a:lnTo>
                        <a:pt x="4078" y="2578"/>
                      </a:lnTo>
                      <a:lnTo>
                        <a:pt x="6524" y="3263"/>
                      </a:lnTo>
                      <a:cubicBezTo>
                        <a:pt x="6622" y="3295"/>
                        <a:pt x="6722" y="3312"/>
                        <a:pt x="6819" y="3312"/>
                      </a:cubicBezTo>
                      <a:cubicBezTo>
                        <a:pt x="7109" y="3312"/>
                        <a:pt x="7372" y="3165"/>
                        <a:pt x="7470" y="2871"/>
                      </a:cubicBezTo>
                      <a:cubicBezTo>
                        <a:pt x="7470" y="2578"/>
                        <a:pt x="7340" y="2186"/>
                        <a:pt x="7046" y="2056"/>
                      </a:cubicBezTo>
                      <a:lnTo>
                        <a:pt x="3947" y="1"/>
                      </a:lnTo>
                      <a:close/>
                    </a:path>
                  </a:pathLst>
                </a:custGeom>
                <a:solidFill>
                  <a:srgbClr val="B171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54"/>
                <p:cNvSpPr/>
                <p:nvPr/>
              </p:nvSpPr>
              <p:spPr>
                <a:xfrm>
                  <a:off x="-1549869" y="3700990"/>
                  <a:ext cx="59411" cy="6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9" h="3999" extrusionOk="0">
                      <a:moveTo>
                        <a:pt x="3124" y="0"/>
                      </a:moveTo>
                      <a:cubicBezTo>
                        <a:pt x="2915" y="0"/>
                        <a:pt x="2722" y="97"/>
                        <a:pt x="2578" y="313"/>
                      </a:cubicBezTo>
                      <a:lnTo>
                        <a:pt x="1" y="3444"/>
                      </a:lnTo>
                      <a:lnTo>
                        <a:pt x="2317" y="3999"/>
                      </a:lnTo>
                      <a:lnTo>
                        <a:pt x="3785" y="1128"/>
                      </a:lnTo>
                      <a:cubicBezTo>
                        <a:pt x="4078" y="867"/>
                        <a:pt x="3948" y="313"/>
                        <a:pt x="3654" y="182"/>
                      </a:cubicBezTo>
                      <a:cubicBezTo>
                        <a:pt x="3478" y="65"/>
                        <a:pt x="3296" y="0"/>
                        <a:pt x="3124" y="0"/>
                      </a:cubicBezTo>
                      <a:close/>
                    </a:path>
                  </a:pathLst>
                </a:custGeom>
                <a:solidFill>
                  <a:srgbClr val="B171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54"/>
                <p:cNvSpPr/>
                <p:nvPr/>
              </p:nvSpPr>
              <p:spPr>
                <a:xfrm>
                  <a:off x="-1490473" y="3808612"/>
                  <a:ext cx="59396" cy="4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8" h="3034" extrusionOk="0">
                      <a:moveTo>
                        <a:pt x="795" y="0"/>
                      </a:moveTo>
                      <a:cubicBezTo>
                        <a:pt x="638" y="0"/>
                        <a:pt x="467" y="72"/>
                        <a:pt x="392" y="240"/>
                      </a:cubicBezTo>
                      <a:lnTo>
                        <a:pt x="131" y="632"/>
                      </a:lnTo>
                      <a:cubicBezTo>
                        <a:pt x="0" y="925"/>
                        <a:pt x="131" y="1186"/>
                        <a:pt x="392" y="1447"/>
                      </a:cubicBezTo>
                      <a:lnTo>
                        <a:pt x="2969" y="2948"/>
                      </a:lnTo>
                      <a:cubicBezTo>
                        <a:pt x="3090" y="3002"/>
                        <a:pt x="3206" y="3033"/>
                        <a:pt x="3310" y="3033"/>
                      </a:cubicBezTo>
                      <a:cubicBezTo>
                        <a:pt x="3456" y="3033"/>
                        <a:pt x="3577" y="2970"/>
                        <a:pt x="3654" y="2817"/>
                      </a:cubicBezTo>
                      <a:lnTo>
                        <a:pt x="3947" y="2263"/>
                      </a:lnTo>
                      <a:cubicBezTo>
                        <a:pt x="4078" y="2132"/>
                        <a:pt x="3947" y="1741"/>
                        <a:pt x="3784" y="1578"/>
                      </a:cubicBezTo>
                      <a:lnTo>
                        <a:pt x="1077" y="110"/>
                      </a:lnTo>
                      <a:cubicBezTo>
                        <a:pt x="1021" y="40"/>
                        <a:pt x="912" y="0"/>
                        <a:pt x="795" y="0"/>
                      </a:cubicBezTo>
                      <a:close/>
                    </a:path>
                  </a:pathLst>
                </a:custGeom>
                <a:solidFill>
                  <a:srgbClr val="B171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54"/>
                <p:cNvSpPr/>
                <p:nvPr/>
              </p:nvSpPr>
              <p:spPr>
                <a:xfrm>
                  <a:off x="-1547961" y="3777368"/>
                  <a:ext cx="11885" cy="61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4078" extrusionOk="0">
                      <a:moveTo>
                        <a:pt x="0" y="0"/>
                      </a:moveTo>
                      <a:lnTo>
                        <a:pt x="555" y="4078"/>
                      </a:lnTo>
                      <a:lnTo>
                        <a:pt x="816" y="4078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602D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54"/>
                <p:cNvSpPr/>
                <p:nvPr/>
              </p:nvSpPr>
              <p:spPr>
                <a:xfrm>
                  <a:off x="-1668647" y="3685067"/>
                  <a:ext cx="75083" cy="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3948" extrusionOk="0">
                      <a:moveTo>
                        <a:pt x="131" y="1"/>
                      </a:moveTo>
                      <a:lnTo>
                        <a:pt x="1" y="294"/>
                      </a:lnTo>
                      <a:lnTo>
                        <a:pt x="5024" y="3948"/>
                      </a:lnTo>
                      <a:lnTo>
                        <a:pt x="5155" y="3687"/>
                      </a:ln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602D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05" name="Google Shape;2205;p54"/>
              <p:cNvSpPr/>
              <p:nvPr/>
            </p:nvSpPr>
            <p:spPr>
              <a:xfrm>
                <a:off x="1337608" y="2815182"/>
                <a:ext cx="343041" cy="255976"/>
              </a:xfrm>
              <a:custGeom>
                <a:avLst/>
                <a:gdLst/>
                <a:ahLst/>
                <a:cxnLst/>
                <a:rect l="l" t="t" r="r" b="b"/>
                <a:pathLst>
                  <a:path w="13734" h="9918" extrusionOk="0">
                    <a:moveTo>
                      <a:pt x="131" y="1"/>
                    </a:moveTo>
                    <a:lnTo>
                      <a:pt x="1" y="262"/>
                    </a:lnTo>
                    <a:cubicBezTo>
                      <a:pt x="5318" y="2284"/>
                      <a:pt x="9917" y="5546"/>
                      <a:pt x="13473" y="9917"/>
                    </a:cubicBezTo>
                    <a:lnTo>
                      <a:pt x="13734" y="9787"/>
                    </a:lnTo>
                    <a:cubicBezTo>
                      <a:pt x="10080" y="5416"/>
                      <a:pt x="5448" y="2023"/>
                      <a:pt x="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4"/>
              <p:cNvSpPr/>
              <p:nvPr/>
            </p:nvSpPr>
            <p:spPr>
              <a:xfrm>
                <a:off x="1365734" y="2292787"/>
                <a:ext cx="359009" cy="277435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11011" extrusionOk="0">
                    <a:moveTo>
                      <a:pt x="14256" y="0"/>
                    </a:moveTo>
                    <a:cubicBezTo>
                      <a:pt x="11124" y="0"/>
                      <a:pt x="5155" y="653"/>
                      <a:pt x="1" y="1631"/>
                    </a:cubicBezTo>
                    <a:cubicBezTo>
                      <a:pt x="1919" y="8336"/>
                      <a:pt x="4965" y="11010"/>
                      <a:pt x="7755" y="11010"/>
                    </a:cubicBezTo>
                    <a:cubicBezTo>
                      <a:pt x="11466" y="11010"/>
                      <a:pt x="14721" y="6276"/>
                      <a:pt x="14256" y="0"/>
                    </a:cubicBezTo>
                    <a:close/>
                  </a:path>
                </a:pathLst>
              </a:custGeom>
              <a:solidFill>
                <a:srgbClr val="B17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4"/>
              <p:cNvSpPr/>
              <p:nvPr/>
            </p:nvSpPr>
            <p:spPr>
              <a:xfrm>
                <a:off x="1284106" y="1671678"/>
                <a:ext cx="586397" cy="395940"/>
              </a:xfrm>
              <a:custGeom>
                <a:avLst/>
                <a:gdLst/>
                <a:ahLst/>
                <a:cxnLst/>
                <a:rect l="l" t="t" r="r" b="b"/>
                <a:pathLst>
                  <a:path w="23477" h="15341" extrusionOk="0">
                    <a:moveTo>
                      <a:pt x="13477" y="1"/>
                    </a:moveTo>
                    <a:cubicBezTo>
                      <a:pt x="10923" y="1"/>
                      <a:pt x="8479" y="1053"/>
                      <a:pt x="7460" y="3108"/>
                    </a:cubicBezTo>
                    <a:cubicBezTo>
                      <a:pt x="7332" y="3091"/>
                      <a:pt x="7201" y="3083"/>
                      <a:pt x="7068" y="3083"/>
                    </a:cubicBezTo>
                    <a:cubicBezTo>
                      <a:pt x="4080" y="3083"/>
                      <a:pt x="1" y="7283"/>
                      <a:pt x="3904" y="15340"/>
                    </a:cubicBezTo>
                    <a:lnTo>
                      <a:pt x="19562" y="13970"/>
                    </a:lnTo>
                    <a:cubicBezTo>
                      <a:pt x="19562" y="13970"/>
                      <a:pt x="23476" y="7740"/>
                      <a:pt x="20084" y="3108"/>
                    </a:cubicBezTo>
                    <a:cubicBezTo>
                      <a:pt x="18611" y="1020"/>
                      <a:pt x="15991" y="1"/>
                      <a:pt x="13477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4"/>
              <p:cNvSpPr/>
              <p:nvPr/>
            </p:nvSpPr>
            <p:spPr>
              <a:xfrm>
                <a:off x="1724634" y="1971685"/>
                <a:ext cx="166225" cy="108967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4222" extrusionOk="0">
                    <a:moveTo>
                      <a:pt x="4530" y="0"/>
                    </a:moveTo>
                    <a:cubicBezTo>
                      <a:pt x="4375" y="0"/>
                      <a:pt x="4222" y="20"/>
                      <a:pt x="4078" y="63"/>
                    </a:cubicBezTo>
                    <a:cubicBezTo>
                      <a:pt x="2740" y="63"/>
                      <a:pt x="0" y="1270"/>
                      <a:pt x="1109" y="3031"/>
                    </a:cubicBezTo>
                    <a:cubicBezTo>
                      <a:pt x="1582" y="3847"/>
                      <a:pt x="2528" y="4222"/>
                      <a:pt x="3495" y="4222"/>
                    </a:cubicBezTo>
                    <a:cubicBezTo>
                      <a:pt x="4461" y="4222"/>
                      <a:pt x="5448" y="3847"/>
                      <a:pt x="6002" y="3162"/>
                    </a:cubicBezTo>
                    <a:cubicBezTo>
                      <a:pt x="6655" y="2346"/>
                      <a:pt x="6524" y="1139"/>
                      <a:pt x="5709" y="454"/>
                    </a:cubicBezTo>
                    <a:cubicBezTo>
                      <a:pt x="5419" y="165"/>
                      <a:pt x="4969" y="0"/>
                      <a:pt x="4530" y="0"/>
                    </a:cubicBezTo>
                    <a:close/>
                  </a:path>
                </a:pathLst>
              </a:custGeom>
              <a:solidFill>
                <a:srgbClr val="AC6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4"/>
              <p:cNvSpPr/>
              <p:nvPr/>
            </p:nvSpPr>
            <p:spPr>
              <a:xfrm>
                <a:off x="1381618" y="2039795"/>
                <a:ext cx="275402" cy="340166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13180" extrusionOk="0">
                    <a:moveTo>
                      <a:pt x="0" y="1"/>
                    </a:moveTo>
                    <a:lnTo>
                      <a:pt x="1925" y="13179"/>
                    </a:lnTo>
                    <a:lnTo>
                      <a:pt x="11026" y="13179"/>
                    </a:lnTo>
                    <a:lnTo>
                      <a:pt x="11026" y="28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17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4"/>
              <p:cNvSpPr/>
              <p:nvPr/>
            </p:nvSpPr>
            <p:spPr>
              <a:xfrm>
                <a:off x="1395456" y="1766191"/>
                <a:ext cx="431037" cy="445390"/>
              </a:xfrm>
              <a:custGeom>
                <a:avLst/>
                <a:gdLst/>
                <a:ahLst/>
                <a:cxnLst/>
                <a:rect l="l" t="t" r="r" b="b"/>
                <a:pathLst>
                  <a:path w="17257" h="17257" extrusionOk="0">
                    <a:moveTo>
                      <a:pt x="8580" y="0"/>
                    </a:moveTo>
                    <a:cubicBezTo>
                      <a:pt x="6264" y="0"/>
                      <a:pt x="4078" y="1077"/>
                      <a:pt x="2447" y="2577"/>
                    </a:cubicBezTo>
                    <a:cubicBezTo>
                      <a:pt x="947" y="4208"/>
                      <a:pt x="1" y="6231"/>
                      <a:pt x="1" y="8677"/>
                    </a:cubicBezTo>
                    <a:cubicBezTo>
                      <a:pt x="1" y="10993"/>
                      <a:pt x="947" y="13179"/>
                      <a:pt x="2447" y="14810"/>
                    </a:cubicBezTo>
                    <a:cubicBezTo>
                      <a:pt x="4078" y="16310"/>
                      <a:pt x="6264" y="17256"/>
                      <a:pt x="8580" y="17256"/>
                    </a:cubicBezTo>
                    <a:cubicBezTo>
                      <a:pt x="11026" y="17256"/>
                      <a:pt x="13179" y="16310"/>
                      <a:pt x="14680" y="14810"/>
                    </a:cubicBezTo>
                    <a:cubicBezTo>
                      <a:pt x="16180" y="13179"/>
                      <a:pt x="17126" y="11124"/>
                      <a:pt x="17257" y="8840"/>
                    </a:cubicBezTo>
                    <a:lnTo>
                      <a:pt x="17257" y="8677"/>
                    </a:lnTo>
                    <a:cubicBezTo>
                      <a:pt x="17257" y="8286"/>
                      <a:pt x="17126" y="7731"/>
                      <a:pt x="17126" y="7340"/>
                    </a:cubicBezTo>
                    <a:cubicBezTo>
                      <a:pt x="16441" y="3262"/>
                      <a:pt x="12918" y="0"/>
                      <a:pt x="8580" y="0"/>
                    </a:cubicBezTo>
                    <a:close/>
                  </a:path>
                </a:pathLst>
              </a:custGeom>
              <a:solidFill>
                <a:srgbClr val="B17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4"/>
              <p:cNvSpPr/>
              <p:nvPr/>
            </p:nvSpPr>
            <p:spPr>
              <a:xfrm>
                <a:off x="1439466" y="1948043"/>
                <a:ext cx="122240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2186" extrusionOk="0">
                    <a:moveTo>
                      <a:pt x="2447" y="0"/>
                    </a:moveTo>
                    <a:cubicBezTo>
                      <a:pt x="1109" y="0"/>
                      <a:pt x="0" y="555"/>
                      <a:pt x="0" y="1109"/>
                    </a:cubicBezTo>
                    <a:cubicBezTo>
                      <a:pt x="0" y="1631"/>
                      <a:pt x="1109" y="2186"/>
                      <a:pt x="2447" y="2186"/>
                    </a:cubicBezTo>
                    <a:cubicBezTo>
                      <a:pt x="3817" y="2186"/>
                      <a:pt x="4893" y="1631"/>
                      <a:pt x="4893" y="1109"/>
                    </a:cubicBezTo>
                    <a:cubicBezTo>
                      <a:pt x="4893" y="555"/>
                      <a:pt x="3817" y="0"/>
                      <a:pt x="2447" y="0"/>
                    </a:cubicBezTo>
                    <a:close/>
                  </a:path>
                </a:pathLst>
              </a:custGeom>
              <a:solidFill>
                <a:srgbClr val="AC6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4"/>
              <p:cNvSpPr/>
              <p:nvPr/>
            </p:nvSpPr>
            <p:spPr>
              <a:xfrm>
                <a:off x="1361236" y="1783871"/>
                <a:ext cx="139350" cy="241652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9363" extrusionOk="0">
                    <a:moveTo>
                      <a:pt x="3817" y="0"/>
                    </a:moveTo>
                    <a:cubicBezTo>
                      <a:pt x="1795" y="2284"/>
                      <a:pt x="1" y="5839"/>
                      <a:pt x="1110" y="8677"/>
                    </a:cubicBezTo>
                    <a:cubicBezTo>
                      <a:pt x="1371" y="9101"/>
                      <a:pt x="1795" y="9362"/>
                      <a:pt x="2317" y="9362"/>
                    </a:cubicBezTo>
                    <a:cubicBezTo>
                      <a:pt x="2871" y="9362"/>
                      <a:pt x="3263" y="8971"/>
                      <a:pt x="3556" y="8677"/>
                    </a:cubicBezTo>
                    <a:cubicBezTo>
                      <a:pt x="3817" y="8286"/>
                      <a:pt x="3948" y="7731"/>
                      <a:pt x="4078" y="7340"/>
                    </a:cubicBezTo>
                    <a:cubicBezTo>
                      <a:pt x="4502" y="5970"/>
                      <a:pt x="4502" y="4730"/>
                      <a:pt x="4241" y="3393"/>
                    </a:cubicBezTo>
                    <a:lnTo>
                      <a:pt x="4241" y="3393"/>
                    </a:lnTo>
                    <a:cubicBezTo>
                      <a:pt x="4330" y="3415"/>
                      <a:pt x="4420" y="3426"/>
                      <a:pt x="4509" y="3426"/>
                    </a:cubicBezTo>
                    <a:cubicBezTo>
                      <a:pt x="4940" y="3426"/>
                      <a:pt x="5340" y="3168"/>
                      <a:pt x="5448" y="2708"/>
                    </a:cubicBezTo>
                    <a:cubicBezTo>
                      <a:pt x="5579" y="2153"/>
                      <a:pt x="5579" y="1631"/>
                      <a:pt x="5448" y="1207"/>
                    </a:cubicBezTo>
                    <a:cubicBezTo>
                      <a:pt x="5318" y="816"/>
                      <a:pt x="5057" y="522"/>
                      <a:pt x="4763" y="261"/>
                    </a:cubicBezTo>
                    <a:cubicBezTo>
                      <a:pt x="4502" y="131"/>
                      <a:pt x="4078" y="0"/>
                      <a:pt x="3817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4"/>
              <p:cNvSpPr/>
              <p:nvPr/>
            </p:nvSpPr>
            <p:spPr>
              <a:xfrm>
                <a:off x="1558409" y="1910155"/>
                <a:ext cx="30997" cy="27797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077" extrusionOk="0">
                    <a:moveTo>
                      <a:pt x="686" y="0"/>
                    </a:moveTo>
                    <a:cubicBezTo>
                      <a:pt x="262" y="0"/>
                      <a:pt x="1" y="261"/>
                      <a:pt x="1" y="522"/>
                    </a:cubicBezTo>
                    <a:cubicBezTo>
                      <a:pt x="1" y="816"/>
                      <a:pt x="262" y="1077"/>
                      <a:pt x="686" y="1077"/>
                    </a:cubicBezTo>
                    <a:cubicBezTo>
                      <a:pt x="947" y="1077"/>
                      <a:pt x="1240" y="816"/>
                      <a:pt x="1240" y="522"/>
                    </a:cubicBezTo>
                    <a:cubicBezTo>
                      <a:pt x="1240" y="261"/>
                      <a:pt x="947" y="0"/>
                      <a:pt x="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54"/>
              <p:cNvSpPr/>
              <p:nvPr/>
            </p:nvSpPr>
            <p:spPr>
              <a:xfrm>
                <a:off x="1721362" y="1948043"/>
                <a:ext cx="105130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2186" extrusionOk="0">
                    <a:moveTo>
                      <a:pt x="2317" y="0"/>
                    </a:moveTo>
                    <a:cubicBezTo>
                      <a:pt x="1077" y="0"/>
                      <a:pt x="1" y="555"/>
                      <a:pt x="1" y="1109"/>
                    </a:cubicBezTo>
                    <a:cubicBezTo>
                      <a:pt x="1" y="1631"/>
                      <a:pt x="1077" y="2186"/>
                      <a:pt x="2317" y="2186"/>
                    </a:cubicBezTo>
                    <a:cubicBezTo>
                      <a:pt x="3132" y="2186"/>
                      <a:pt x="3687" y="2055"/>
                      <a:pt x="4209" y="1794"/>
                    </a:cubicBezTo>
                    <a:lnTo>
                      <a:pt x="4209" y="1631"/>
                    </a:lnTo>
                    <a:cubicBezTo>
                      <a:pt x="4209" y="1240"/>
                      <a:pt x="4078" y="685"/>
                      <a:pt x="4078" y="294"/>
                    </a:cubicBezTo>
                    <a:cubicBezTo>
                      <a:pt x="3687" y="163"/>
                      <a:pt x="3002" y="0"/>
                      <a:pt x="2317" y="0"/>
                    </a:cubicBezTo>
                    <a:close/>
                  </a:path>
                </a:pathLst>
              </a:custGeom>
              <a:solidFill>
                <a:srgbClr val="AC6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4"/>
              <p:cNvSpPr/>
              <p:nvPr/>
            </p:nvSpPr>
            <p:spPr>
              <a:xfrm>
                <a:off x="1589381" y="2018761"/>
                <a:ext cx="67639" cy="29061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126" extrusionOk="0">
                    <a:moveTo>
                      <a:pt x="522" y="0"/>
                    </a:moveTo>
                    <a:lnTo>
                      <a:pt x="0" y="392"/>
                    </a:lnTo>
                    <a:cubicBezTo>
                      <a:pt x="392" y="816"/>
                      <a:pt x="816" y="1077"/>
                      <a:pt x="1207" y="1077"/>
                    </a:cubicBezTo>
                    <a:cubicBezTo>
                      <a:pt x="1346" y="1109"/>
                      <a:pt x="1483" y="1126"/>
                      <a:pt x="1616" y="1126"/>
                    </a:cubicBezTo>
                    <a:cubicBezTo>
                      <a:pt x="2017" y="1126"/>
                      <a:pt x="2390" y="979"/>
                      <a:pt x="2708" y="685"/>
                    </a:cubicBezTo>
                    <a:lnTo>
                      <a:pt x="2284" y="261"/>
                    </a:lnTo>
                    <a:cubicBezTo>
                      <a:pt x="2023" y="392"/>
                      <a:pt x="1631" y="522"/>
                      <a:pt x="1338" y="522"/>
                    </a:cubicBezTo>
                    <a:cubicBezTo>
                      <a:pt x="1077" y="522"/>
                      <a:pt x="653" y="261"/>
                      <a:pt x="522" y="0"/>
                    </a:cubicBezTo>
                    <a:close/>
                  </a:path>
                </a:pathLst>
              </a:custGeom>
              <a:solidFill>
                <a:srgbClr val="602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4"/>
              <p:cNvSpPr/>
              <p:nvPr/>
            </p:nvSpPr>
            <p:spPr>
              <a:xfrm>
                <a:off x="1266722" y="1993648"/>
                <a:ext cx="157408" cy="107341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4159" extrusionOk="0">
                    <a:moveTo>
                      <a:pt x="2738" y="0"/>
                    </a:moveTo>
                    <a:cubicBezTo>
                      <a:pt x="2069" y="0"/>
                      <a:pt x="1420" y="177"/>
                      <a:pt x="947" y="549"/>
                    </a:cubicBezTo>
                    <a:cubicBezTo>
                      <a:pt x="131" y="1234"/>
                      <a:pt x="1" y="2474"/>
                      <a:pt x="523" y="3289"/>
                    </a:cubicBezTo>
                    <a:cubicBezTo>
                      <a:pt x="947" y="3811"/>
                      <a:pt x="1632" y="3942"/>
                      <a:pt x="2154" y="4105"/>
                    </a:cubicBezTo>
                    <a:cubicBezTo>
                      <a:pt x="2339" y="4140"/>
                      <a:pt x="2552" y="4158"/>
                      <a:pt x="2780" y="4158"/>
                    </a:cubicBezTo>
                    <a:cubicBezTo>
                      <a:pt x="4236" y="4158"/>
                      <a:pt x="6302" y="3425"/>
                      <a:pt x="5709" y="1789"/>
                    </a:cubicBezTo>
                    <a:cubicBezTo>
                      <a:pt x="5346" y="636"/>
                      <a:pt x="4005" y="0"/>
                      <a:pt x="2738" y="0"/>
                    </a:cubicBezTo>
                    <a:close/>
                  </a:path>
                </a:pathLst>
              </a:custGeom>
              <a:solidFill>
                <a:srgbClr val="B17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54"/>
              <p:cNvSpPr/>
              <p:nvPr/>
            </p:nvSpPr>
            <p:spPr>
              <a:xfrm>
                <a:off x="1310732" y="2020490"/>
                <a:ext cx="73434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113" extrusionOk="0">
                    <a:moveTo>
                      <a:pt x="608" y="1"/>
                    </a:moveTo>
                    <a:cubicBezTo>
                      <a:pt x="399" y="1"/>
                      <a:pt x="194" y="58"/>
                      <a:pt x="0" y="194"/>
                    </a:cubicBezTo>
                    <a:lnTo>
                      <a:pt x="0" y="455"/>
                    </a:lnTo>
                    <a:cubicBezTo>
                      <a:pt x="66" y="537"/>
                      <a:pt x="98" y="578"/>
                      <a:pt x="131" y="578"/>
                    </a:cubicBezTo>
                    <a:cubicBezTo>
                      <a:pt x="164" y="578"/>
                      <a:pt x="196" y="537"/>
                      <a:pt x="261" y="455"/>
                    </a:cubicBezTo>
                    <a:cubicBezTo>
                      <a:pt x="355" y="398"/>
                      <a:pt x="453" y="373"/>
                      <a:pt x="554" y="373"/>
                    </a:cubicBezTo>
                    <a:cubicBezTo>
                      <a:pt x="911" y="373"/>
                      <a:pt x="1301" y="676"/>
                      <a:pt x="1631" y="879"/>
                    </a:cubicBezTo>
                    <a:cubicBezTo>
                      <a:pt x="1207" y="879"/>
                      <a:pt x="685" y="1140"/>
                      <a:pt x="392" y="1564"/>
                    </a:cubicBezTo>
                    <a:cubicBezTo>
                      <a:pt x="302" y="1654"/>
                      <a:pt x="414" y="1806"/>
                      <a:pt x="535" y="1806"/>
                    </a:cubicBezTo>
                    <a:cubicBezTo>
                      <a:pt x="589" y="1806"/>
                      <a:pt x="645" y="1776"/>
                      <a:pt x="685" y="1695"/>
                    </a:cubicBezTo>
                    <a:cubicBezTo>
                      <a:pt x="882" y="1375"/>
                      <a:pt x="1320" y="1222"/>
                      <a:pt x="1761" y="1222"/>
                    </a:cubicBezTo>
                    <a:cubicBezTo>
                      <a:pt x="1905" y="1222"/>
                      <a:pt x="2049" y="1239"/>
                      <a:pt x="2186" y="1271"/>
                    </a:cubicBezTo>
                    <a:cubicBezTo>
                      <a:pt x="2316" y="1564"/>
                      <a:pt x="2447" y="1695"/>
                      <a:pt x="2577" y="1956"/>
                    </a:cubicBezTo>
                    <a:cubicBezTo>
                      <a:pt x="2627" y="2067"/>
                      <a:pt x="2699" y="2112"/>
                      <a:pt x="2761" y="2112"/>
                    </a:cubicBezTo>
                    <a:cubicBezTo>
                      <a:pt x="2864" y="2112"/>
                      <a:pt x="2940" y="1988"/>
                      <a:pt x="2838" y="1825"/>
                    </a:cubicBezTo>
                    <a:cubicBezTo>
                      <a:pt x="2577" y="1271"/>
                      <a:pt x="2186" y="879"/>
                      <a:pt x="1762" y="455"/>
                    </a:cubicBezTo>
                    <a:cubicBezTo>
                      <a:pt x="1401" y="200"/>
                      <a:pt x="998" y="1"/>
                      <a:pt x="608" y="1"/>
                    </a:cubicBezTo>
                    <a:close/>
                  </a:path>
                </a:pathLst>
              </a:custGeom>
              <a:solidFill>
                <a:srgbClr val="602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4"/>
              <p:cNvSpPr/>
              <p:nvPr/>
            </p:nvSpPr>
            <p:spPr>
              <a:xfrm>
                <a:off x="1701006" y="1910155"/>
                <a:ext cx="26901" cy="27797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077" extrusionOk="0">
                    <a:moveTo>
                      <a:pt x="555" y="0"/>
                    </a:moveTo>
                    <a:cubicBezTo>
                      <a:pt x="131" y="0"/>
                      <a:pt x="0" y="261"/>
                      <a:pt x="0" y="522"/>
                    </a:cubicBezTo>
                    <a:cubicBezTo>
                      <a:pt x="0" y="816"/>
                      <a:pt x="131" y="1077"/>
                      <a:pt x="555" y="1077"/>
                    </a:cubicBezTo>
                    <a:cubicBezTo>
                      <a:pt x="816" y="1077"/>
                      <a:pt x="1077" y="816"/>
                      <a:pt x="1077" y="522"/>
                    </a:cubicBezTo>
                    <a:cubicBezTo>
                      <a:pt x="1077" y="261"/>
                      <a:pt x="816" y="0"/>
                      <a:pt x="5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4"/>
              <p:cNvSpPr/>
              <p:nvPr/>
            </p:nvSpPr>
            <p:spPr>
              <a:xfrm>
                <a:off x="1643158" y="1868060"/>
                <a:ext cx="66365" cy="129666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5024" extrusionOk="0">
                    <a:moveTo>
                      <a:pt x="0" y="0"/>
                    </a:moveTo>
                    <a:lnTo>
                      <a:pt x="1109" y="5024"/>
                    </a:lnTo>
                    <a:cubicBezTo>
                      <a:pt x="2656" y="3852"/>
                      <a:pt x="2401" y="2613"/>
                      <a:pt x="1724" y="2613"/>
                    </a:cubicBezTo>
                    <a:cubicBezTo>
                      <a:pt x="1458" y="2613"/>
                      <a:pt x="1128" y="2803"/>
                      <a:pt x="816" y="32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7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4"/>
              <p:cNvSpPr/>
              <p:nvPr/>
            </p:nvSpPr>
            <p:spPr>
              <a:xfrm>
                <a:off x="1636639" y="1868060"/>
                <a:ext cx="67639" cy="133047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5155" extrusionOk="0">
                    <a:moveTo>
                      <a:pt x="0" y="0"/>
                    </a:moveTo>
                    <a:lnTo>
                      <a:pt x="946" y="3523"/>
                    </a:lnTo>
                    <a:lnTo>
                      <a:pt x="1077" y="3393"/>
                    </a:lnTo>
                    <a:cubicBezTo>
                      <a:pt x="1501" y="2838"/>
                      <a:pt x="1762" y="2708"/>
                      <a:pt x="2023" y="2708"/>
                    </a:cubicBezTo>
                    <a:cubicBezTo>
                      <a:pt x="2186" y="2838"/>
                      <a:pt x="2316" y="2838"/>
                      <a:pt x="2316" y="3099"/>
                    </a:cubicBezTo>
                    <a:cubicBezTo>
                      <a:pt x="2447" y="3523"/>
                      <a:pt x="2186" y="4208"/>
                      <a:pt x="1207" y="4893"/>
                    </a:cubicBezTo>
                    <a:lnTo>
                      <a:pt x="1370" y="5154"/>
                    </a:lnTo>
                    <a:cubicBezTo>
                      <a:pt x="2447" y="4339"/>
                      <a:pt x="2708" y="3523"/>
                      <a:pt x="2708" y="2969"/>
                    </a:cubicBezTo>
                    <a:cubicBezTo>
                      <a:pt x="2577" y="2708"/>
                      <a:pt x="2447" y="2577"/>
                      <a:pt x="2186" y="2447"/>
                    </a:cubicBezTo>
                    <a:cubicBezTo>
                      <a:pt x="1762" y="2447"/>
                      <a:pt x="1501" y="2577"/>
                      <a:pt x="1077" y="2838"/>
                    </a:cubicBez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602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4"/>
              <p:cNvSpPr/>
              <p:nvPr/>
            </p:nvSpPr>
            <p:spPr>
              <a:xfrm>
                <a:off x="1701006" y="1836057"/>
                <a:ext cx="61120" cy="36314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1407" extrusionOk="0">
                    <a:moveTo>
                      <a:pt x="816" y="1"/>
                    </a:moveTo>
                    <a:cubicBezTo>
                      <a:pt x="685" y="1"/>
                      <a:pt x="424" y="1"/>
                      <a:pt x="261" y="131"/>
                    </a:cubicBezTo>
                    <a:cubicBezTo>
                      <a:pt x="131" y="262"/>
                      <a:pt x="0" y="425"/>
                      <a:pt x="0" y="686"/>
                    </a:cubicBezTo>
                    <a:cubicBezTo>
                      <a:pt x="131" y="816"/>
                      <a:pt x="261" y="947"/>
                      <a:pt x="424" y="1077"/>
                    </a:cubicBezTo>
                    <a:cubicBezTo>
                      <a:pt x="742" y="1210"/>
                      <a:pt x="1338" y="1406"/>
                      <a:pt x="1691" y="1406"/>
                    </a:cubicBezTo>
                    <a:cubicBezTo>
                      <a:pt x="1774" y="1406"/>
                      <a:pt x="1843" y="1396"/>
                      <a:pt x="1892" y="1371"/>
                    </a:cubicBezTo>
                    <a:cubicBezTo>
                      <a:pt x="2447" y="947"/>
                      <a:pt x="1892" y="425"/>
                      <a:pt x="1631" y="262"/>
                    </a:cubicBezTo>
                    <a:cubicBezTo>
                      <a:pt x="1370" y="131"/>
                      <a:pt x="1077" y="1"/>
                      <a:pt x="8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4"/>
              <p:cNvSpPr/>
              <p:nvPr/>
            </p:nvSpPr>
            <p:spPr>
              <a:xfrm>
                <a:off x="1524190" y="1829321"/>
                <a:ext cx="61145" cy="34559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339" extrusionOk="0">
                    <a:moveTo>
                      <a:pt x="1240" y="1"/>
                    </a:moveTo>
                    <a:cubicBezTo>
                      <a:pt x="979" y="131"/>
                      <a:pt x="686" y="131"/>
                      <a:pt x="425" y="262"/>
                    </a:cubicBezTo>
                    <a:cubicBezTo>
                      <a:pt x="294" y="392"/>
                      <a:pt x="164" y="523"/>
                      <a:pt x="164" y="686"/>
                    </a:cubicBezTo>
                    <a:cubicBezTo>
                      <a:pt x="1" y="947"/>
                      <a:pt x="1" y="1077"/>
                      <a:pt x="164" y="1208"/>
                    </a:cubicBezTo>
                    <a:cubicBezTo>
                      <a:pt x="294" y="1338"/>
                      <a:pt x="555" y="1338"/>
                      <a:pt x="686" y="1338"/>
                    </a:cubicBezTo>
                    <a:cubicBezTo>
                      <a:pt x="1110" y="1338"/>
                      <a:pt x="1925" y="1208"/>
                      <a:pt x="2186" y="816"/>
                    </a:cubicBezTo>
                    <a:cubicBezTo>
                      <a:pt x="2447" y="262"/>
                      <a:pt x="1632" y="1"/>
                      <a:pt x="1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4"/>
              <p:cNvSpPr/>
              <p:nvPr/>
            </p:nvSpPr>
            <p:spPr>
              <a:xfrm>
                <a:off x="1517671" y="2193876"/>
                <a:ext cx="139350" cy="27797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1077" extrusionOk="0">
                    <a:moveTo>
                      <a:pt x="131" y="0"/>
                    </a:moveTo>
                    <a:lnTo>
                      <a:pt x="1" y="261"/>
                    </a:lnTo>
                    <a:cubicBezTo>
                      <a:pt x="1240" y="816"/>
                      <a:pt x="2447" y="1077"/>
                      <a:pt x="3687" y="1077"/>
                    </a:cubicBezTo>
                    <a:cubicBezTo>
                      <a:pt x="4339" y="1077"/>
                      <a:pt x="5024" y="1077"/>
                      <a:pt x="5579" y="946"/>
                    </a:cubicBezTo>
                    <a:lnTo>
                      <a:pt x="5579" y="555"/>
                    </a:lnTo>
                    <a:cubicBezTo>
                      <a:pt x="4894" y="685"/>
                      <a:pt x="4339" y="816"/>
                      <a:pt x="3687" y="816"/>
                    </a:cubicBezTo>
                    <a:cubicBezTo>
                      <a:pt x="2447" y="816"/>
                      <a:pt x="1240" y="555"/>
                      <a:pt x="131" y="0"/>
                    </a:cubicBezTo>
                    <a:close/>
                  </a:path>
                </a:pathLst>
              </a:custGeom>
              <a:solidFill>
                <a:srgbClr val="602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4"/>
              <p:cNvSpPr/>
              <p:nvPr/>
            </p:nvSpPr>
            <p:spPr>
              <a:xfrm>
                <a:off x="1419084" y="2331104"/>
                <a:ext cx="23654" cy="9768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3785" extrusionOk="0">
                    <a:moveTo>
                      <a:pt x="1" y="0"/>
                    </a:moveTo>
                    <a:lnTo>
                      <a:pt x="555" y="3784"/>
                    </a:lnTo>
                    <a:lnTo>
                      <a:pt x="947" y="3654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602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4"/>
              <p:cNvSpPr/>
              <p:nvPr/>
            </p:nvSpPr>
            <p:spPr>
              <a:xfrm>
                <a:off x="1854168" y="2432122"/>
                <a:ext cx="33445" cy="35110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604" extrusionOk="0">
                    <a:moveTo>
                      <a:pt x="1" y="1"/>
                    </a:moveTo>
                    <a:lnTo>
                      <a:pt x="1077" y="13603"/>
                    </a:lnTo>
                    <a:lnTo>
                      <a:pt x="1338" y="13603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4"/>
              <p:cNvSpPr/>
              <p:nvPr/>
            </p:nvSpPr>
            <p:spPr>
              <a:xfrm>
                <a:off x="1680624" y="2499484"/>
                <a:ext cx="128759" cy="220592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8547" extrusionOk="0">
                    <a:moveTo>
                      <a:pt x="1077" y="0"/>
                    </a:moveTo>
                    <a:cubicBezTo>
                      <a:pt x="1077" y="0"/>
                      <a:pt x="425" y="946"/>
                      <a:pt x="131" y="1468"/>
                    </a:cubicBezTo>
                    <a:cubicBezTo>
                      <a:pt x="1" y="1762"/>
                      <a:pt x="262" y="2577"/>
                      <a:pt x="816" y="3784"/>
                    </a:cubicBezTo>
                    <a:cubicBezTo>
                      <a:pt x="947" y="3915"/>
                      <a:pt x="947" y="4078"/>
                      <a:pt x="947" y="4078"/>
                    </a:cubicBezTo>
                    <a:cubicBezTo>
                      <a:pt x="947" y="4208"/>
                      <a:pt x="1077" y="4208"/>
                      <a:pt x="1077" y="4339"/>
                    </a:cubicBezTo>
                    <a:cubicBezTo>
                      <a:pt x="1240" y="4469"/>
                      <a:pt x="1371" y="4730"/>
                      <a:pt x="1501" y="5024"/>
                    </a:cubicBezTo>
                    <a:cubicBezTo>
                      <a:pt x="1632" y="5285"/>
                      <a:pt x="1762" y="5546"/>
                      <a:pt x="1893" y="5709"/>
                    </a:cubicBezTo>
                    <a:cubicBezTo>
                      <a:pt x="2056" y="5970"/>
                      <a:pt x="2186" y="6100"/>
                      <a:pt x="2317" y="6361"/>
                    </a:cubicBezTo>
                    <a:cubicBezTo>
                      <a:pt x="2871" y="7046"/>
                      <a:pt x="3393" y="7862"/>
                      <a:pt x="4078" y="8547"/>
                    </a:cubicBezTo>
                    <a:lnTo>
                      <a:pt x="4339" y="7470"/>
                    </a:lnTo>
                    <a:lnTo>
                      <a:pt x="5155" y="7177"/>
                    </a:lnTo>
                    <a:cubicBezTo>
                      <a:pt x="5155" y="7177"/>
                      <a:pt x="3948" y="5546"/>
                      <a:pt x="3263" y="4339"/>
                    </a:cubicBezTo>
                    <a:lnTo>
                      <a:pt x="3132" y="4208"/>
                    </a:lnTo>
                    <a:lnTo>
                      <a:pt x="3002" y="4208"/>
                    </a:lnTo>
                    <a:cubicBezTo>
                      <a:pt x="2871" y="3915"/>
                      <a:pt x="2871" y="3784"/>
                      <a:pt x="2708" y="3523"/>
                    </a:cubicBezTo>
                    <a:cubicBezTo>
                      <a:pt x="2578" y="3523"/>
                      <a:pt x="2578" y="3393"/>
                      <a:pt x="2578" y="3393"/>
                    </a:cubicBezTo>
                    <a:cubicBezTo>
                      <a:pt x="2447" y="3262"/>
                      <a:pt x="2317" y="2969"/>
                      <a:pt x="2317" y="2838"/>
                    </a:cubicBezTo>
                    <a:cubicBezTo>
                      <a:pt x="2186" y="2838"/>
                      <a:pt x="2186" y="2708"/>
                      <a:pt x="2186" y="2708"/>
                    </a:cubicBezTo>
                    <a:cubicBezTo>
                      <a:pt x="2186" y="2577"/>
                      <a:pt x="2056" y="2577"/>
                      <a:pt x="2056" y="2447"/>
                    </a:cubicBezTo>
                    <a:cubicBezTo>
                      <a:pt x="1632" y="1762"/>
                      <a:pt x="1371" y="1077"/>
                      <a:pt x="1240" y="392"/>
                    </a:cubicBezTo>
                    <a:cubicBezTo>
                      <a:pt x="1240" y="261"/>
                      <a:pt x="1077" y="131"/>
                      <a:pt x="1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4"/>
              <p:cNvSpPr/>
              <p:nvPr/>
            </p:nvSpPr>
            <p:spPr>
              <a:xfrm>
                <a:off x="1718115" y="2587029"/>
                <a:ext cx="40763" cy="7665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970" extrusionOk="0">
                    <a:moveTo>
                      <a:pt x="1077" y="1"/>
                    </a:moveTo>
                    <a:lnTo>
                      <a:pt x="0" y="1632"/>
                    </a:lnTo>
                    <a:cubicBezTo>
                      <a:pt x="131" y="1893"/>
                      <a:pt x="261" y="2154"/>
                      <a:pt x="392" y="2317"/>
                    </a:cubicBezTo>
                    <a:cubicBezTo>
                      <a:pt x="555" y="2578"/>
                      <a:pt x="685" y="2708"/>
                      <a:pt x="816" y="2969"/>
                    </a:cubicBezTo>
                    <a:cubicBezTo>
                      <a:pt x="1077" y="2578"/>
                      <a:pt x="1631" y="1893"/>
                      <a:pt x="1631" y="816"/>
                    </a:cubicBezTo>
                    <a:cubicBezTo>
                      <a:pt x="1501" y="686"/>
                      <a:pt x="1370" y="392"/>
                      <a:pt x="1207" y="131"/>
                    </a:cubicBezTo>
                    <a:cubicBezTo>
                      <a:pt x="1077" y="131"/>
                      <a:pt x="1077" y="1"/>
                      <a:pt x="10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4"/>
              <p:cNvSpPr/>
              <p:nvPr/>
            </p:nvSpPr>
            <p:spPr>
              <a:xfrm>
                <a:off x="1639886" y="2502839"/>
                <a:ext cx="149141" cy="207145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8026" extrusionOk="0">
                    <a:moveTo>
                      <a:pt x="5318" y="1"/>
                    </a:moveTo>
                    <a:cubicBezTo>
                      <a:pt x="5155" y="262"/>
                      <a:pt x="5155" y="392"/>
                      <a:pt x="5024" y="523"/>
                    </a:cubicBezTo>
                    <a:cubicBezTo>
                      <a:pt x="4763" y="1208"/>
                      <a:pt x="4339" y="1893"/>
                      <a:pt x="3817" y="2578"/>
                    </a:cubicBezTo>
                    <a:cubicBezTo>
                      <a:pt x="3393" y="2969"/>
                      <a:pt x="3002" y="3524"/>
                      <a:pt x="2578" y="3948"/>
                    </a:cubicBezTo>
                    <a:cubicBezTo>
                      <a:pt x="1632" y="5024"/>
                      <a:pt x="1" y="6525"/>
                      <a:pt x="1" y="6525"/>
                    </a:cubicBezTo>
                    <a:lnTo>
                      <a:pt x="686" y="6916"/>
                    </a:lnTo>
                    <a:lnTo>
                      <a:pt x="947" y="8025"/>
                    </a:lnTo>
                    <a:cubicBezTo>
                      <a:pt x="2056" y="7210"/>
                      <a:pt x="2871" y="6394"/>
                      <a:pt x="3524" y="5579"/>
                    </a:cubicBezTo>
                    <a:cubicBezTo>
                      <a:pt x="4078" y="5155"/>
                      <a:pt x="4339" y="4600"/>
                      <a:pt x="4763" y="4078"/>
                    </a:cubicBezTo>
                    <a:cubicBezTo>
                      <a:pt x="5579" y="2839"/>
                      <a:pt x="5970" y="2023"/>
                      <a:pt x="5970" y="1632"/>
                    </a:cubicBezTo>
                    <a:cubicBezTo>
                      <a:pt x="5709" y="523"/>
                      <a:pt x="5318" y="1"/>
                      <a:pt x="5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4"/>
              <p:cNvSpPr/>
              <p:nvPr/>
            </p:nvSpPr>
            <p:spPr>
              <a:xfrm>
                <a:off x="1683896" y="2512956"/>
                <a:ext cx="34244" cy="24441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47" extrusionOk="0">
                    <a:moveTo>
                      <a:pt x="1109" y="0"/>
                    </a:moveTo>
                    <a:cubicBezTo>
                      <a:pt x="816" y="0"/>
                      <a:pt x="685" y="0"/>
                      <a:pt x="424" y="131"/>
                    </a:cubicBezTo>
                    <a:cubicBezTo>
                      <a:pt x="294" y="424"/>
                      <a:pt x="131" y="685"/>
                      <a:pt x="0" y="946"/>
                    </a:cubicBezTo>
                    <a:cubicBezTo>
                      <a:pt x="131" y="685"/>
                      <a:pt x="685" y="685"/>
                      <a:pt x="1370" y="555"/>
                    </a:cubicBezTo>
                    <a:cubicBezTo>
                      <a:pt x="1240" y="424"/>
                      <a:pt x="1109" y="131"/>
                      <a:pt x="1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4"/>
              <p:cNvSpPr/>
              <p:nvPr/>
            </p:nvSpPr>
            <p:spPr>
              <a:xfrm>
                <a:off x="1758854" y="2512956"/>
                <a:ext cx="30173" cy="32003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40" extrusionOk="0">
                    <a:moveTo>
                      <a:pt x="261" y="0"/>
                    </a:moveTo>
                    <a:lnTo>
                      <a:pt x="261" y="131"/>
                    </a:lnTo>
                    <a:cubicBezTo>
                      <a:pt x="261" y="294"/>
                      <a:pt x="131" y="555"/>
                      <a:pt x="0" y="685"/>
                    </a:cubicBezTo>
                    <a:cubicBezTo>
                      <a:pt x="555" y="816"/>
                      <a:pt x="1077" y="1109"/>
                      <a:pt x="1207" y="1240"/>
                    </a:cubicBezTo>
                    <a:cubicBezTo>
                      <a:pt x="1077" y="816"/>
                      <a:pt x="946" y="555"/>
                      <a:pt x="816" y="294"/>
                    </a:cubicBezTo>
                    <a:cubicBezTo>
                      <a:pt x="685" y="131"/>
                      <a:pt x="555" y="131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4"/>
              <p:cNvSpPr/>
              <p:nvPr/>
            </p:nvSpPr>
            <p:spPr>
              <a:xfrm>
                <a:off x="1683896" y="2477623"/>
                <a:ext cx="105130" cy="6733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2609" extrusionOk="0">
                    <a:moveTo>
                      <a:pt x="1978" y="0"/>
                    </a:moveTo>
                    <a:cubicBezTo>
                      <a:pt x="1227" y="0"/>
                      <a:pt x="714" y="546"/>
                      <a:pt x="0" y="2315"/>
                    </a:cubicBezTo>
                    <a:cubicBezTo>
                      <a:pt x="308" y="1714"/>
                      <a:pt x="1110" y="1436"/>
                      <a:pt x="1935" y="1436"/>
                    </a:cubicBezTo>
                    <a:cubicBezTo>
                      <a:pt x="2946" y="1436"/>
                      <a:pt x="3993" y="1854"/>
                      <a:pt x="4208" y="2609"/>
                    </a:cubicBezTo>
                    <a:cubicBezTo>
                      <a:pt x="3686" y="554"/>
                      <a:pt x="3262" y="162"/>
                      <a:pt x="2316" y="32"/>
                    </a:cubicBezTo>
                    <a:cubicBezTo>
                      <a:pt x="2198" y="11"/>
                      <a:pt x="2085" y="0"/>
                      <a:pt x="1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4"/>
              <p:cNvSpPr/>
              <p:nvPr/>
            </p:nvSpPr>
            <p:spPr>
              <a:xfrm>
                <a:off x="1187456" y="2397516"/>
                <a:ext cx="35498" cy="325660"/>
              </a:xfrm>
              <a:prstGeom prst="rect">
                <a:avLst/>
              </a:prstGeom>
              <a:solidFill>
                <a:srgbClr val="3F5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4"/>
              <p:cNvSpPr/>
              <p:nvPr/>
            </p:nvSpPr>
            <p:spPr>
              <a:xfrm>
                <a:off x="1997492" y="3416344"/>
                <a:ext cx="467623" cy="1187146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38918" extrusionOk="0">
                    <a:moveTo>
                      <a:pt x="2562" y="1"/>
                    </a:moveTo>
                    <a:cubicBezTo>
                      <a:pt x="1" y="6601"/>
                      <a:pt x="2093" y="25536"/>
                      <a:pt x="2562" y="34409"/>
                    </a:cubicBezTo>
                    <a:lnTo>
                      <a:pt x="3139" y="38917"/>
                    </a:lnTo>
                    <a:lnTo>
                      <a:pt x="15329" y="38917"/>
                    </a:lnTo>
                    <a:lnTo>
                      <a:pt x="14428" y="33796"/>
                    </a:lnTo>
                    <a:lnTo>
                      <a:pt x="13814" y="289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rgbClr val="FDAE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4"/>
              <p:cNvSpPr/>
              <p:nvPr/>
            </p:nvSpPr>
            <p:spPr>
              <a:xfrm>
                <a:off x="2355042" y="3475763"/>
                <a:ext cx="563313" cy="1127725"/>
              </a:xfrm>
              <a:custGeom>
                <a:avLst/>
                <a:gdLst/>
                <a:ahLst/>
                <a:cxnLst/>
                <a:rect l="l" t="t" r="r" b="b"/>
                <a:pathLst>
                  <a:path w="18467" h="36970" extrusionOk="0">
                    <a:moveTo>
                      <a:pt x="14283" y="0"/>
                    </a:moveTo>
                    <a:lnTo>
                      <a:pt x="1" y="5699"/>
                    </a:lnTo>
                    <a:cubicBezTo>
                      <a:pt x="1" y="5699"/>
                      <a:pt x="2381" y="25536"/>
                      <a:pt x="3607" y="32749"/>
                    </a:cubicBezTo>
                    <a:lnTo>
                      <a:pt x="4797" y="36969"/>
                    </a:lnTo>
                    <a:lnTo>
                      <a:pt x="17565" y="36969"/>
                    </a:lnTo>
                    <a:lnTo>
                      <a:pt x="16375" y="32749"/>
                    </a:lnTo>
                    <a:cubicBezTo>
                      <a:pt x="16375" y="32749"/>
                      <a:pt x="18467" y="11253"/>
                      <a:pt x="14283" y="0"/>
                    </a:cubicBezTo>
                    <a:close/>
                  </a:path>
                </a:pathLst>
              </a:custGeom>
              <a:solidFill>
                <a:srgbClr val="FDB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4"/>
              <p:cNvSpPr/>
              <p:nvPr/>
            </p:nvSpPr>
            <p:spPr>
              <a:xfrm>
                <a:off x="1867521" y="1805388"/>
                <a:ext cx="441359" cy="616481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20210" extrusionOk="0">
                    <a:moveTo>
                      <a:pt x="13651" y="0"/>
                    </a:moveTo>
                    <a:cubicBezTo>
                      <a:pt x="4023" y="0"/>
                      <a:pt x="0" y="20210"/>
                      <a:pt x="14036" y="20210"/>
                    </a:cubicBezTo>
                    <a:lnTo>
                      <a:pt x="14469" y="48"/>
                    </a:lnTo>
                    <a:cubicBezTo>
                      <a:pt x="14192" y="16"/>
                      <a:pt x="13919" y="0"/>
                      <a:pt x="13651" y="0"/>
                    </a:cubicBezTo>
                    <a:close/>
                  </a:path>
                </a:pathLst>
              </a:custGeom>
              <a:solidFill>
                <a:srgbClr val="D647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4"/>
              <p:cNvSpPr/>
              <p:nvPr/>
            </p:nvSpPr>
            <p:spPr>
              <a:xfrm>
                <a:off x="2308831" y="1806852"/>
                <a:ext cx="508742" cy="769153"/>
              </a:xfrm>
              <a:custGeom>
                <a:avLst/>
                <a:gdLst/>
                <a:ahLst/>
                <a:cxnLst/>
                <a:rect l="l" t="t" r="r" b="b"/>
                <a:pathLst>
                  <a:path w="16678" h="25215" extrusionOk="0">
                    <a:moveTo>
                      <a:pt x="1" y="0"/>
                    </a:moveTo>
                    <a:cubicBezTo>
                      <a:pt x="1" y="1"/>
                      <a:pt x="614" y="12480"/>
                      <a:pt x="3175" y="20595"/>
                    </a:cubicBezTo>
                    <a:cubicBezTo>
                      <a:pt x="4286" y="23870"/>
                      <a:pt x="6816" y="25215"/>
                      <a:pt x="9359" y="25215"/>
                    </a:cubicBezTo>
                    <a:cubicBezTo>
                      <a:pt x="13005" y="25215"/>
                      <a:pt x="16677" y="22450"/>
                      <a:pt x="16231" y="18647"/>
                    </a:cubicBezTo>
                    <a:cubicBezTo>
                      <a:pt x="15473" y="12191"/>
                      <a:pt x="10821" y="614"/>
                      <a:pt x="1" y="0"/>
                    </a:cubicBezTo>
                    <a:close/>
                  </a:path>
                </a:pathLst>
              </a:custGeom>
              <a:solidFill>
                <a:srgbClr val="D647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4"/>
              <p:cNvSpPr/>
              <p:nvPr/>
            </p:nvSpPr>
            <p:spPr>
              <a:xfrm>
                <a:off x="1945174" y="2054379"/>
                <a:ext cx="192570" cy="125188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4104" extrusionOk="0">
                    <a:moveTo>
                      <a:pt x="2417" y="1"/>
                    </a:moveTo>
                    <a:cubicBezTo>
                      <a:pt x="1804" y="1"/>
                      <a:pt x="1191" y="145"/>
                      <a:pt x="758" y="469"/>
                    </a:cubicBezTo>
                    <a:cubicBezTo>
                      <a:pt x="1" y="1046"/>
                      <a:pt x="1" y="2417"/>
                      <a:pt x="614" y="3174"/>
                    </a:cubicBezTo>
                    <a:cubicBezTo>
                      <a:pt x="1137" y="3770"/>
                      <a:pt x="2075" y="4103"/>
                      <a:pt x="2994" y="4103"/>
                    </a:cubicBezTo>
                    <a:cubicBezTo>
                      <a:pt x="3914" y="4103"/>
                      <a:pt x="4816" y="3770"/>
                      <a:pt x="5266" y="3030"/>
                    </a:cubicBezTo>
                    <a:cubicBezTo>
                      <a:pt x="6312" y="1227"/>
                      <a:pt x="3752" y="1"/>
                      <a:pt x="2417" y="1"/>
                    </a:cubicBezTo>
                    <a:close/>
                  </a:path>
                </a:pathLst>
              </a:custGeom>
              <a:solidFill>
                <a:srgbClr val="FDAE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4"/>
              <p:cNvSpPr/>
              <p:nvPr/>
            </p:nvSpPr>
            <p:spPr>
              <a:xfrm>
                <a:off x="2093209" y="2375631"/>
                <a:ext cx="719554" cy="857065"/>
              </a:xfrm>
              <a:custGeom>
                <a:avLst/>
                <a:gdLst/>
                <a:ahLst/>
                <a:cxnLst/>
                <a:rect l="l" t="t" r="r" b="b"/>
                <a:pathLst>
                  <a:path w="23589" h="28097" extrusionOk="0">
                    <a:moveTo>
                      <a:pt x="23588" y="0"/>
                    </a:moveTo>
                    <a:lnTo>
                      <a:pt x="1" y="2236"/>
                    </a:lnTo>
                    <a:cubicBezTo>
                      <a:pt x="1" y="20126"/>
                      <a:pt x="2417" y="28096"/>
                      <a:pt x="2417" y="28096"/>
                    </a:cubicBezTo>
                    <a:lnTo>
                      <a:pt x="20162" y="26582"/>
                    </a:lnTo>
                    <a:cubicBezTo>
                      <a:pt x="22110" y="10532"/>
                      <a:pt x="23588" y="0"/>
                      <a:pt x="23588" y="0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4"/>
              <p:cNvSpPr/>
              <p:nvPr/>
            </p:nvSpPr>
            <p:spPr>
              <a:xfrm>
                <a:off x="2630083" y="2398722"/>
                <a:ext cx="118843" cy="797674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26150" extrusionOk="0">
                    <a:moveTo>
                      <a:pt x="1046" y="1"/>
                    </a:moveTo>
                    <a:cubicBezTo>
                      <a:pt x="1335" y="4184"/>
                      <a:pt x="2994" y="7070"/>
                      <a:pt x="3282" y="7503"/>
                    </a:cubicBezTo>
                    <a:lnTo>
                      <a:pt x="0" y="26005"/>
                    </a:lnTo>
                    <a:lnTo>
                      <a:pt x="433" y="26149"/>
                    </a:lnTo>
                    <a:lnTo>
                      <a:pt x="3896" y="7503"/>
                    </a:lnTo>
                    <a:lnTo>
                      <a:pt x="3896" y="7358"/>
                    </a:lnTo>
                    <a:cubicBezTo>
                      <a:pt x="3751" y="7358"/>
                      <a:pt x="1948" y="4365"/>
                      <a:pt x="1659" y="1"/>
                    </a:cubicBezTo>
                    <a:close/>
                  </a:path>
                </a:pathLst>
              </a:custGeom>
              <a:solidFill>
                <a:srgbClr val="3F5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4"/>
              <p:cNvSpPr/>
              <p:nvPr/>
            </p:nvSpPr>
            <p:spPr>
              <a:xfrm>
                <a:off x="1949566" y="2443835"/>
                <a:ext cx="188178" cy="32126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10532" extrusionOk="0">
                    <a:moveTo>
                      <a:pt x="4654" y="0"/>
                    </a:moveTo>
                    <a:cubicBezTo>
                      <a:pt x="1804" y="325"/>
                      <a:pt x="1" y="2561"/>
                      <a:pt x="1" y="2561"/>
                    </a:cubicBezTo>
                    <a:lnTo>
                      <a:pt x="6168" y="10532"/>
                    </a:lnTo>
                    <a:lnTo>
                      <a:pt x="6168" y="10532"/>
                    </a:lnTo>
                    <a:lnTo>
                      <a:pt x="4654" y="0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4"/>
              <p:cNvSpPr/>
              <p:nvPr/>
            </p:nvSpPr>
            <p:spPr>
              <a:xfrm>
                <a:off x="2130605" y="2384416"/>
                <a:ext cx="554528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18179" h="9816" extrusionOk="0">
                    <a:moveTo>
                      <a:pt x="18179" y="1"/>
                    </a:moveTo>
                    <a:lnTo>
                      <a:pt x="1" y="1804"/>
                    </a:lnTo>
                    <a:cubicBezTo>
                      <a:pt x="1" y="1804"/>
                      <a:pt x="289" y="9017"/>
                      <a:pt x="7359" y="9775"/>
                    </a:cubicBezTo>
                    <a:cubicBezTo>
                      <a:pt x="7607" y="9802"/>
                      <a:pt x="7853" y="9816"/>
                      <a:pt x="8096" y="9816"/>
                    </a:cubicBezTo>
                    <a:cubicBezTo>
                      <a:pt x="13284" y="9816"/>
                      <a:pt x="17179" y="3756"/>
                      <a:pt x="18179" y="1"/>
                    </a:cubicBezTo>
                    <a:close/>
                  </a:path>
                </a:pathLst>
              </a:custGeom>
              <a:solidFill>
                <a:srgbClr val="FDB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4"/>
              <p:cNvSpPr/>
              <p:nvPr/>
            </p:nvSpPr>
            <p:spPr>
              <a:xfrm>
                <a:off x="1890178" y="2540649"/>
                <a:ext cx="270660" cy="444501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14572" extrusionOk="0">
                    <a:moveTo>
                      <a:pt x="7214" y="0"/>
                    </a:moveTo>
                    <a:lnTo>
                      <a:pt x="7214" y="0"/>
                    </a:lnTo>
                    <a:cubicBezTo>
                      <a:pt x="0" y="9630"/>
                      <a:pt x="2994" y="14427"/>
                      <a:pt x="8873" y="14571"/>
                    </a:cubicBezTo>
                    <a:lnTo>
                      <a:pt x="7214" y="0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4"/>
              <p:cNvSpPr/>
              <p:nvPr/>
            </p:nvSpPr>
            <p:spPr>
              <a:xfrm>
                <a:off x="2029398" y="2844545"/>
                <a:ext cx="508315" cy="34957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1146" extrusionOk="0">
                    <a:moveTo>
                      <a:pt x="8332" y="1"/>
                    </a:moveTo>
                    <a:cubicBezTo>
                      <a:pt x="5294" y="1"/>
                      <a:pt x="2255" y="190"/>
                      <a:pt x="1" y="569"/>
                    </a:cubicBezTo>
                    <a:lnTo>
                      <a:pt x="1" y="1146"/>
                    </a:lnTo>
                    <a:cubicBezTo>
                      <a:pt x="2255" y="767"/>
                      <a:pt x="5257" y="578"/>
                      <a:pt x="8260" y="578"/>
                    </a:cubicBezTo>
                    <a:cubicBezTo>
                      <a:pt x="11263" y="578"/>
                      <a:pt x="14265" y="767"/>
                      <a:pt x="16519" y="1146"/>
                    </a:cubicBezTo>
                    <a:lnTo>
                      <a:pt x="16664" y="569"/>
                    </a:lnTo>
                    <a:cubicBezTo>
                      <a:pt x="14409" y="190"/>
                      <a:pt x="11371" y="1"/>
                      <a:pt x="8332" y="1"/>
                    </a:cubicBezTo>
                    <a:close/>
                  </a:path>
                </a:pathLst>
              </a:custGeom>
              <a:solidFill>
                <a:srgbClr val="3F5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4"/>
              <p:cNvSpPr/>
              <p:nvPr/>
            </p:nvSpPr>
            <p:spPr>
              <a:xfrm>
                <a:off x="2258227" y="2132496"/>
                <a:ext cx="293782" cy="38508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12624" extrusionOk="0">
                    <a:moveTo>
                      <a:pt x="9631" y="0"/>
                    </a:moveTo>
                    <a:lnTo>
                      <a:pt x="1" y="2705"/>
                    </a:lnTo>
                    <a:lnTo>
                      <a:pt x="1" y="12624"/>
                    </a:lnTo>
                    <a:lnTo>
                      <a:pt x="7827" y="12624"/>
                    </a:lnTo>
                    <a:lnTo>
                      <a:pt x="9631" y="0"/>
                    </a:lnTo>
                    <a:close/>
                  </a:path>
                </a:pathLst>
              </a:custGeom>
              <a:solidFill>
                <a:srgbClr val="FDB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4"/>
              <p:cNvSpPr/>
              <p:nvPr/>
            </p:nvSpPr>
            <p:spPr>
              <a:xfrm>
                <a:off x="2061303" y="1825550"/>
                <a:ext cx="499530" cy="503923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6520" extrusionOk="0">
                    <a:moveTo>
                      <a:pt x="8116" y="1"/>
                    </a:moveTo>
                    <a:cubicBezTo>
                      <a:pt x="4076" y="1"/>
                      <a:pt x="614" y="2994"/>
                      <a:pt x="1" y="7070"/>
                    </a:cubicBezTo>
                    <a:lnTo>
                      <a:pt x="1" y="8260"/>
                    </a:lnTo>
                    <a:lnTo>
                      <a:pt x="1" y="8404"/>
                    </a:lnTo>
                    <a:cubicBezTo>
                      <a:pt x="1" y="10532"/>
                      <a:pt x="902" y="12624"/>
                      <a:pt x="2417" y="14139"/>
                    </a:cubicBezTo>
                    <a:cubicBezTo>
                      <a:pt x="3896" y="15473"/>
                      <a:pt x="5880" y="16519"/>
                      <a:pt x="8116" y="16519"/>
                    </a:cubicBezTo>
                    <a:cubicBezTo>
                      <a:pt x="10388" y="16519"/>
                      <a:pt x="12480" y="15473"/>
                      <a:pt x="13995" y="14139"/>
                    </a:cubicBezTo>
                    <a:cubicBezTo>
                      <a:pt x="15473" y="12624"/>
                      <a:pt x="16375" y="10532"/>
                      <a:pt x="16375" y="8260"/>
                    </a:cubicBezTo>
                    <a:cubicBezTo>
                      <a:pt x="16375" y="6024"/>
                      <a:pt x="15473" y="3896"/>
                      <a:pt x="13995" y="2417"/>
                    </a:cubicBezTo>
                    <a:cubicBezTo>
                      <a:pt x="12480" y="902"/>
                      <a:pt x="10388" y="1"/>
                      <a:pt x="8116" y="1"/>
                    </a:cubicBezTo>
                    <a:close/>
                  </a:path>
                </a:pathLst>
              </a:custGeom>
              <a:solidFill>
                <a:srgbClr val="FDB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4"/>
              <p:cNvSpPr/>
              <p:nvPr/>
            </p:nvSpPr>
            <p:spPr>
              <a:xfrm>
                <a:off x="2048096" y="1805845"/>
                <a:ext cx="260777" cy="207883"/>
              </a:xfrm>
              <a:custGeom>
                <a:avLst/>
                <a:gdLst/>
                <a:ahLst/>
                <a:cxnLst/>
                <a:rect l="l" t="t" r="r" b="b"/>
                <a:pathLst>
                  <a:path w="8549" h="6815" extrusionOk="0">
                    <a:moveTo>
                      <a:pt x="7948" y="1"/>
                    </a:moveTo>
                    <a:cubicBezTo>
                      <a:pt x="6341" y="1"/>
                      <a:pt x="1929" y="592"/>
                      <a:pt x="1" y="6814"/>
                    </a:cubicBezTo>
                    <a:cubicBezTo>
                      <a:pt x="2994" y="6057"/>
                      <a:pt x="8549" y="33"/>
                      <a:pt x="8549" y="33"/>
                    </a:cubicBezTo>
                    <a:cubicBezTo>
                      <a:pt x="8549" y="33"/>
                      <a:pt x="8326" y="1"/>
                      <a:pt x="7948" y="1"/>
                    </a:cubicBezTo>
                    <a:close/>
                  </a:path>
                </a:pathLst>
              </a:custGeom>
              <a:solidFill>
                <a:srgbClr val="D647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4"/>
              <p:cNvSpPr/>
              <p:nvPr/>
            </p:nvSpPr>
            <p:spPr>
              <a:xfrm>
                <a:off x="2336344" y="1986176"/>
                <a:ext cx="31937" cy="3193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47" extrusionOk="0">
                    <a:moveTo>
                      <a:pt x="469" y="0"/>
                    </a:moveTo>
                    <a:cubicBezTo>
                      <a:pt x="145" y="0"/>
                      <a:pt x="0" y="145"/>
                      <a:pt x="0" y="433"/>
                    </a:cubicBezTo>
                    <a:cubicBezTo>
                      <a:pt x="0" y="758"/>
                      <a:pt x="145" y="1046"/>
                      <a:pt x="469" y="1046"/>
                    </a:cubicBezTo>
                    <a:cubicBezTo>
                      <a:pt x="758" y="1046"/>
                      <a:pt x="1046" y="758"/>
                      <a:pt x="1046" y="433"/>
                    </a:cubicBezTo>
                    <a:cubicBezTo>
                      <a:pt x="1046" y="145"/>
                      <a:pt x="758" y="0"/>
                      <a:pt x="469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4"/>
              <p:cNvSpPr/>
              <p:nvPr/>
            </p:nvSpPr>
            <p:spPr>
              <a:xfrm>
                <a:off x="2061303" y="2031289"/>
                <a:ext cx="118843" cy="60520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1984" extrusionOk="0">
                    <a:moveTo>
                      <a:pt x="1660" y="0"/>
                    </a:moveTo>
                    <a:cubicBezTo>
                      <a:pt x="1047" y="0"/>
                      <a:pt x="470" y="0"/>
                      <a:pt x="1" y="325"/>
                    </a:cubicBezTo>
                    <a:lnTo>
                      <a:pt x="1" y="1515"/>
                    </a:lnTo>
                    <a:lnTo>
                      <a:pt x="1" y="1659"/>
                    </a:lnTo>
                    <a:cubicBezTo>
                      <a:pt x="289" y="1803"/>
                      <a:pt x="902" y="1984"/>
                      <a:pt x="1660" y="1984"/>
                    </a:cubicBezTo>
                    <a:cubicBezTo>
                      <a:pt x="2994" y="1984"/>
                      <a:pt x="3896" y="1515"/>
                      <a:pt x="3896" y="902"/>
                    </a:cubicBezTo>
                    <a:cubicBezTo>
                      <a:pt x="3896" y="469"/>
                      <a:pt x="2994" y="0"/>
                      <a:pt x="1660" y="0"/>
                    </a:cubicBezTo>
                    <a:close/>
                  </a:path>
                </a:pathLst>
              </a:custGeom>
              <a:solidFill>
                <a:srgbClr val="FDAE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4"/>
              <p:cNvSpPr/>
              <p:nvPr/>
            </p:nvSpPr>
            <p:spPr>
              <a:xfrm>
                <a:off x="2258227" y="2109375"/>
                <a:ext cx="73758" cy="31937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047" extrusionOk="0">
                    <a:moveTo>
                      <a:pt x="1948" y="1"/>
                    </a:moveTo>
                    <a:cubicBezTo>
                      <a:pt x="1804" y="325"/>
                      <a:pt x="1515" y="470"/>
                      <a:pt x="1227" y="470"/>
                    </a:cubicBezTo>
                    <a:cubicBezTo>
                      <a:pt x="902" y="470"/>
                      <a:pt x="614" y="470"/>
                      <a:pt x="325" y="145"/>
                    </a:cubicBezTo>
                    <a:lnTo>
                      <a:pt x="1" y="614"/>
                    </a:lnTo>
                    <a:cubicBezTo>
                      <a:pt x="325" y="903"/>
                      <a:pt x="758" y="1047"/>
                      <a:pt x="1371" y="1047"/>
                    </a:cubicBezTo>
                    <a:cubicBezTo>
                      <a:pt x="1804" y="1047"/>
                      <a:pt x="2273" y="758"/>
                      <a:pt x="2417" y="325"/>
                    </a:cubicBezTo>
                    <a:lnTo>
                      <a:pt x="1948" y="1"/>
                    </a:lnTo>
                    <a:close/>
                  </a:path>
                </a:pathLst>
              </a:custGeom>
              <a:solidFill>
                <a:srgbClr val="FD8E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4"/>
              <p:cNvSpPr/>
              <p:nvPr/>
            </p:nvSpPr>
            <p:spPr>
              <a:xfrm>
                <a:off x="2378132" y="2031289"/>
                <a:ext cx="141965" cy="60520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1984" extrusionOk="0">
                    <a:moveTo>
                      <a:pt x="2237" y="0"/>
                    </a:moveTo>
                    <a:cubicBezTo>
                      <a:pt x="1047" y="0"/>
                      <a:pt x="1" y="469"/>
                      <a:pt x="1" y="902"/>
                    </a:cubicBezTo>
                    <a:cubicBezTo>
                      <a:pt x="1" y="1515"/>
                      <a:pt x="1047" y="1984"/>
                      <a:pt x="2237" y="1984"/>
                    </a:cubicBezTo>
                    <a:cubicBezTo>
                      <a:pt x="3608" y="1984"/>
                      <a:pt x="4654" y="1515"/>
                      <a:pt x="4654" y="902"/>
                    </a:cubicBezTo>
                    <a:cubicBezTo>
                      <a:pt x="4654" y="469"/>
                      <a:pt x="3608" y="0"/>
                      <a:pt x="2237" y="0"/>
                    </a:cubicBezTo>
                    <a:close/>
                  </a:path>
                </a:pathLst>
              </a:custGeom>
              <a:solidFill>
                <a:srgbClr val="FDAE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4"/>
              <p:cNvSpPr/>
              <p:nvPr/>
            </p:nvSpPr>
            <p:spPr>
              <a:xfrm>
                <a:off x="2281348" y="1808621"/>
                <a:ext cx="325140" cy="296405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9717" extrusionOk="0">
                    <a:moveTo>
                      <a:pt x="1045" y="1"/>
                    </a:moveTo>
                    <a:cubicBezTo>
                      <a:pt x="662" y="1"/>
                      <a:pt x="310" y="30"/>
                      <a:pt x="0" y="87"/>
                    </a:cubicBezTo>
                    <a:cubicBezTo>
                      <a:pt x="1659" y="5208"/>
                      <a:pt x="6781" y="8526"/>
                      <a:pt x="9161" y="9717"/>
                    </a:cubicBezTo>
                    <a:cubicBezTo>
                      <a:pt x="10658" y="2524"/>
                      <a:pt x="4578" y="1"/>
                      <a:pt x="1045" y="1"/>
                    </a:cubicBezTo>
                    <a:close/>
                  </a:path>
                </a:pathLst>
              </a:custGeom>
              <a:solidFill>
                <a:srgbClr val="D647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4"/>
              <p:cNvSpPr/>
              <p:nvPr/>
            </p:nvSpPr>
            <p:spPr>
              <a:xfrm>
                <a:off x="2527350" y="2080154"/>
                <a:ext cx="185280" cy="123754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4057" extrusionOk="0">
                    <a:moveTo>
                      <a:pt x="3396" y="1"/>
                    </a:moveTo>
                    <a:cubicBezTo>
                      <a:pt x="2201" y="1"/>
                      <a:pt x="899" y="624"/>
                      <a:pt x="519" y="1716"/>
                    </a:cubicBezTo>
                    <a:cubicBezTo>
                      <a:pt x="0" y="3363"/>
                      <a:pt x="1855" y="4056"/>
                      <a:pt x="3247" y="4056"/>
                    </a:cubicBezTo>
                    <a:cubicBezTo>
                      <a:pt x="3501" y="4056"/>
                      <a:pt x="3739" y="4033"/>
                      <a:pt x="3945" y="3989"/>
                    </a:cubicBezTo>
                    <a:cubicBezTo>
                      <a:pt x="4559" y="3808"/>
                      <a:pt x="5172" y="3664"/>
                      <a:pt x="5460" y="3231"/>
                    </a:cubicBezTo>
                    <a:cubicBezTo>
                      <a:pt x="6073" y="2474"/>
                      <a:pt x="5749" y="1103"/>
                      <a:pt x="5027" y="526"/>
                    </a:cubicBezTo>
                    <a:cubicBezTo>
                      <a:pt x="4608" y="169"/>
                      <a:pt x="4017" y="1"/>
                      <a:pt x="3396" y="1"/>
                    </a:cubicBezTo>
                    <a:close/>
                  </a:path>
                </a:pathLst>
              </a:custGeom>
              <a:solidFill>
                <a:srgbClr val="FDB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4"/>
              <p:cNvSpPr/>
              <p:nvPr/>
            </p:nvSpPr>
            <p:spPr>
              <a:xfrm>
                <a:off x="2575056" y="2111785"/>
                <a:ext cx="86966" cy="5936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1946" extrusionOk="0">
                    <a:moveTo>
                      <a:pt x="2133" y="1"/>
                    </a:moveTo>
                    <a:cubicBezTo>
                      <a:pt x="1797" y="1"/>
                      <a:pt x="1429" y="189"/>
                      <a:pt x="1047" y="391"/>
                    </a:cubicBezTo>
                    <a:cubicBezTo>
                      <a:pt x="578" y="679"/>
                      <a:pt x="289" y="1148"/>
                      <a:pt x="1" y="1725"/>
                    </a:cubicBezTo>
                    <a:cubicBezTo>
                      <a:pt x="1" y="1826"/>
                      <a:pt x="143" y="1945"/>
                      <a:pt x="227" y="1945"/>
                    </a:cubicBezTo>
                    <a:cubicBezTo>
                      <a:pt x="264" y="1945"/>
                      <a:pt x="289" y="1923"/>
                      <a:pt x="289" y="1870"/>
                    </a:cubicBezTo>
                    <a:cubicBezTo>
                      <a:pt x="434" y="1581"/>
                      <a:pt x="578" y="1437"/>
                      <a:pt x="758" y="1292"/>
                    </a:cubicBezTo>
                    <a:cubicBezTo>
                      <a:pt x="911" y="1178"/>
                      <a:pt x="1086" y="1126"/>
                      <a:pt x="1261" y="1126"/>
                    </a:cubicBezTo>
                    <a:cubicBezTo>
                      <a:pt x="1583" y="1126"/>
                      <a:pt x="1906" y="1301"/>
                      <a:pt x="2093" y="1581"/>
                    </a:cubicBezTo>
                    <a:cubicBezTo>
                      <a:pt x="2135" y="1623"/>
                      <a:pt x="2193" y="1641"/>
                      <a:pt x="2249" y="1641"/>
                    </a:cubicBezTo>
                    <a:cubicBezTo>
                      <a:pt x="2384" y="1641"/>
                      <a:pt x="2509" y="1539"/>
                      <a:pt x="2381" y="1437"/>
                    </a:cubicBezTo>
                    <a:cubicBezTo>
                      <a:pt x="2093" y="968"/>
                      <a:pt x="1660" y="824"/>
                      <a:pt x="1191" y="824"/>
                    </a:cubicBezTo>
                    <a:cubicBezTo>
                      <a:pt x="1427" y="588"/>
                      <a:pt x="1879" y="352"/>
                      <a:pt x="2292" y="352"/>
                    </a:cubicBezTo>
                    <a:cubicBezTo>
                      <a:pt x="2385" y="352"/>
                      <a:pt x="2476" y="364"/>
                      <a:pt x="2562" y="391"/>
                    </a:cubicBezTo>
                    <a:cubicBezTo>
                      <a:pt x="2562" y="463"/>
                      <a:pt x="2598" y="499"/>
                      <a:pt x="2634" y="499"/>
                    </a:cubicBezTo>
                    <a:cubicBezTo>
                      <a:pt x="2670" y="499"/>
                      <a:pt x="2706" y="463"/>
                      <a:pt x="2706" y="391"/>
                    </a:cubicBezTo>
                    <a:cubicBezTo>
                      <a:pt x="2850" y="391"/>
                      <a:pt x="2850" y="246"/>
                      <a:pt x="2706" y="246"/>
                    </a:cubicBezTo>
                    <a:cubicBezTo>
                      <a:pt x="2529" y="70"/>
                      <a:pt x="2337" y="1"/>
                      <a:pt x="2133" y="1"/>
                    </a:cubicBezTo>
                    <a:close/>
                  </a:path>
                </a:pathLst>
              </a:custGeom>
              <a:solidFill>
                <a:srgbClr val="FD8E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4"/>
              <p:cNvSpPr/>
              <p:nvPr/>
            </p:nvSpPr>
            <p:spPr>
              <a:xfrm>
                <a:off x="2171326" y="1986176"/>
                <a:ext cx="36330" cy="3193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47" extrusionOk="0">
                    <a:moveTo>
                      <a:pt x="613" y="0"/>
                    </a:moveTo>
                    <a:cubicBezTo>
                      <a:pt x="289" y="0"/>
                      <a:pt x="0" y="145"/>
                      <a:pt x="0" y="433"/>
                    </a:cubicBezTo>
                    <a:cubicBezTo>
                      <a:pt x="0" y="758"/>
                      <a:pt x="289" y="1046"/>
                      <a:pt x="613" y="1046"/>
                    </a:cubicBezTo>
                    <a:cubicBezTo>
                      <a:pt x="902" y="1046"/>
                      <a:pt x="1191" y="758"/>
                      <a:pt x="1191" y="433"/>
                    </a:cubicBezTo>
                    <a:cubicBezTo>
                      <a:pt x="1191" y="145"/>
                      <a:pt x="902" y="0"/>
                      <a:pt x="613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4"/>
              <p:cNvSpPr/>
              <p:nvPr/>
            </p:nvSpPr>
            <p:spPr>
              <a:xfrm>
                <a:off x="2193471" y="1939965"/>
                <a:ext cx="79096" cy="14635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4798" extrusionOk="0">
                    <a:moveTo>
                      <a:pt x="2593" y="1"/>
                    </a:moveTo>
                    <a:lnTo>
                      <a:pt x="1835" y="2994"/>
                    </a:lnTo>
                    <a:cubicBezTo>
                      <a:pt x="1510" y="2590"/>
                      <a:pt x="1181" y="2420"/>
                      <a:pt x="920" y="2420"/>
                    </a:cubicBezTo>
                    <a:cubicBezTo>
                      <a:pt x="225" y="2420"/>
                      <a:pt x="1" y="3618"/>
                      <a:pt x="1547" y="4797"/>
                    </a:cubicBezTo>
                    <a:lnTo>
                      <a:pt x="2593" y="1"/>
                    </a:lnTo>
                    <a:close/>
                  </a:path>
                </a:pathLst>
              </a:custGeom>
              <a:solidFill>
                <a:srgbClr val="FDB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4"/>
              <p:cNvSpPr/>
              <p:nvPr/>
            </p:nvSpPr>
            <p:spPr>
              <a:xfrm>
                <a:off x="2194416" y="1935572"/>
                <a:ext cx="86966" cy="15624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5122" extrusionOk="0">
                    <a:moveTo>
                      <a:pt x="2237" y="0"/>
                    </a:moveTo>
                    <a:lnTo>
                      <a:pt x="1660" y="2561"/>
                    </a:lnTo>
                    <a:cubicBezTo>
                      <a:pt x="1335" y="2417"/>
                      <a:pt x="1047" y="2236"/>
                      <a:pt x="758" y="2236"/>
                    </a:cubicBezTo>
                    <a:cubicBezTo>
                      <a:pt x="434" y="2417"/>
                      <a:pt x="145" y="2705"/>
                      <a:pt x="145" y="2994"/>
                    </a:cubicBezTo>
                    <a:cubicBezTo>
                      <a:pt x="1" y="3463"/>
                      <a:pt x="289" y="4364"/>
                      <a:pt x="1335" y="5122"/>
                    </a:cubicBezTo>
                    <a:lnTo>
                      <a:pt x="1804" y="4653"/>
                    </a:lnTo>
                    <a:cubicBezTo>
                      <a:pt x="902" y="4040"/>
                      <a:pt x="614" y="3463"/>
                      <a:pt x="758" y="3138"/>
                    </a:cubicBezTo>
                    <a:cubicBezTo>
                      <a:pt x="758" y="2994"/>
                      <a:pt x="758" y="2850"/>
                      <a:pt x="902" y="2850"/>
                    </a:cubicBezTo>
                    <a:cubicBezTo>
                      <a:pt x="1047" y="2850"/>
                      <a:pt x="1191" y="2994"/>
                      <a:pt x="1516" y="3318"/>
                    </a:cubicBezTo>
                    <a:lnTo>
                      <a:pt x="1948" y="3896"/>
                    </a:lnTo>
                    <a:lnTo>
                      <a:pt x="2850" y="145"/>
                    </a:lnTo>
                    <a:lnTo>
                      <a:pt x="2237" y="0"/>
                    </a:lnTo>
                    <a:close/>
                  </a:path>
                </a:pathLst>
              </a:custGeom>
              <a:solidFill>
                <a:srgbClr val="FD8E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4"/>
              <p:cNvSpPr/>
              <p:nvPr/>
            </p:nvSpPr>
            <p:spPr>
              <a:xfrm>
                <a:off x="2130605" y="1903667"/>
                <a:ext cx="72660" cy="40082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314" extrusionOk="0">
                    <a:moveTo>
                      <a:pt x="1624" y="0"/>
                    </a:moveTo>
                    <a:cubicBezTo>
                      <a:pt x="1335" y="0"/>
                      <a:pt x="1191" y="145"/>
                      <a:pt x="903" y="145"/>
                    </a:cubicBezTo>
                    <a:cubicBezTo>
                      <a:pt x="578" y="289"/>
                      <a:pt x="1" y="902"/>
                      <a:pt x="578" y="1191"/>
                    </a:cubicBezTo>
                    <a:cubicBezTo>
                      <a:pt x="679" y="1280"/>
                      <a:pt x="817" y="1314"/>
                      <a:pt x="971" y="1314"/>
                    </a:cubicBezTo>
                    <a:cubicBezTo>
                      <a:pt x="1312" y="1314"/>
                      <a:pt x="1725" y="1146"/>
                      <a:pt x="1948" y="1046"/>
                    </a:cubicBezTo>
                    <a:cubicBezTo>
                      <a:pt x="2237" y="902"/>
                      <a:pt x="2381" y="758"/>
                      <a:pt x="2381" y="577"/>
                    </a:cubicBezTo>
                    <a:cubicBezTo>
                      <a:pt x="2381" y="433"/>
                      <a:pt x="2237" y="289"/>
                      <a:pt x="2093" y="145"/>
                    </a:cubicBezTo>
                    <a:cubicBezTo>
                      <a:pt x="1948" y="0"/>
                      <a:pt x="1804" y="0"/>
                      <a:pt x="1624" y="0"/>
                    </a:cubicBezTo>
                    <a:close/>
                  </a:path>
                </a:pathLst>
              </a:custGeom>
              <a:solidFill>
                <a:srgbClr val="8B1D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4"/>
              <p:cNvSpPr/>
              <p:nvPr/>
            </p:nvSpPr>
            <p:spPr>
              <a:xfrm>
                <a:off x="2342658" y="1897719"/>
                <a:ext cx="67413" cy="37886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242" extrusionOk="0">
                    <a:moveTo>
                      <a:pt x="775" y="0"/>
                    </a:moveTo>
                    <a:cubicBezTo>
                      <a:pt x="443" y="0"/>
                      <a:pt x="0" y="279"/>
                      <a:pt x="262" y="628"/>
                    </a:cubicBezTo>
                    <a:cubicBezTo>
                      <a:pt x="407" y="1097"/>
                      <a:pt x="1164" y="1241"/>
                      <a:pt x="1452" y="1241"/>
                    </a:cubicBezTo>
                    <a:cubicBezTo>
                      <a:pt x="1741" y="1241"/>
                      <a:pt x="1885" y="1241"/>
                      <a:pt x="2066" y="1097"/>
                    </a:cubicBezTo>
                    <a:cubicBezTo>
                      <a:pt x="2210" y="953"/>
                      <a:pt x="2210" y="772"/>
                      <a:pt x="2066" y="628"/>
                    </a:cubicBezTo>
                    <a:cubicBezTo>
                      <a:pt x="2066" y="484"/>
                      <a:pt x="1885" y="340"/>
                      <a:pt x="1741" y="195"/>
                    </a:cubicBezTo>
                    <a:cubicBezTo>
                      <a:pt x="1597" y="51"/>
                      <a:pt x="1308" y="51"/>
                      <a:pt x="984" y="51"/>
                    </a:cubicBezTo>
                    <a:cubicBezTo>
                      <a:pt x="928" y="16"/>
                      <a:pt x="855" y="0"/>
                      <a:pt x="775" y="0"/>
                    </a:cubicBezTo>
                    <a:close/>
                  </a:path>
                </a:pathLst>
              </a:custGeom>
              <a:solidFill>
                <a:srgbClr val="8B1D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4"/>
              <p:cNvSpPr/>
              <p:nvPr/>
            </p:nvSpPr>
            <p:spPr>
              <a:xfrm>
                <a:off x="2253835" y="2301907"/>
                <a:ext cx="169449" cy="41851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1372" extrusionOk="0">
                    <a:moveTo>
                      <a:pt x="5266" y="1"/>
                    </a:moveTo>
                    <a:cubicBezTo>
                      <a:pt x="4220" y="470"/>
                      <a:pt x="3174" y="758"/>
                      <a:pt x="1948" y="758"/>
                    </a:cubicBezTo>
                    <a:cubicBezTo>
                      <a:pt x="1371" y="758"/>
                      <a:pt x="758" y="614"/>
                      <a:pt x="145" y="470"/>
                    </a:cubicBezTo>
                    <a:lnTo>
                      <a:pt x="0" y="1047"/>
                    </a:lnTo>
                    <a:cubicBezTo>
                      <a:pt x="758" y="1227"/>
                      <a:pt x="1371" y="1371"/>
                      <a:pt x="1948" y="1371"/>
                    </a:cubicBezTo>
                    <a:cubicBezTo>
                      <a:pt x="3319" y="1371"/>
                      <a:pt x="4509" y="1047"/>
                      <a:pt x="5555" y="470"/>
                    </a:cubicBezTo>
                    <a:lnTo>
                      <a:pt x="5266" y="1"/>
                    </a:lnTo>
                    <a:close/>
                  </a:path>
                </a:pathLst>
              </a:custGeom>
              <a:solidFill>
                <a:srgbClr val="FD8E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4"/>
              <p:cNvSpPr/>
              <p:nvPr/>
            </p:nvSpPr>
            <p:spPr>
              <a:xfrm>
                <a:off x="2185631" y="2403114"/>
                <a:ext cx="440109" cy="251992"/>
              </a:xfrm>
              <a:custGeom>
                <a:avLst/>
                <a:gdLst/>
                <a:ahLst/>
                <a:cxnLst/>
                <a:rect l="l" t="t" r="r" b="b"/>
                <a:pathLst>
                  <a:path w="14428" h="8261" extrusionOk="0">
                    <a:moveTo>
                      <a:pt x="12299" y="1"/>
                    </a:moveTo>
                    <a:cubicBezTo>
                      <a:pt x="9033" y="5104"/>
                      <a:pt x="1371" y="7383"/>
                      <a:pt x="148" y="7383"/>
                    </a:cubicBezTo>
                    <a:cubicBezTo>
                      <a:pt x="75" y="7383"/>
                      <a:pt x="25" y="7375"/>
                      <a:pt x="0" y="7359"/>
                    </a:cubicBezTo>
                    <a:lnTo>
                      <a:pt x="0" y="7359"/>
                    </a:lnTo>
                    <a:lnTo>
                      <a:pt x="1046" y="8260"/>
                    </a:lnTo>
                    <a:cubicBezTo>
                      <a:pt x="7791" y="7359"/>
                      <a:pt x="13670" y="2706"/>
                      <a:pt x="14427" y="1516"/>
                    </a:cubicBezTo>
                    <a:lnTo>
                      <a:pt x="12299" y="1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4"/>
              <p:cNvSpPr/>
              <p:nvPr/>
            </p:nvSpPr>
            <p:spPr>
              <a:xfrm>
                <a:off x="2148835" y="2432872"/>
                <a:ext cx="435051" cy="245576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7980" extrusionOk="0">
                    <a:moveTo>
                      <a:pt x="1371" y="1"/>
                    </a:moveTo>
                    <a:lnTo>
                      <a:pt x="0" y="145"/>
                    </a:lnTo>
                    <a:cubicBezTo>
                      <a:pt x="2920" y="6089"/>
                      <a:pt x="10128" y="7979"/>
                      <a:pt x="12132" y="7979"/>
                    </a:cubicBezTo>
                    <a:cubicBezTo>
                      <a:pt x="12207" y="7979"/>
                      <a:pt x="12275" y="7977"/>
                      <a:pt x="12335" y="7972"/>
                    </a:cubicBezTo>
                    <a:lnTo>
                      <a:pt x="14138" y="6313"/>
                    </a:lnTo>
                    <a:lnTo>
                      <a:pt x="14138" y="6313"/>
                    </a:lnTo>
                    <a:cubicBezTo>
                      <a:pt x="14023" y="6315"/>
                      <a:pt x="13908" y="6317"/>
                      <a:pt x="13793" y="6317"/>
                    </a:cubicBezTo>
                    <a:cubicBezTo>
                      <a:pt x="7782" y="6317"/>
                      <a:pt x="2857" y="2655"/>
                      <a:pt x="1371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4"/>
              <p:cNvSpPr/>
              <p:nvPr/>
            </p:nvSpPr>
            <p:spPr>
              <a:xfrm>
                <a:off x="2494896" y="2329420"/>
                <a:ext cx="309034" cy="201508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6606" extrusionOk="0">
                    <a:moveTo>
                      <a:pt x="4432" y="0"/>
                    </a:moveTo>
                    <a:lnTo>
                      <a:pt x="826" y="1371"/>
                    </a:lnTo>
                    <a:cubicBezTo>
                      <a:pt x="0" y="5156"/>
                      <a:pt x="1219" y="6606"/>
                      <a:pt x="2726" y="6606"/>
                    </a:cubicBezTo>
                    <a:cubicBezTo>
                      <a:pt x="3129" y="6606"/>
                      <a:pt x="3553" y="6502"/>
                      <a:pt x="3963" y="6312"/>
                    </a:cubicBezTo>
                    <a:cubicBezTo>
                      <a:pt x="6524" y="5122"/>
                      <a:pt x="6993" y="1659"/>
                      <a:pt x="10131" y="1515"/>
                    </a:cubicBezTo>
                    <a:lnTo>
                      <a:pt x="4432" y="0"/>
                    </a:lnTo>
                    <a:close/>
                  </a:path>
                </a:pathLst>
              </a:custGeom>
              <a:solidFill>
                <a:srgbClr val="D647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4"/>
              <p:cNvSpPr/>
              <p:nvPr/>
            </p:nvSpPr>
            <p:spPr>
              <a:xfrm>
                <a:off x="2450759" y="2196307"/>
                <a:ext cx="266268" cy="390601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12805" extrusionOk="0">
                    <a:moveTo>
                      <a:pt x="3174" y="0"/>
                    </a:moveTo>
                    <a:cubicBezTo>
                      <a:pt x="3030" y="325"/>
                      <a:pt x="0" y="9197"/>
                      <a:pt x="2417" y="11722"/>
                    </a:cubicBezTo>
                    <a:cubicBezTo>
                      <a:pt x="3030" y="12335"/>
                      <a:pt x="3607" y="12804"/>
                      <a:pt x="4220" y="12804"/>
                    </a:cubicBezTo>
                    <a:cubicBezTo>
                      <a:pt x="4364" y="12804"/>
                      <a:pt x="4509" y="12804"/>
                      <a:pt x="4653" y="12624"/>
                    </a:cubicBezTo>
                    <a:cubicBezTo>
                      <a:pt x="6024" y="12479"/>
                      <a:pt x="7358" y="10676"/>
                      <a:pt x="8729" y="7214"/>
                    </a:cubicBezTo>
                    <a:lnTo>
                      <a:pt x="8115" y="7069"/>
                    </a:lnTo>
                    <a:cubicBezTo>
                      <a:pt x="6925" y="10099"/>
                      <a:pt x="5735" y="11902"/>
                      <a:pt x="4509" y="12191"/>
                    </a:cubicBezTo>
                    <a:cubicBezTo>
                      <a:pt x="3932" y="12191"/>
                      <a:pt x="3319" y="12047"/>
                      <a:pt x="2705" y="11433"/>
                    </a:cubicBezTo>
                    <a:cubicBezTo>
                      <a:pt x="1948" y="10388"/>
                      <a:pt x="1804" y="8296"/>
                      <a:pt x="2417" y="4977"/>
                    </a:cubicBezTo>
                    <a:cubicBezTo>
                      <a:pt x="2850" y="2417"/>
                      <a:pt x="3607" y="181"/>
                      <a:pt x="3607" y="181"/>
                    </a:cubicBezTo>
                    <a:lnTo>
                      <a:pt x="3174" y="0"/>
                    </a:lnTo>
                    <a:close/>
                  </a:path>
                </a:pathLst>
              </a:custGeom>
              <a:solidFill>
                <a:srgbClr val="D647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4"/>
              <p:cNvSpPr/>
              <p:nvPr/>
            </p:nvSpPr>
            <p:spPr>
              <a:xfrm>
                <a:off x="1997492" y="3186417"/>
                <a:ext cx="935185" cy="715161"/>
              </a:xfrm>
              <a:custGeom>
                <a:avLst/>
                <a:gdLst/>
                <a:ahLst/>
                <a:cxnLst/>
                <a:rect l="l" t="t" r="r" b="b"/>
                <a:pathLst>
                  <a:path w="30658" h="23445" extrusionOk="0">
                    <a:moveTo>
                      <a:pt x="23300" y="1"/>
                    </a:moveTo>
                    <a:lnTo>
                      <a:pt x="5555" y="1515"/>
                    </a:lnTo>
                    <a:cubicBezTo>
                      <a:pt x="289" y="8585"/>
                      <a:pt x="1" y="18792"/>
                      <a:pt x="1" y="18792"/>
                    </a:cubicBezTo>
                    <a:cubicBezTo>
                      <a:pt x="1" y="18792"/>
                      <a:pt x="5411" y="22110"/>
                      <a:pt x="12480" y="23444"/>
                    </a:cubicBezTo>
                    <a:cubicBezTo>
                      <a:pt x="19513" y="17890"/>
                      <a:pt x="30658" y="17601"/>
                      <a:pt x="30658" y="17601"/>
                    </a:cubicBezTo>
                    <a:cubicBezTo>
                      <a:pt x="29143" y="11145"/>
                      <a:pt x="23300" y="1"/>
                      <a:pt x="23300" y="1"/>
                    </a:cubicBezTo>
                    <a:close/>
                  </a:path>
                </a:pathLst>
              </a:custGeom>
              <a:solidFill>
                <a:srgbClr val="3F5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4"/>
              <p:cNvSpPr/>
              <p:nvPr/>
            </p:nvSpPr>
            <p:spPr>
              <a:xfrm>
                <a:off x="2230714" y="3471340"/>
                <a:ext cx="156271" cy="430225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14104" extrusionOk="0">
                    <a:moveTo>
                      <a:pt x="470" y="1"/>
                    </a:moveTo>
                    <a:lnTo>
                      <a:pt x="1" y="434"/>
                    </a:lnTo>
                    <a:lnTo>
                      <a:pt x="3031" y="2706"/>
                    </a:lnTo>
                    <a:lnTo>
                      <a:pt x="4509" y="14103"/>
                    </a:lnTo>
                    <a:lnTo>
                      <a:pt x="5122" y="14103"/>
                    </a:lnTo>
                    <a:lnTo>
                      <a:pt x="3608" y="2381"/>
                    </a:lnTo>
                    <a:lnTo>
                      <a:pt x="470" y="1"/>
                    </a:lnTo>
                    <a:close/>
                  </a:path>
                </a:pathLst>
              </a:custGeom>
              <a:solidFill>
                <a:srgbClr val="13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4"/>
              <p:cNvSpPr/>
              <p:nvPr/>
            </p:nvSpPr>
            <p:spPr>
              <a:xfrm>
                <a:off x="1997492" y="3653989"/>
                <a:ext cx="920879" cy="198061"/>
              </a:xfrm>
              <a:custGeom>
                <a:avLst/>
                <a:gdLst/>
                <a:ahLst/>
                <a:cxnLst/>
                <a:rect l="l" t="t" r="r" b="b"/>
                <a:pathLst>
                  <a:path w="30189" h="6493" extrusionOk="0">
                    <a:moveTo>
                      <a:pt x="30045" y="0"/>
                    </a:moveTo>
                    <a:cubicBezTo>
                      <a:pt x="30045" y="0"/>
                      <a:pt x="27051" y="180"/>
                      <a:pt x="23300" y="902"/>
                    </a:cubicBezTo>
                    <a:cubicBezTo>
                      <a:pt x="19982" y="1659"/>
                      <a:pt x="15329" y="3174"/>
                      <a:pt x="12155" y="5879"/>
                    </a:cubicBezTo>
                    <a:cubicBezTo>
                      <a:pt x="11254" y="5735"/>
                      <a:pt x="5411" y="4833"/>
                      <a:pt x="289" y="1226"/>
                    </a:cubicBezTo>
                    <a:lnTo>
                      <a:pt x="1" y="1659"/>
                    </a:lnTo>
                    <a:cubicBezTo>
                      <a:pt x="5699" y="5735"/>
                      <a:pt x="12155" y="6492"/>
                      <a:pt x="12155" y="6492"/>
                    </a:cubicBezTo>
                    <a:lnTo>
                      <a:pt x="12300" y="6492"/>
                    </a:lnTo>
                    <a:lnTo>
                      <a:pt x="12480" y="6312"/>
                    </a:lnTo>
                    <a:cubicBezTo>
                      <a:pt x="18179" y="1226"/>
                      <a:pt x="30045" y="613"/>
                      <a:pt x="30189" y="613"/>
                    </a:cubicBezTo>
                    <a:lnTo>
                      <a:pt x="30045" y="0"/>
                    </a:lnTo>
                    <a:close/>
                  </a:path>
                </a:pathLst>
              </a:custGeom>
              <a:solidFill>
                <a:srgbClr val="13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4"/>
              <p:cNvSpPr/>
              <p:nvPr/>
            </p:nvSpPr>
            <p:spPr>
              <a:xfrm>
                <a:off x="2130605" y="3255718"/>
                <a:ext cx="613950" cy="36361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1192" extrusionOk="0">
                    <a:moveTo>
                      <a:pt x="20126" y="1"/>
                    </a:moveTo>
                    <a:lnTo>
                      <a:pt x="1" y="614"/>
                    </a:lnTo>
                    <a:lnTo>
                      <a:pt x="1" y="1191"/>
                    </a:lnTo>
                    <a:lnTo>
                      <a:pt x="20126" y="434"/>
                    </a:lnTo>
                    <a:lnTo>
                      <a:pt x="20126" y="1"/>
                    </a:lnTo>
                    <a:close/>
                  </a:path>
                </a:pathLst>
              </a:custGeom>
              <a:solidFill>
                <a:srgbClr val="13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54"/>
              <p:cNvSpPr/>
              <p:nvPr/>
            </p:nvSpPr>
            <p:spPr>
              <a:xfrm>
                <a:off x="2630083" y="3191907"/>
                <a:ext cx="201355" cy="540222"/>
              </a:xfrm>
              <a:custGeom>
                <a:avLst/>
                <a:gdLst/>
                <a:ahLst/>
                <a:cxnLst/>
                <a:rect l="l" t="t" r="r" b="b"/>
                <a:pathLst>
                  <a:path w="6601" h="17710" extrusionOk="0">
                    <a:moveTo>
                      <a:pt x="433" y="1"/>
                    </a:moveTo>
                    <a:lnTo>
                      <a:pt x="0" y="145"/>
                    </a:lnTo>
                    <a:cubicBezTo>
                      <a:pt x="0" y="289"/>
                      <a:pt x="4364" y="7503"/>
                      <a:pt x="5987" y="17710"/>
                    </a:cubicBezTo>
                    <a:lnTo>
                      <a:pt x="6601" y="17710"/>
                    </a:lnTo>
                    <a:cubicBezTo>
                      <a:pt x="4797" y="7359"/>
                      <a:pt x="577" y="1"/>
                      <a:pt x="433" y="1"/>
                    </a:cubicBezTo>
                    <a:close/>
                  </a:path>
                </a:pathLst>
              </a:custGeom>
              <a:solidFill>
                <a:srgbClr val="13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54"/>
              <p:cNvSpPr/>
              <p:nvPr/>
            </p:nvSpPr>
            <p:spPr>
              <a:xfrm>
                <a:off x="2253835" y="3223813"/>
                <a:ext cx="50636" cy="55059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805" extrusionOk="0">
                    <a:moveTo>
                      <a:pt x="758" y="578"/>
                    </a:moveTo>
                    <a:cubicBezTo>
                      <a:pt x="902" y="578"/>
                      <a:pt x="1046" y="758"/>
                      <a:pt x="1046" y="903"/>
                    </a:cubicBezTo>
                    <a:cubicBezTo>
                      <a:pt x="1046" y="1047"/>
                      <a:pt x="902" y="1191"/>
                      <a:pt x="758" y="1191"/>
                    </a:cubicBezTo>
                    <a:cubicBezTo>
                      <a:pt x="614" y="1191"/>
                      <a:pt x="469" y="1047"/>
                      <a:pt x="469" y="903"/>
                    </a:cubicBezTo>
                    <a:cubicBezTo>
                      <a:pt x="469" y="758"/>
                      <a:pt x="614" y="578"/>
                      <a:pt x="758" y="578"/>
                    </a:cubicBezTo>
                    <a:close/>
                    <a:moveTo>
                      <a:pt x="758" y="1"/>
                    </a:moveTo>
                    <a:cubicBezTo>
                      <a:pt x="289" y="1"/>
                      <a:pt x="0" y="434"/>
                      <a:pt x="0" y="903"/>
                    </a:cubicBezTo>
                    <a:cubicBezTo>
                      <a:pt x="0" y="1335"/>
                      <a:pt x="289" y="1804"/>
                      <a:pt x="758" y="1804"/>
                    </a:cubicBezTo>
                    <a:cubicBezTo>
                      <a:pt x="1191" y="1804"/>
                      <a:pt x="1659" y="1335"/>
                      <a:pt x="1659" y="903"/>
                    </a:cubicBezTo>
                    <a:cubicBezTo>
                      <a:pt x="1659" y="434"/>
                      <a:pt x="1191" y="1"/>
                      <a:pt x="758" y="1"/>
                    </a:cubicBezTo>
                    <a:close/>
                  </a:path>
                </a:pathLst>
              </a:custGeom>
              <a:solidFill>
                <a:srgbClr val="13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54"/>
              <p:cNvSpPr/>
              <p:nvPr/>
            </p:nvSpPr>
            <p:spPr>
              <a:xfrm>
                <a:off x="2304438" y="3223813"/>
                <a:ext cx="55029" cy="55059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05" extrusionOk="0">
                    <a:moveTo>
                      <a:pt x="902" y="578"/>
                    </a:moveTo>
                    <a:cubicBezTo>
                      <a:pt x="1046" y="578"/>
                      <a:pt x="1191" y="758"/>
                      <a:pt x="1191" y="903"/>
                    </a:cubicBezTo>
                    <a:cubicBezTo>
                      <a:pt x="1191" y="1047"/>
                      <a:pt x="1046" y="1191"/>
                      <a:pt x="902" y="1191"/>
                    </a:cubicBezTo>
                    <a:cubicBezTo>
                      <a:pt x="758" y="1191"/>
                      <a:pt x="614" y="1047"/>
                      <a:pt x="614" y="903"/>
                    </a:cubicBezTo>
                    <a:cubicBezTo>
                      <a:pt x="614" y="758"/>
                      <a:pt x="758" y="578"/>
                      <a:pt x="902" y="578"/>
                    </a:cubicBezTo>
                    <a:close/>
                    <a:moveTo>
                      <a:pt x="902" y="1"/>
                    </a:moveTo>
                    <a:cubicBezTo>
                      <a:pt x="433" y="1"/>
                      <a:pt x="0" y="434"/>
                      <a:pt x="0" y="903"/>
                    </a:cubicBezTo>
                    <a:cubicBezTo>
                      <a:pt x="0" y="1335"/>
                      <a:pt x="433" y="1804"/>
                      <a:pt x="902" y="1804"/>
                    </a:cubicBezTo>
                    <a:cubicBezTo>
                      <a:pt x="1335" y="1804"/>
                      <a:pt x="1804" y="1335"/>
                      <a:pt x="1804" y="903"/>
                    </a:cubicBezTo>
                    <a:cubicBezTo>
                      <a:pt x="1804" y="434"/>
                      <a:pt x="1335" y="1"/>
                      <a:pt x="902" y="1"/>
                    </a:cubicBezTo>
                    <a:close/>
                  </a:path>
                </a:pathLst>
              </a:custGeom>
              <a:solidFill>
                <a:srgbClr val="13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54"/>
              <p:cNvSpPr/>
              <p:nvPr/>
            </p:nvSpPr>
            <p:spPr>
              <a:xfrm>
                <a:off x="2285740" y="3278839"/>
                <a:ext cx="78151" cy="165056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411" extrusionOk="0">
                    <a:moveTo>
                      <a:pt x="0" y="0"/>
                    </a:moveTo>
                    <a:lnTo>
                      <a:pt x="902" y="5410"/>
                    </a:lnTo>
                    <a:lnTo>
                      <a:pt x="1371" y="5266"/>
                    </a:lnTo>
                    <a:cubicBezTo>
                      <a:pt x="1371" y="5266"/>
                      <a:pt x="2561" y="4509"/>
                      <a:pt x="2128" y="2236"/>
                    </a:cubicBezTo>
                    <a:lnTo>
                      <a:pt x="2128" y="2236"/>
                    </a:lnTo>
                    <a:lnTo>
                      <a:pt x="1515" y="2381"/>
                    </a:lnTo>
                    <a:cubicBezTo>
                      <a:pt x="1804" y="3463"/>
                      <a:pt x="1515" y="4040"/>
                      <a:pt x="1371" y="4364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13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54"/>
              <p:cNvSpPr/>
              <p:nvPr/>
            </p:nvSpPr>
            <p:spPr>
              <a:xfrm>
                <a:off x="2537660" y="3268926"/>
                <a:ext cx="206877" cy="174970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5736" extrusionOk="0">
                    <a:moveTo>
                      <a:pt x="1" y="1"/>
                    </a:moveTo>
                    <a:cubicBezTo>
                      <a:pt x="1083" y="5591"/>
                      <a:pt x="6781" y="5735"/>
                      <a:pt x="6781" y="5735"/>
                    </a:cubicBezTo>
                    <a:lnTo>
                      <a:pt x="6781" y="5122"/>
                    </a:lnTo>
                    <a:cubicBezTo>
                      <a:pt x="6781" y="5122"/>
                      <a:pt x="1660" y="4978"/>
                      <a:pt x="614" y="1"/>
                    </a:cubicBezTo>
                    <a:close/>
                  </a:path>
                </a:pathLst>
              </a:custGeom>
              <a:solidFill>
                <a:srgbClr val="13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73" name="Google Shape;2273;p54"/>
              <p:cNvGrpSpPr/>
              <p:nvPr/>
            </p:nvGrpSpPr>
            <p:grpSpPr>
              <a:xfrm>
                <a:off x="2320718" y="2400087"/>
                <a:ext cx="736620" cy="1702507"/>
                <a:chOff x="-754953" y="798755"/>
                <a:chExt cx="421904" cy="975315"/>
              </a:xfrm>
            </p:grpSpPr>
            <p:sp>
              <p:nvSpPr>
                <p:cNvPr id="2274" name="Google Shape;2274;p54"/>
                <p:cNvSpPr/>
                <p:nvPr/>
              </p:nvSpPr>
              <p:spPr>
                <a:xfrm>
                  <a:off x="-551130" y="798755"/>
                  <a:ext cx="218082" cy="468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3" h="31153" extrusionOk="0">
                      <a:moveTo>
                        <a:pt x="8449" y="1"/>
                      </a:moveTo>
                      <a:lnTo>
                        <a:pt x="4241" y="8025"/>
                      </a:lnTo>
                      <a:lnTo>
                        <a:pt x="3556" y="11842"/>
                      </a:lnTo>
                      <a:lnTo>
                        <a:pt x="0" y="29783"/>
                      </a:lnTo>
                      <a:lnTo>
                        <a:pt x="8449" y="31153"/>
                      </a:lnTo>
                      <a:cubicBezTo>
                        <a:pt x="8449" y="31153"/>
                        <a:pt x="14973" y="10602"/>
                        <a:pt x="11156" y="2610"/>
                      </a:cubicBezTo>
                      <a:cubicBezTo>
                        <a:pt x="10471" y="1371"/>
                        <a:pt x="9655" y="425"/>
                        <a:pt x="8449" y="1"/>
                      </a:cubicBez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54"/>
                <p:cNvSpPr/>
                <p:nvPr/>
              </p:nvSpPr>
              <p:spPr>
                <a:xfrm>
                  <a:off x="-697465" y="1220471"/>
                  <a:ext cx="269394" cy="37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6" h="24726" extrusionOk="0">
                      <a:moveTo>
                        <a:pt x="10471" y="0"/>
                      </a:moveTo>
                      <a:cubicBezTo>
                        <a:pt x="8155" y="4208"/>
                        <a:pt x="0" y="21464"/>
                        <a:pt x="0" y="21464"/>
                      </a:cubicBezTo>
                      <a:lnTo>
                        <a:pt x="3817" y="24726"/>
                      </a:lnTo>
                      <a:cubicBezTo>
                        <a:pt x="11841" y="15886"/>
                        <a:pt x="16865" y="9232"/>
                        <a:pt x="18496" y="3132"/>
                      </a:cubicBezTo>
                      <a:lnTo>
                        <a:pt x="10471" y="0"/>
                      </a:ln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54"/>
                <p:cNvSpPr/>
                <p:nvPr/>
              </p:nvSpPr>
              <p:spPr>
                <a:xfrm>
                  <a:off x="-719327" y="1713358"/>
                  <a:ext cx="53701" cy="60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" h="4034" extrusionOk="0">
                      <a:moveTo>
                        <a:pt x="1371" y="0"/>
                      </a:moveTo>
                      <a:lnTo>
                        <a:pt x="1" y="946"/>
                      </a:lnTo>
                      <a:lnTo>
                        <a:pt x="2578" y="3817"/>
                      </a:lnTo>
                      <a:cubicBezTo>
                        <a:pt x="2673" y="3970"/>
                        <a:pt x="2802" y="4033"/>
                        <a:pt x="2945" y="4033"/>
                      </a:cubicBezTo>
                      <a:cubicBezTo>
                        <a:pt x="3046" y="4033"/>
                        <a:pt x="3155" y="4002"/>
                        <a:pt x="3263" y="3947"/>
                      </a:cubicBezTo>
                      <a:cubicBezTo>
                        <a:pt x="3556" y="3817"/>
                        <a:pt x="3687" y="3393"/>
                        <a:pt x="3393" y="3132"/>
                      </a:cubicBez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54"/>
                <p:cNvSpPr/>
                <p:nvPr/>
              </p:nvSpPr>
              <p:spPr>
                <a:xfrm>
                  <a:off x="-719327" y="1650028"/>
                  <a:ext cx="65586" cy="123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8221" extrusionOk="0">
                      <a:moveTo>
                        <a:pt x="3817" y="1"/>
                      </a:moveTo>
                      <a:lnTo>
                        <a:pt x="1" y="2023"/>
                      </a:lnTo>
                      <a:lnTo>
                        <a:pt x="1" y="5154"/>
                      </a:lnTo>
                      <a:lnTo>
                        <a:pt x="3556" y="8025"/>
                      </a:lnTo>
                      <a:cubicBezTo>
                        <a:pt x="3621" y="8155"/>
                        <a:pt x="3752" y="8221"/>
                        <a:pt x="3882" y="8221"/>
                      </a:cubicBezTo>
                      <a:cubicBezTo>
                        <a:pt x="4013" y="8221"/>
                        <a:pt x="4143" y="8155"/>
                        <a:pt x="4209" y="8025"/>
                      </a:cubicBezTo>
                      <a:cubicBezTo>
                        <a:pt x="4372" y="7862"/>
                        <a:pt x="4502" y="7601"/>
                        <a:pt x="4372" y="7340"/>
                      </a:cubicBezTo>
                      <a:lnTo>
                        <a:pt x="2871" y="4894"/>
                      </a:lnTo>
                      <a:lnTo>
                        <a:pt x="3817" y="1"/>
                      </a:ln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54"/>
                <p:cNvSpPr/>
                <p:nvPr/>
              </p:nvSpPr>
              <p:spPr>
                <a:xfrm>
                  <a:off x="-754953" y="1678502"/>
                  <a:ext cx="53701" cy="86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" h="5763" extrusionOk="0">
                      <a:moveTo>
                        <a:pt x="3686" y="0"/>
                      </a:moveTo>
                      <a:lnTo>
                        <a:pt x="294" y="555"/>
                      </a:lnTo>
                      <a:lnTo>
                        <a:pt x="0" y="3262"/>
                      </a:lnTo>
                      <a:lnTo>
                        <a:pt x="1762" y="5578"/>
                      </a:lnTo>
                      <a:cubicBezTo>
                        <a:pt x="1877" y="5671"/>
                        <a:pt x="2041" y="5763"/>
                        <a:pt x="2174" y="5763"/>
                      </a:cubicBezTo>
                      <a:cubicBezTo>
                        <a:pt x="2229" y="5763"/>
                        <a:pt x="2278" y="5747"/>
                        <a:pt x="2316" y="5709"/>
                      </a:cubicBezTo>
                      <a:cubicBezTo>
                        <a:pt x="2447" y="5578"/>
                        <a:pt x="2447" y="5448"/>
                        <a:pt x="2447" y="5318"/>
                      </a:cubicBezTo>
                      <a:lnTo>
                        <a:pt x="1370" y="3262"/>
                      </a:lnTo>
                      <a:lnTo>
                        <a:pt x="3686" y="0"/>
                      </a:ln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54"/>
                <p:cNvSpPr/>
                <p:nvPr/>
              </p:nvSpPr>
              <p:spPr>
                <a:xfrm>
                  <a:off x="-750686" y="1543504"/>
                  <a:ext cx="136372" cy="14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3" h="9526" extrusionOk="0">
                      <a:moveTo>
                        <a:pt x="3654" y="0"/>
                      </a:moveTo>
                      <a:lnTo>
                        <a:pt x="1" y="9525"/>
                      </a:lnTo>
                      <a:lnTo>
                        <a:pt x="7601" y="8970"/>
                      </a:lnTo>
                      <a:cubicBezTo>
                        <a:pt x="7601" y="8970"/>
                        <a:pt x="9363" y="4763"/>
                        <a:pt x="7340" y="1076"/>
                      </a:cubicBezTo>
                      <a:lnTo>
                        <a:pt x="3654" y="0"/>
                      </a:ln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4"/>
                <p:cNvSpPr/>
                <p:nvPr/>
              </p:nvSpPr>
              <p:spPr>
                <a:xfrm>
                  <a:off x="-673710" y="1664265"/>
                  <a:ext cx="45618" cy="7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5110" extrusionOk="0">
                      <a:moveTo>
                        <a:pt x="0" y="1"/>
                      </a:moveTo>
                      <a:lnTo>
                        <a:pt x="946" y="3654"/>
                      </a:lnTo>
                      <a:lnTo>
                        <a:pt x="2577" y="5024"/>
                      </a:lnTo>
                      <a:cubicBezTo>
                        <a:pt x="2631" y="5078"/>
                        <a:pt x="2713" y="5110"/>
                        <a:pt x="2800" y="5110"/>
                      </a:cubicBezTo>
                      <a:cubicBezTo>
                        <a:pt x="2923" y="5110"/>
                        <a:pt x="3055" y="5046"/>
                        <a:pt x="3132" y="4893"/>
                      </a:cubicBezTo>
                      <a:lnTo>
                        <a:pt x="3132" y="4469"/>
                      </a:lnTo>
                      <a:lnTo>
                        <a:pt x="2186" y="3002"/>
                      </a:lnTo>
                      <a:lnTo>
                        <a:pt x="2316" y="94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DAE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81" name="Google Shape;2281;p54"/>
              <p:cNvSpPr/>
              <p:nvPr/>
            </p:nvSpPr>
            <p:spPr>
              <a:xfrm>
                <a:off x="2757705" y="2374655"/>
                <a:ext cx="170547" cy="331058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0853" extrusionOk="0">
                    <a:moveTo>
                      <a:pt x="2323" y="1"/>
                    </a:moveTo>
                    <a:cubicBezTo>
                      <a:pt x="2156" y="1"/>
                      <a:pt x="1982" y="11"/>
                      <a:pt x="1803" y="32"/>
                    </a:cubicBezTo>
                    <a:lnTo>
                      <a:pt x="0" y="10852"/>
                    </a:lnTo>
                    <a:lnTo>
                      <a:pt x="0" y="10852"/>
                    </a:lnTo>
                    <a:lnTo>
                      <a:pt x="5590" y="1547"/>
                    </a:lnTo>
                    <a:cubicBezTo>
                      <a:pt x="5590" y="1547"/>
                      <a:pt x="4415" y="1"/>
                      <a:pt x="2323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2" name="Google Shape;2282;p54"/>
            <p:cNvGrpSpPr/>
            <p:nvPr/>
          </p:nvGrpSpPr>
          <p:grpSpPr>
            <a:xfrm>
              <a:off x="2273161" y="2802023"/>
              <a:ext cx="169497" cy="242458"/>
              <a:chOff x="1639886" y="2477623"/>
              <a:chExt cx="169497" cy="242458"/>
            </a:xfrm>
          </p:grpSpPr>
          <p:sp>
            <p:nvSpPr>
              <p:cNvPr id="2283" name="Google Shape;2283;p54"/>
              <p:cNvSpPr/>
              <p:nvPr/>
            </p:nvSpPr>
            <p:spPr>
              <a:xfrm>
                <a:off x="1680624" y="2499484"/>
                <a:ext cx="128759" cy="220598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8547" extrusionOk="0">
                    <a:moveTo>
                      <a:pt x="1077" y="0"/>
                    </a:moveTo>
                    <a:cubicBezTo>
                      <a:pt x="1077" y="0"/>
                      <a:pt x="425" y="946"/>
                      <a:pt x="131" y="1468"/>
                    </a:cubicBezTo>
                    <a:cubicBezTo>
                      <a:pt x="1" y="1762"/>
                      <a:pt x="262" y="2577"/>
                      <a:pt x="816" y="3784"/>
                    </a:cubicBezTo>
                    <a:cubicBezTo>
                      <a:pt x="947" y="3915"/>
                      <a:pt x="947" y="4078"/>
                      <a:pt x="947" y="4078"/>
                    </a:cubicBezTo>
                    <a:cubicBezTo>
                      <a:pt x="947" y="4208"/>
                      <a:pt x="1077" y="4208"/>
                      <a:pt x="1077" y="4339"/>
                    </a:cubicBezTo>
                    <a:cubicBezTo>
                      <a:pt x="1240" y="4469"/>
                      <a:pt x="1371" y="4730"/>
                      <a:pt x="1501" y="5024"/>
                    </a:cubicBezTo>
                    <a:cubicBezTo>
                      <a:pt x="1632" y="5285"/>
                      <a:pt x="1762" y="5546"/>
                      <a:pt x="1893" y="5709"/>
                    </a:cubicBezTo>
                    <a:cubicBezTo>
                      <a:pt x="2056" y="5970"/>
                      <a:pt x="2186" y="6100"/>
                      <a:pt x="2317" y="6361"/>
                    </a:cubicBezTo>
                    <a:cubicBezTo>
                      <a:pt x="2871" y="7046"/>
                      <a:pt x="3393" y="7862"/>
                      <a:pt x="4078" y="8547"/>
                    </a:cubicBezTo>
                    <a:lnTo>
                      <a:pt x="4339" y="7470"/>
                    </a:lnTo>
                    <a:lnTo>
                      <a:pt x="5155" y="7177"/>
                    </a:lnTo>
                    <a:cubicBezTo>
                      <a:pt x="5155" y="7177"/>
                      <a:pt x="3948" y="5546"/>
                      <a:pt x="3263" y="4339"/>
                    </a:cubicBezTo>
                    <a:lnTo>
                      <a:pt x="3132" y="4208"/>
                    </a:lnTo>
                    <a:lnTo>
                      <a:pt x="3002" y="4208"/>
                    </a:lnTo>
                    <a:cubicBezTo>
                      <a:pt x="2871" y="3915"/>
                      <a:pt x="2871" y="3784"/>
                      <a:pt x="2708" y="3523"/>
                    </a:cubicBezTo>
                    <a:cubicBezTo>
                      <a:pt x="2578" y="3523"/>
                      <a:pt x="2578" y="3393"/>
                      <a:pt x="2578" y="3393"/>
                    </a:cubicBezTo>
                    <a:cubicBezTo>
                      <a:pt x="2447" y="3262"/>
                      <a:pt x="2317" y="2969"/>
                      <a:pt x="2317" y="2838"/>
                    </a:cubicBezTo>
                    <a:cubicBezTo>
                      <a:pt x="2186" y="2838"/>
                      <a:pt x="2186" y="2708"/>
                      <a:pt x="2186" y="2708"/>
                    </a:cubicBezTo>
                    <a:cubicBezTo>
                      <a:pt x="2186" y="2577"/>
                      <a:pt x="2056" y="2577"/>
                      <a:pt x="2056" y="2447"/>
                    </a:cubicBezTo>
                    <a:cubicBezTo>
                      <a:pt x="1632" y="1762"/>
                      <a:pt x="1371" y="1077"/>
                      <a:pt x="1240" y="392"/>
                    </a:cubicBezTo>
                    <a:cubicBezTo>
                      <a:pt x="1240" y="261"/>
                      <a:pt x="1077" y="131"/>
                      <a:pt x="1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54"/>
              <p:cNvSpPr/>
              <p:nvPr/>
            </p:nvSpPr>
            <p:spPr>
              <a:xfrm>
                <a:off x="1718115" y="2587029"/>
                <a:ext cx="40763" cy="7665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970" extrusionOk="0">
                    <a:moveTo>
                      <a:pt x="1077" y="1"/>
                    </a:moveTo>
                    <a:lnTo>
                      <a:pt x="0" y="1632"/>
                    </a:lnTo>
                    <a:cubicBezTo>
                      <a:pt x="131" y="1893"/>
                      <a:pt x="261" y="2154"/>
                      <a:pt x="392" y="2317"/>
                    </a:cubicBezTo>
                    <a:cubicBezTo>
                      <a:pt x="555" y="2578"/>
                      <a:pt x="685" y="2708"/>
                      <a:pt x="816" y="2969"/>
                    </a:cubicBezTo>
                    <a:cubicBezTo>
                      <a:pt x="1077" y="2578"/>
                      <a:pt x="1631" y="1893"/>
                      <a:pt x="1631" y="816"/>
                    </a:cubicBezTo>
                    <a:cubicBezTo>
                      <a:pt x="1501" y="686"/>
                      <a:pt x="1370" y="392"/>
                      <a:pt x="1207" y="131"/>
                    </a:cubicBezTo>
                    <a:cubicBezTo>
                      <a:pt x="1077" y="131"/>
                      <a:pt x="1077" y="1"/>
                      <a:pt x="10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54"/>
              <p:cNvSpPr/>
              <p:nvPr/>
            </p:nvSpPr>
            <p:spPr>
              <a:xfrm>
                <a:off x="1639886" y="2502839"/>
                <a:ext cx="149141" cy="207151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8026" extrusionOk="0">
                    <a:moveTo>
                      <a:pt x="5318" y="1"/>
                    </a:moveTo>
                    <a:cubicBezTo>
                      <a:pt x="5155" y="262"/>
                      <a:pt x="5155" y="392"/>
                      <a:pt x="5024" y="523"/>
                    </a:cubicBezTo>
                    <a:cubicBezTo>
                      <a:pt x="4763" y="1208"/>
                      <a:pt x="4339" y="1893"/>
                      <a:pt x="3817" y="2578"/>
                    </a:cubicBezTo>
                    <a:cubicBezTo>
                      <a:pt x="3393" y="2969"/>
                      <a:pt x="3002" y="3524"/>
                      <a:pt x="2578" y="3948"/>
                    </a:cubicBezTo>
                    <a:cubicBezTo>
                      <a:pt x="1632" y="5024"/>
                      <a:pt x="1" y="6525"/>
                      <a:pt x="1" y="6525"/>
                    </a:cubicBezTo>
                    <a:lnTo>
                      <a:pt x="686" y="6916"/>
                    </a:lnTo>
                    <a:lnTo>
                      <a:pt x="947" y="8025"/>
                    </a:lnTo>
                    <a:cubicBezTo>
                      <a:pt x="2056" y="7210"/>
                      <a:pt x="2871" y="6394"/>
                      <a:pt x="3524" y="5579"/>
                    </a:cubicBezTo>
                    <a:cubicBezTo>
                      <a:pt x="4078" y="5155"/>
                      <a:pt x="4339" y="4600"/>
                      <a:pt x="4763" y="4078"/>
                    </a:cubicBezTo>
                    <a:cubicBezTo>
                      <a:pt x="5579" y="2839"/>
                      <a:pt x="5970" y="2023"/>
                      <a:pt x="5970" y="1632"/>
                    </a:cubicBezTo>
                    <a:cubicBezTo>
                      <a:pt x="5709" y="523"/>
                      <a:pt x="5318" y="1"/>
                      <a:pt x="5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54"/>
              <p:cNvSpPr/>
              <p:nvPr/>
            </p:nvSpPr>
            <p:spPr>
              <a:xfrm>
                <a:off x="1683896" y="2512956"/>
                <a:ext cx="34244" cy="244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47" extrusionOk="0">
                    <a:moveTo>
                      <a:pt x="1109" y="0"/>
                    </a:moveTo>
                    <a:cubicBezTo>
                      <a:pt x="816" y="0"/>
                      <a:pt x="685" y="0"/>
                      <a:pt x="424" y="131"/>
                    </a:cubicBezTo>
                    <a:cubicBezTo>
                      <a:pt x="294" y="424"/>
                      <a:pt x="131" y="685"/>
                      <a:pt x="0" y="946"/>
                    </a:cubicBezTo>
                    <a:cubicBezTo>
                      <a:pt x="131" y="685"/>
                      <a:pt x="685" y="685"/>
                      <a:pt x="1370" y="555"/>
                    </a:cubicBezTo>
                    <a:cubicBezTo>
                      <a:pt x="1240" y="424"/>
                      <a:pt x="1109" y="131"/>
                      <a:pt x="1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54"/>
              <p:cNvSpPr/>
              <p:nvPr/>
            </p:nvSpPr>
            <p:spPr>
              <a:xfrm>
                <a:off x="1758854" y="2512956"/>
                <a:ext cx="30173" cy="3200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40" extrusionOk="0">
                    <a:moveTo>
                      <a:pt x="261" y="0"/>
                    </a:moveTo>
                    <a:lnTo>
                      <a:pt x="261" y="131"/>
                    </a:lnTo>
                    <a:cubicBezTo>
                      <a:pt x="261" y="294"/>
                      <a:pt x="131" y="555"/>
                      <a:pt x="0" y="685"/>
                    </a:cubicBezTo>
                    <a:cubicBezTo>
                      <a:pt x="555" y="816"/>
                      <a:pt x="1077" y="1109"/>
                      <a:pt x="1207" y="1240"/>
                    </a:cubicBezTo>
                    <a:cubicBezTo>
                      <a:pt x="1077" y="816"/>
                      <a:pt x="946" y="555"/>
                      <a:pt x="816" y="294"/>
                    </a:cubicBezTo>
                    <a:cubicBezTo>
                      <a:pt x="685" y="131"/>
                      <a:pt x="555" y="131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54"/>
              <p:cNvSpPr/>
              <p:nvPr/>
            </p:nvSpPr>
            <p:spPr>
              <a:xfrm>
                <a:off x="1683896" y="2477623"/>
                <a:ext cx="105130" cy="67338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2609" extrusionOk="0">
                    <a:moveTo>
                      <a:pt x="1978" y="0"/>
                    </a:moveTo>
                    <a:cubicBezTo>
                      <a:pt x="1227" y="0"/>
                      <a:pt x="714" y="546"/>
                      <a:pt x="0" y="2315"/>
                    </a:cubicBezTo>
                    <a:cubicBezTo>
                      <a:pt x="308" y="1714"/>
                      <a:pt x="1110" y="1436"/>
                      <a:pt x="1935" y="1436"/>
                    </a:cubicBezTo>
                    <a:cubicBezTo>
                      <a:pt x="2946" y="1436"/>
                      <a:pt x="3993" y="1854"/>
                      <a:pt x="4208" y="2609"/>
                    </a:cubicBezTo>
                    <a:cubicBezTo>
                      <a:pt x="3686" y="554"/>
                      <a:pt x="3262" y="162"/>
                      <a:pt x="2316" y="32"/>
                    </a:cubicBezTo>
                    <a:cubicBezTo>
                      <a:pt x="2198" y="11"/>
                      <a:pt x="2085" y="0"/>
                      <a:pt x="1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9" name="Google Shape;2289;p54"/>
          <p:cNvGrpSpPr/>
          <p:nvPr/>
        </p:nvGrpSpPr>
        <p:grpSpPr>
          <a:xfrm>
            <a:off x="3012977" y="2238225"/>
            <a:ext cx="3587504" cy="2383194"/>
            <a:chOff x="3012977" y="2238225"/>
            <a:chExt cx="3587504" cy="2383194"/>
          </a:xfrm>
        </p:grpSpPr>
        <p:grpSp>
          <p:nvGrpSpPr>
            <p:cNvPr id="2290" name="Google Shape;2290;p54"/>
            <p:cNvGrpSpPr/>
            <p:nvPr/>
          </p:nvGrpSpPr>
          <p:grpSpPr>
            <a:xfrm>
              <a:off x="3012977" y="2238225"/>
              <a:ext cx="3587504" cy="2383194"/>
              <a:chOff x="1149425" y="960432"/>
              <a:chExt cx="5549975" cy="3687443"/>
            </a:xfrm>
          </p:grpSpPr>
          <p:sp>
            <p:nvSpPr>
              <p:cNvPr id="2291" name="Google Shape;2291;p54"/>
              <p:cNvSpPr/>
              <p:nvPr/>
            </p:nvSpPr>
            <p:spPr>
              <a:xfrm>
                <a:off x="1317391" y="960432"/>
                <a:ext cx="4992457" cy="3678875"/>
              </a:xfrm>
              <a:custGeom>
                <a:avLst/>
                <a:gdLst/>
                <a:ahLst/>
                <a:cxnLst/>
                <a:rect l="l" t="t" r="r" b="b"/>
                <a:pathLst>
                  <a:path w="252495" h="147155" extrusionOk="0">
                    <a:moveTo>
                      <a:pt x="69126" y="0"/>
                    </a:moveTo>
                    <a:cubicBezTo>
                      <a:pt x="64849" y="0"/>
                      <a:pt x="60598" y="349"/>
                      <a:pt x="56425" y="1096"/>
                    </a:cubicBezTo>
                    <a:cubicBezTo>
                      <a:pt x="36635" y="4611"/>
                      <a:pt x="20407" y="17941"/>
                      <a:pt x="18466" y="35631"/>
                    </a:cubicBezTo>
                    <a:cubicBezTo>
                      <a:pt x="17599" y="43642"/>
                      <a:pt x="26501" y="57771"/>
                      <a:pt x="23693" y="65372"/>
                    </a:cubicBezTo>
                    <a:cubicBezTo>
                      <a:pt x="20840" y="73064"/>
                      <a:pt x="1" y="96665"/>
                      <a:pt x="526" y="114629"/>
                    </a:cubicBezTo>
                    <a:cubicBezTo>
                      <a:pt x="1028" y="132501"/>
                      <a:pt x="5821" y="138070"/>
                      <a:pt x="12600" y="147155"/>
                    </a:cubicBezTo>
                    <a:lnTo>
                      <a:pt x="234074" y="147155"/>
                    </a:lnTo>
                    <a:cubicBezTo>
                      <a:pt x="238297" y="137933"/>
                      <a:pt x="241607" y="130584"/>
                      <a:pt x="236653" y="118486"/>
                    </a:cubicBezTo>
                    <a:cubicBezTo>
                      <a:pt x="232705" y="108831"/>
                      <a:pt x="243433" y="100865"/>
                      <a:pt x="247587" y="91872"/>
                    </a:cubicBezTo>
                    <a:cubicBezTo>
                      <a:pt x="251284" y="83860"/>
                      <a:pt x="252494" y="74251"/>
                      <a:pt x="251604" y="65509"/>
                    </a:cubicBezTo>
                    <a:cubicBezTo>
                      <a:pt x="250371" y="53617"/>
                      <a:pt x="244437" y="41679"/>
                      <a:pt x="234188" y="33166"/>
                    </a:cubicBezTo>
                    <a:cubicBezTo>
                      <a:pt x="221815" y="22878"/>
                      <a:pt x="204526" y="18545"/>
                      <a:pt x="187518" y="18545"/>
                    </a:cubicBezTo>
                    <a:cubicBezTo>
                      <a:pt x="182564" y="18545"/>
                      <a:pt x="177635" y="18912"/>
                      <a:pt x="172857" y="19607"/>
                    </a:cubicBezTo>
                    <a:cubicBezTo>
                      <a:pt x="165178" y="20716"/>
                      <a:pt x="157534" y="22579"/>
                      <a:pt x="149717" y="22579"/>
                    </a:cubicBezTo>
                    <a:cubicBezTo>
                      <a:pt x="148517" y="22579"/>
                      <a:pt x="147314" y="22535"/>
                      <a:pt x="146105" y="22438"/>
                    </a:cubicBezTo>
                    <a:cubicBezTo>
                      <a:pt x="132867" y="21411"/>
                      <a:pt x="121180" y="14243"/>
                      <a:pt x="109128" y="8971"/>
                    </a:cubicBezTo>
                    <a:cubicBezTo>
                      <a:pt x="96639" y="3534"/>
                      <a:pt x="82748" y="0"/>
                      <a:pt x="69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54"/>
              <p:cNvSpPr/>
              <p:nvPr/>
            </p:nvSpPr>
            <p:spPr>
              <a:xfrm>
                <a:off x="1278580" y="2400015"/>
                <a:ext cx="408006" cy="403375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16135" extrusionOk="0">
                    <a:moveTo>
                      <a:pt x="11237" y="0"/>
                    </a:moveTo>
                    <a:cubicBezTo>
                      <a:pt x="9109" y="0"/>
                      <a:pt x="6969" y="440"/>
                      <a:pt x="5410" y="1214"/>
                    </a:cubicBezTo>
                    <a:cubicBezTo>
                      <a:pt x="1530" y="3132"/>
                      <a:pt x="1" y="7742"/>
                      <a:pt x="1987" y="11508"/>
                    </a:cubicBezTo>
                    <a:cubicBezTo>
                      <a:pt x="3243" y="13920"/>
                      <a:pt x="5716" y="16134"/>
                      <a:pt x="8219" y="16134"/>
                    </a:cubicBezTo>
                    <a:cubicBezTo>
                      <a:pt x="9626" y="16134"/>
                      <a:pt x="11042" y="15434"/>
                      <a:pt x="12258" y="13677"/>
                    </a:cubicBezTo>
                    <a:cubicBezTo>
                      <a:pt x="14700" y="10185"/>
                      <a:pt x="20635" y="6966"/>
                      <a:pt x="18672" y="3200"/>
                    </a:cubicBezTo>
                    <a:cubicBezTo>
                      <a:pt x="17488" y="956"/>
                      <a:pt x="14376" y="0"/>
                      <a:pt x="112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54"/>
              <p:cNvSpPr/>
              <p:nvPr/>
            </p:nvSpPr>
            <p:spPr>
              <a:xfrm>
                <a:off x="6080716" y="3617151"/>
                <a:ext cx="225229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0544" extrusionOk="0">
                    <a:moveTo>
                      <a:pt x="5547" y="1"/>
                    </a:moveTo>
                    <a:cubicBezTo>
                      <a:pt x="4172" y="1"/>
                      <a:pt x="2970" y="719"/>
                      <a:pt x="2694" y="2653"/>
                    </a:cubicBezTo>
                    <a:cubicBezTo>
                      <a:pt x="2329" y="5186"/>
                      <a:pt x="1" y="8450"/>
                      <a:pt x="2101" y="9979"/>
                    </a:cubicBezTo>
                    <a:cubicBezTo>
                      <a:pt x="2642" y="10374"/>
                      <a:pt x="3312" y="10543"/>
                      <a:pt x="4036" y="10543"/>
                    </a:cubicBezTo>
                    <a:cubicBezTo>
                      <a:pt x="6120" y="10543"/>
                      <a:pt x="8647" y="9136"/>
                      <a:pt x="9816" y="7628"/>
                    </a:cubicBezTo>
                    <a:cubicBezTo>
                      <a:pt x="11391" y="5574"/>
                      <a:pt x="10957" y="2698"/>
                      <a:pt x="8857" y="1169"/>
                    </a:cubicBezTo>
                    <a:cubicBezTo>
                      <a:pt x="7912" y="481"/>
                      <a:pt x="6672" y="1"/>
                      <a:pt x="55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54"/>
              <p:cNvSpPr/>
              <p:nvPr/>
            </p:nvSpPr>
            <p:spPr>
              <a:xfrm>
                <a:off x="4088301" y="1035731"/>
                <a:ext cx="348431" cy="318950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12758" extrusionOk="0">
                    <a:moveTo>
                      <a:pt x="8173" y="1"/>
                    </a:moveTo>
                    <a:cubicBezTo>
                      <a:pt x="5993" y="1"/>
                      <a:pt x="3836" y="1060"/>
                      <a:pt x="2534" y="2991"/>
                    </a:cubicBezTo>
                    <a:cubicBezTo>
                      <a:pt x="479" y="6027"/>
                      <a:pt x="0" y="10957"/>
                      <a:pt x="5067" y="11300"/>
                    </a:cubicBezTo>
                    <a:cubicBezTo>
                      <a:pt x="7465" y="11451"/>
                      <a:pt x="10392" y="12758"/>
                      <a:pt x="12694" y="12758"/>
                    </a:cubicBezTo>
                    <a:cubicBezTo>
                      <a:pt x="13876" y="12758"/>
                      <a:pt x="14893" y="12413"/>
                      <a:pt x="15590" y="11391"/>
                    </a:cubicBezTo>
                    <a:cubicBezTo>
                      <a:pt x="17621" y="8355"/>
                      <a:pt x="14722" y="2991"/>
                      <a:pt x="11709" y="1028"/>
                    </a:cubicBezTo>
                    <a:cubicBezTo>
                      <a:pt x="10620" y="332"/>
                      <a:pt x="9393" y="1"/>
                      <a:pt x="8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54"/>
              <p:cNvSpPr/>
              <p:nvPr/>
            </p:nvSpPr>
            <p:spPr>
              <a:xfrm>
                <a:off x="2340900" y="1890875"/>
                <a:ext cx="1364400" cy="1420575"/>
              </a:xfrm>
              <a:custGeom>
                <a:avLst/>
                <a:gdLst/>
                <a:ahLst/>
                <a:cxnLst/>
                <a:rect l="l" t="t" r="r" b="b"/>
                <a:pathLst>
                  <a:path w="54576" h="56823" extrusionOk="0">
                    <a:moveTo>
                      <a:pt x="22198" y="1"/>
                    </a:moveTo>
                    <a:cubicBezTo>
                      <a:pt x="17656" y="1"/>
                      <a:pt x="11953" y="1511"/>
                      <a:pt x="8080" y="6767"/>
                    </a:cubicBezTo>
                    <a:cubicBezTo>
                      <a:pt x="7396" y="7703"/>
                      <a:pt x="7099" y="8867"/>
                      <a:pt x="7418" y="9962"/>
                    </a:cubicBezTo>
                    <a:cubicBezTo>
                      <a:pt x="7441" y="9985"/>
                      <a:pt x="7441" y="10008"/>
                      <a:pt x="7441" y="10031"/>
                    </a:cubicBezTo>
                    <a:cubicBezTo>
                      <a:pt x="7555" y="10373"/>
                      <a:pt x="7692" y="10761"/>
                      <a:pt x="7852" y="11172"/>
                    </a:cubicBezTo>
                    <a:lnTo>
                      <a:pt x="5547" y="13066"/>
                    </a:lnTo>
                    <a:cubicBezTo>
                      <a:pt x="3241" y="14961"/>
                      <a:pt x="2511" y="18157"/>
                      <a:pt x="3744" y="20873"/>
                    </a:cubicBezTo>
                    <a:lnTo>
                      <a:pt x="4725" y="23041"/>
                    </a:lnTo>
                    <a:cubicBezTo>
                      <a:pt x="4634" y="23132"/>
                      <a:pt x="4542" y="23224"/>
                      <a:pt x="4474" y="23315"/>
                    </a:cubicBezTo>
                    <a:cubicBezTo>
                      <a:pt x="4109" y="23726"/>
                      <a:pt x="3698" y="24205"/>
                      <a:pt x="3287" y="24730"/>
                    </a:cubicBezTo>
                    <a:cubicBezTo>
                      <a:pt x="1484" y="26716"/>
                      <a:pt x="343" y="29158"/>
                      <a:pt x="206" y="31874"/>
                    </a:cubicBezTo>
                    <a:cubicBezTo>
                      <a:pt x="0" y="35869"/>
                      <a:pt x="2032" y="39544"/>
                      <a:pt x="5319" y="42009"/>
                    </a:cubicBezTo>
                    <a:cubicBezTo>
                      <a:pt x="9381" y="45067"/>
                      <a:pt x="13307" y="48240"/>
                      <a:pt x="16617" y="51847"/>
                    </a:cubicBezTo>
                    <a:cubicBezTo>
                      <a:pt x="19402" y="54860"/>
                      <a:pt x="23739" y="56823"/>
                      <a:pt x="28669" y="56823"/>
                    </a:cubicBezTo>
                    <a:cubicBezTo>
                      <a:pt x="34718" y="56823"/>
                      <a:pt x="40081" y="53673"/>
                      <a:pt x="42318" y="49085"/>
                    </a:cubicBezTo>
                    <a:cubicBezTo>
                      <a:pt x="45719" y="47259"/>
                      <a:pt x="48253" y="44291"/>
                      <a:pt x="49006" y="40776"/>
                    </a:cubicBezTo>
                    <a:cubicBezTo>
                      <a:pt x="49212" y="39841"/>
                      <a:pt x="49303" y="38859"/>
                      <a:pt x="49234" y="37900"/>
                    </a:cubicBezTo>
                    <a:cubicBezTo>
                      <a:pt x="49189" y="37056"/>
                      <a:pt x="48824" y="36211"/>
                      <a:pt x="49029" y="35344"/>
                    </a:cubicBezTo>
                    <a:cubicBezTo>
                      <a:pt x="49280" y="34317"/>
                      <a:pt x="50239" y="33609"/>
                      <a:pt x="51015" y="32856"/>
                    </a:cubicBezTo>
                    <a:cubicBezTo>
                      <a:pt x="53617" y="30368"/>
                      <a:pt x="54576" y="26328"/>
                      <a:pt x="53411" y="22927"/>
                    </a:cubicBezTo>
                    <a:cubicBezTo>
                      <a:pt x="52750" y="20987"/>
                      <a:pt x="51403" y="19298"/>
                      <a:pt x="49714" y="18157"/>
                    </a:cubicBezTo>
                    <a:cubicBezTo>
                      <a:pt x="49486" y="17997"/>
                      <a:pt x="49280" y="17860"/>
                      <a:pt x="49052" y="17746"/>
                    </a:cubicBezTo>
                    <a:cubicBezTo>
                      <a:pt x="48367" y="17358"/>
                      <a:pt x="47637" y="17038"/>
                      <a:pt x="46861" y="16833"/>
                    </a:cubicBezTo>
                    <a:cubicBezTo>
                      <a:pt x="45856" y="16559"/>
                      <a:pt x="44898" y="16536"/>
                      <a:pt x="44281" y="15532"/>
                    </a:cubicBezTo>
                    <a:cubicBezTo>
                      <a:pt x="43939" y="14984"/>
                      <a:pt x="43870" y="14322"/>
                      <a:pt x="43802" y="13683"/>
                    </a:cubicBezTo>
                    <a:cubicBezTo>
                      <a:pt x="43391" y="10510"/>
                      <a:pt x="42204" y="7634"/>
                      <a:pt x="39693" y="5534"/>
                    </a:cubicBezTo>
                    <a:cubicBezTo>
                      <a:pt x="36110" y="2498"/>
                      <a:pt x="30061" y="695"/>
                      <a:pt x="24218" y="102"/>
                    </a:cubicBezTo>
                    <a:cubicBezTo>
                      <a:pt x="23580" y="37"/>
                      <a:pt x="22903" y="1"/>
                      <a:pt x="22198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4"/>
              <p:cNvSpPr/>
              <p:nvPr/>
            </p:nvSpPr>
            <p:spPr>
              <a:xfrm>
                <a:off x="2489825" y="2152475"/>
                <a:ext cx="821175" cy="1104200"/>
              </a:xfrm>
              <a:custGeom>
                <a:avLst/>
                <a:gdLst/>
                <a:ahLst/>
                <a:cxnLst/>
                <a:rect l="l" t="t" r="r" b="b"/>
                <a:pathLst>
                  <a:path w="32847" h="44168" extrusionOk="0">
                    <a:moveTo>
                      <a:pt x="4132" y="0"/>
                    </a:moveTo>
                    <a:cubicBezTo>
                      <a:pt x="3470" y="1142"/>
                      <a:pt x="2991" y="2443"/>
                      <a:pt x="2808" y="3812"/>
                    </a:cubicBezTo>
                    <a:lnTo>
                      <a:pt x="366" y="20680"/>
                    </a:lnTo>
                    <a:cubicBezTo>
                      <a:pt x="1" y="23237"/>
                      <a:pt x="571" y="25724"/>
                      <a:pt x="1850" y="27756"/>
                    </a:cubicBezTo>
                    <a:cubicBezTo>
                      <a:pt x="3288" y="30974"/>
                      <a:pt x="6300" y="33394"/>
                      <a:pt x="10044" y="33919"/>
                    </a:cubicBezTo>
                    <a:lnTo>
                      <a:pt x="10706" y="34033"/>
                    </a:lnTo>
                    <a:lnTo>
                      <a:pt x="10683" y="37457"/>
                    </a:lnTo>
                    <a:cubicBezTo>
                      <a:pt x="10660" y="41109"/>
                      <a:pt x="13650" y="44122"/>
                      <a:pt x="17302" y="44144"/>
                    </a:cubicBezTo>
                    <a:lnTo>
                      <a:pt x="19425" y="44167"/>
                    </a:lnTo>
                    <a:cubicBezTo>
                      <a:pt x="23077" y="44167"/>
                      <a:pt x="26090" y="41200"/>
                      <a:pt x="26113" y="37548"/>
                    </a:cubicBezTo>
                    <a:lnTo>
                      <a:pt x="26181" y="22529"/>
                    </a:lnTo>
                    <a:cubicBezTo>
                      <a:pt x="26181" y="22278"/>
                      <a:pt x="26181" y="22027"/>
                      <a:pt x="26136" y="21776"/>
                    </a:cubicBezTo>
                    <a:lnTo>
                      <a:pt x="26136" y="21776"/>
                    </a:lnTo>
                    <a:lnTo>
                      <a:pt x="27528" y="21981"/>
                    </a:lnTo>
                    <a:cubicBezTo>
                      <a:pt x="27738" y="22011"/>
                      <a:pt x="27947" y="22026"/>
                      <a:pt x="28153" y="22026"/>
                    </a:cubicBezTo>
                    <a:cubicBezTo>
                      <a:pt x="30302" y="22026"/>
                      <a:pt x="32192" y="20447"/>
                      <a:pt x="32504" y="18261"/>
                    </a:cubicBezTo>
                    <a:cubicBezTo>
                      <a:pt x="32846" y="15864"/>
                      <a:pt x="31180" y="13627"/>
                      <a:pt x="28783" y="13285"/>
                    </a:cubicBezTo>
                    <a:lnTo>
                      <a:pt x="27231" y="13056"/>
                    </a:lnTo>
                    <a:lnTo>
                      <a:pt x="27254" y="12897"/>
                    </a:lnTo>
                    <a:lnTo>
                      <a:pt x="27254" y="12897"/>
                    </a:lnTo>
                    <a:cubicBezTo>
                      <a:pt x="26318" y="13125"/>
                      <a:pt x="25268" y="13285"/>
                      <a:pt x="24036" y="13308"/>
                    </a:cubicBezTo>
                    <a:cubicBezTo>
                      <a:pt x="23716" y="13319"/>
                      <a:pt x="23400" y="13325"/>
                      <a:pt x="23090" y="13325"/>
                    </a:cubicBezTo>
                    <a:cubicBezTo>
                      <a:pt x="10559" y="13325"/>
                      <a:pt x="5357" y="4076"/>
                      <a:pt x="4132" y="0"/>
                    </a:cubicBezTo>
                    <a:close/>
                  </a:path>
                </a:pathLst>
              </a:custGeom>
              <a:solidFill>
                <a:srgbClr val="A74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54"/>
              <p:cNvSpPr/>
              <p:nvPr/>
            </p:nvSpPr>
            <p:spPr>
              <a:xfrm>
                <a:off x="3181425" y="2542125"/>
                <a:ext cx="5652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406" extrusionOk="0">
                    <a:moveTo>
                      <a:pt x="2054" y="1"/>
                    </a:moveTo>
                    <a:cubicBezTo>
                      <a:pt x="2005" y="1"/>
                      <a:pt x="1955" y="24"/>
                      <a:pt x="1918" y="73"/>
                    </a:cubicBezTo>
                    <a:lnTo>
                      <a:pt x="69" y="1944"/>
                    </a:lnTo>
                    <a:cubicBezTo>
                      <a:pt x="24" y="1990"/>
                      <a:pt x="1" y="2035"/>
                      <a:pt x="24" y="2104"/>
                    </a:cubicBezTo>
                    <a:cubicBezTo>
                      <a:pt x="24" y="2150"/>
                      <a:pt x="47" y="2195"/>
                      <a:pt x="92" y="2241"/>
                    </a:cubicBezTo>
                    <a:lnTo>
                      <a:pt x="1690" y="3382"/>
                    </a:lnTo>
                    <a:cubicBezTo>
                      <a:pt x="1736" y="3405"/>
                      <a:pt x="1781" y="3405"/>
                      <a:pt x="1804" y="3405"/>
                    </a:cubicBezTo>
                    <a:cubicBezTo>
                      <a:pt x="1873" y="3405"/>
                      <a:pt x="1918" y="3382"/>
                      <a:pt x="1964" y="3337"/>
                    </a:cubicBezTo>
                    <a:cubicBezTo>
                      <a:pt x="2032" y="3245"/>
                      <a:pt x="2010" y="3131"/>
                      <a:pt x="1918" y="3063"/>
                    </a:cubicBezTo>
                    <a:lnTo>
                      <a:pt x="503" y="2058"/>
                    </a:lnTo>
                    <a:lnTo>
                      <a:pt x="2192" y="324"/>
                    </a:lnTo>
                    <a:cubicBezTo>
                      <a:pt x="2261" y="255"/>
                      <a:pt x="2261" y="141"/>
                      <a:pt x="2169" y="50"/>
                    </a:cubicBezTo>
                    <a:cubicBezTo>
                      <a:pt x="2138" y="18"/>
                      <a:pt x="2096" y="1"/>
                      <a:pt x="2054" y="1"/>
                    </a:cubicBezTo>
                    <a:close/>
                  </a:path>
                </a:pathLst>
              </a:custGeom>
              <a:solidFill>
                <a:srgbClr val="852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54"/>
              <p:cNvSpPr/>
              <p:nvPr/>
            </p:nvSpPr>
            <p:spPr>
              <a:xfrm>
                <a:off x="2638200" y="2871825"/>
                <a:ext cx="690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877" extrusionOk="0">
                    <a:moveTo>
                      <a:pt x="1258" y="0"/>
                    </a:moveTo>
                    <a:cubicBezTo>
                      <a:pt x="621" y="0"/>
                      <a:pt x="128" y="269"/>
                      <a:pt x="114" y="283"/>
                    </a:cubicBezTo>
                    <a:cubicBezTo>
                      <a:pt x="23" y="329"/>
                      <a:pt x="0" y="443"/>
                      <a:pt x="46" y="534"/>
                    </a:cubicBezTo>
                    <a:cubicBezTo>
                      <a:pt x="76" y="595"/>
                      <a:pt x="137" y="625"/>
                      <a:pt x="201" y="625"/>
                    </a:cubicBezTo>
                    <a:cubicBezTo>
                      <a:pt x="234" y="625"/>
                      <a:pt x="267" y="618"/>
                      <a:pt x="297" y="603"/>
                    </a:cubicBezTo>
                    <a:cubicBezTo>
                      <a:pt x="324" y="589"/>
                      <a:pt x="729" y="379"/>
                      <a:pt x="1248" y="379"/>
                    </a:cubicBezTo>
                    <a:cubicBezTo>
                      <a:pt x="1613" y="379"/>
                      <a:pt x="2034" y="482"/>
                      <a:pt x="2420" y="831"/>
                    </a:cubicBezTo>
                    <a:cubicBezTo>
                      <a:pt x="2465" y="876"/>
                      <a:pt x="2511" y="876"/>
                      <a:pt x="2557" y="876"/>
                    </a:cubicBezTo>
                    <a:cubicBezTo>
                      <a:pt x="2602" y="876"/>
                      <a:pt x="2648" y="854"/>
                      <a:pt x="2694" y="831"/>
                    </a:cubicBezTo>
                    <a:cubicBezTo>
                      <a:pt x="2762" y="739"/>
                      <a:pt x="2762" y="625"/>
                      <a:pt x="2671" y="557"/>
                    </a:cubicBezTo>
                    <a:cubicBezTo>
                      <a:pt x="2205" y="128"/>
                      <a:pt x="1697" y="0"/>
                      <a:pt x="1258" y="0"/>
                    </a:cubicBezTo>
                    <a:close/>
                  </a:path>
                </a:pathLst>
              </a:custGeom>
              <a:solidFill>
                <a:srgbClr val="852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4"/>
              <p:cNvSpPr/>
              <p:nvPr/>
            </p:nvSpPr>
            <p:spPr>
              <a:xfrm>
                <a:off x="2541750" y="2354475"/>
                <a:ext cx="1078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1976" extrusionOk="0">
                    <a:moveTo>
                      <a:pt x="1692" y="0"/>
                    </a:moveTo>
                    <a:cubicBezTo>
                      <a:pt x="1085" y="0"/>
                      <a:pt x="596" y="169"/>
                      <a:pt x="343" y="389"/>
                    </a:cubicBezTo>
                    <a:cubicBezTo>
                      <a:pt x="1" y="685"/>
                      <a:pt x="46" y="1005"/>
                      <a:pt x="252" y="1165"/>
                    </a:cubicBezTo>
                    <a:cubicBezTo>
                      <a:pt x="480" y="1324"/>
                      <a:pt x="822" y="1370"/>
                      <a:pt x="1142" y="1416"/>
                    </a:cubicBezTo>
                    <a:cubicBezTo>
                      <a:pt x="1462" y="1484"/>
                      <a:pt x="1781" y="1530"/>
                      <a:pt x="2078" y="1598"/>
                    </a:cubicBezTo>
                    <a:cubicBezTo>
                      <a:pt x="2352" y="1667"/>
                      <a:pt x="2671" y="1735"/>
                      <a:pt x="2968" y="1827"/>
                    </a:cubicBezTo>
                    <a:cubicBezTo>
                      <a:pt x="3229" y="1901"/>
                      <a:pt x="3490" y="1976"/>
                      <a:pt x="3726" y="1976"/>
                    </a:cubicBezTo>
                    <a:cubicBezTo>
                      <a:pt x="3779" y="1976"/>
                      <a:pt x="3831" y="1972"/>
                      <a:pt x="3881" y="1964"/>
                    </a:cubicBezTo>
                    <a:cubicBezTo>
                      <a:pt x="4155" y="1918"/>
                      <a:pt x="4315" y="1644"/>
                      <a:pt x="4109" y="1233"/>
                    </a:cubicBezTo>
                    <a:cubicBezTo>
                      <a:pt x="3904" y="822"/>
                      <a:pt x="3310" y="274"/>
                      <a:pt x="2375" y="69"/>
                    </a:cubicBezTo>
                    <a:cubicBezTo>
                      <a:pt x="2136" y="21"/>
                      <a:pt x="1907" y="0"/>
                      <a:pt x="1692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54"/>
              <p:cNvSpPr/>
              <p:nvPr/>
            </p:nvSpPr>
            <p:spPr>
              <a:xfrm>
                <a:off x="2716375" y="2433600"/>
                <a:ext cx="15410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2658" extrusionOk="0">
                    <a:moveTo>
                      <a:pt x="875" y="1"/>
                    </a:moveTo>
                    <a:cubicBezTo>
                      <a:pt x="778" y="1"/>
                      <a:pt x="684" y="10"/>
                      <a:pt x="594" y="31"/>
                    </a:cubicBezTo>
                    <a:cubicBezTo>
                      <a:pt x="229" y="122"/>
                      <a:pt x="0" y="510"/>
                      <a:pt x="320" y="1081"/>
                    </a:cubicBezTo>
                    <a:cubicBezTo>
                      <a:pt x="594" y="1652"/>
                      <a:pt x="1484" y="2359"/>
                      <a:pt x="2785" y="2588"/>
                    </a:cubicBezTo>
                    <a:cubicBezTo>
                      <a:pt x="3066" y="2636"/>
                      <a:pt x="3337" y="2658"/>
                      <a:pt x="3593" y="2658"/>
                    </a:cubicBezTo>
                    <a:cubicBezTo>
                      <a:pt x="4545" y="2658"/>
                      <a:pt x="5301" y="2359"/>
                      <a:pt x="5661" y="2017"/>
                    </a:cubicBezTo>
                    <a:cubicBezTo>
                      <a:pt x="6163" y="1583"/>
                      <a:pt x="6095" y="1150"/>
                      <a:pt x="5775" y="944"/>
                    </a:cubicBezTo>
                    <a:cubicBezTo>
                      <a:pt x="5456" y="716"/>
                      <a:pt x="4976" y="670"/>
                      <a:pt x="4520" y="625"/>
                    </a:cubicBezTo>
                    <a:cubicBezTo>
                      <a:pt x="4063" y="579"/>
                      <a:pt x="3607" y="510"/>
                      <a:pt x="3196" y="442"/>
                    </a:cubicBezTo>
                    <a:cubicBezTo>
                      <a:pt x="2808" y="373"/>
                      <a:pt x="2351" y="282"/>
                      <a:pt x="1895" y="168"/>
                    </a:cubicBezTo>
                    <a:cubicBezTo>
                      <a:pt x="1544" y="98"/>
                      <a:pt x="1194" y="1"/>
                      <a:pt x="875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54"/>
              <p:cNvSpPr/>
              <p:nvPr/>
            </p:nvSpPr>
            <p:spPr>
              <a:xfrm>
                <a:off x="2425350" y="2427300"/>
                <a:ext cx="228275" cy="2148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592" extrusionOk="0">
                    <a:moveTo>
                      <a:pt x="4680" y="374"/>
                    </a:moveTo>
                    <a:cubicBezTo>
                      <a:pt x="4953" y="374"/>
                      <a:pt x="5227" y="420"/>
                      <a:pt x="5501" y="466"/>
                    </a:cubicBezTo>
                    <a:cubicBezTo>
                      <a:pt x="6506" y="671"/>
                      <a:pt x="7396" y="1287"/>
                      <a:pt x="7966" y="2155"/>
                    </a:cubicBezTo>
                    <a:cubicBezTo>
                      <a:pt x="8537" y="3022"/>
                      <a:pt x="8742" y="4072"/>
                      <a:pt x="8514" y="5099"/>
                    </a:cubicBezTo>
                    <a:cubicBezTo>
                      <a:pt x="8135" y="6954"/>
                      <a:pt x="6502" y="8216"/>
                      <a:pt x="4680" y="8216"/>
                    </a:cubicBezTo>
                    <a:cubicBezTo>
                      <a:pt x="4416" y="8216"/>
                      <a:pt x="4149" y="8190"/>
                      <a:pt x="3881" y="8135"/>
                    </a:cubicBezTo>
                    <a:cubicBezTo>
                      <a:pt x="1781" y="7678"/>
                      <a:pt x="411" y="5601"/>
                      <a:pt x="868" y="3501"/>
                    </a:cubicBezTo>
                    <a:cubicBezTo>
                      <a:pt x="1073" y="2474"/>
                      <a:pt x="1667" y="1584"/>
                      <a:pt x="2557" y="1013"/>
                    </a:cubicBezTo>
                    <a:cubicBezTo>
                      <a:pt x="3196" y="603"/>
                      <a:pt x="3926" y="374"/>
                      <a:pt x="4680" y="374"/>
                    </a:cubicBezTo>
                    <a:close/>
                    <a:moveTo>
                      <a:pt x="4667" y="0"/>
                    </a:moveTo>
                    <a:cubicBezTo>
                      <a:pt x="3851" y="0"/>
                      <a:pt x="3052" y="243"/>
                      <a:pt x="2351" y="694"/>
                    </a:cubicBezTo>
                    <a:cubicBezTo>
                      <a:pt x="1393" y="1333"/>
                      <a:pt x="731" y="2292"/>
                      <a:pt x="480" y="3410"/>
                    </a:cubicBezTo>
                    <a:cubicBezTo>
                      <a:pt x="0" y="5738"/>
                      <a:pt x="1507" y="8021"/>
                      <a:pt x="3812" y="8500"/>
                    </a:cubicBezTo>
                    <a:cubicBezTo>
                      <a:pt x="4109" y="8569"/>
                      <a:pt x="4406" y="8591"/>
                      <a:pt x="4702" y="8591"/>
                    </a:cubicBezTo>
                    <a:cubicBezTo>
                      <a:pt x="6688" y="8591"/>
                      <a:pt x="8469" y="7199"/>
                      <a:pt x="8902" y="5168"/>
                    </a:cubicBezTo>
                    <a:cubicBezTo>
                      <a:pt x="9131" y="4049"/>
                      <a:pt x="8902" y="2908"/>
                      <a:pt x="8286" y="1949"/>
                    </a:cubicBezTo>
                    <a:cubicBezTo>
                      <a:pt x="7647" y="991"/>
                      <a:pt x="6688" y="329"/>
                      <a:pt x="5570" y="100"/>
                    </a:cubicBezTo>
                    <a:cubicBezTo>
                      <a:pt x="5269" y="33"/>
                      <a:pt x="4967" y="0"/>
                      <a:pt x="4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54"/>
              <p:cNvSpPr/>
              <p:nvPr/>
            </p:nvSpPr>
            <p:spPr>
              <a:xfrm>
                <a:off x="2609650" y="2478300"/>
                <a:ext cx="78775" cy="1712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6849" extrusionOk="0">
                    <a:moveTo>
                      <a:pt x="3105" y="1"/>
                    </a:moveTo>
                    <a:lnTo>
                      <a:pt x="2786" y="2123"/>
                    </a:lnTo>
                    <a:cubicBezTo>
                      <a:pt x="2682" y="2872"/>
                      <a:pt x="2047" y="3394"/>
                      <a:pt x="1313" y="3394"/>
                    </a:cubicBezTo>
                    <a:cubicBezTo>
                      <a:pt x="1241" y="3394"/>
                      <a:pt x="1169" y="3389"/>
                      <a:pt x="1097" y="3379"/>
                    </a:cubicBezTo>
                    <a:cubicBezTo>
                      <a:pt x="1068" y="3375"/>
                      <a:pt x="1040" y="3374"/>
                      <a:pt x="1012" y="3374"/>
                    </a:cubicBezTo>
                    <a:cubicBezTo>
                      <a:pt x="654" y="3374"/>
                      <a:pt x="317" y="3637"/>
                      <a:pt x="275" y="4018"/>
                    </a:cubicBezTo>
                    <a:lnTo>
                      <a:pt x="115" y="5068"/>
                    </a:lnTo>
                    <a:cubicBezTo>
                      <a:pt x="1" y="5798"/>
                      <a:pt x="503" y="6483"/>
                      <a:pt x="1234" y="6574"/>
                    </a:cubicBezTo>
                    <a:lnTo>
                      <a:pt x="3151" y="6848"/>
                    </a:lnTo>
                    <a:lnTo>
                      <a:pt x="3105" y="1"/>
                    </a:lnTo>
                    <a:close/>
                  </a:path>
                </a:pathLst>
              </a:custGeom>
              <a:solidFill>
                <a:srgbClr val="A74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54"/>
              <p:cNvSpPr/>
              <p:nvPr/>
            </p:nvSpPr>
            <p:spPr>
              <a:xfrm>
                <a:off x="2604525" y="2473650"/>
                <a:ext cx="89050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7240" extrusionOk="0">
                    <a:moveTo>
                      <a:pt x="3298" y="0"/>
                    </a:moveTo>
                    <a:cubicBezTo>
                      <a:pt x="3200" y="0"/>
                      <a:pt x="3125" y="82"/>
                      <a:pt x="3105" y="164"/>
                    </a:cubicBezTo>
                    <a:lnTo>
                      <a:pt x="2808" y="2287"/>
                    </a:lnTo>
                    <a:cubicBezTo>
                      <a:pt x="2762" y="2629"/>
                      <a:pt x="2580" y="2926"/>
                      <a:pt x="2306" y="3131"/>
                    </a:cubicBezTo>
                    <a:cubicBezTo>
                      <a:pt x="2059" y="3302"/>
                      <a:pt x="1781" y="3394"/>
                      <a:pt x="1511" y="3394"/>
                    </a:cubicBezTo>
                    <a:cubicBezTo>
                      <a:pt x="1456" y="3394"/>
                      <a:pt x="1401" y="3390"/>
                      <a:pt x="1347" y="3382"/>
                    </a:cubicBezTo>
                    <a:cubicBezTo>
                      <a:pt x="1307" y="3379"/>
                      <a:pt x="1268" y="3377"/>
                      <a:pt x="1228" y="3377"/>
                    </a:cubicBezTo>
                    <a:cubicBezTo>
                      <a:pt x="1018" y="3377"/>
                      <a:pt x="813" y="3430"/>
                      <a:pt x="640" y="3565"/>
                    </a:cubicBezTo>
                    <a:cubicBezTo>
                      <a:pt x="434" y="3702"/>
                      <a:pt x="320" y="3930"/>
                      <a:pt x="274" y="4181"/>
                    </a:cubicBezTo>
                    <a:lnTo>
                      <a:pt x="137" y="5231"/>
                    </a:lnTo>
                    <a:cubicBezTo>
                      <a:pt x="1" y="6053"/>
                      <a:pt x="594" y="6829"/>
                      <a:pt x="1416" y="6943"/>
                    </a:cubicBezTo>
                    <a:lnTo>
                      <a:pt x="3333" y="7240"/>
                    </a:lnTo>
                    <a:lnTo>
                      <a:pt x="3356" y="7240"/>
                    </a:lnTo>
                    <a:cubicBezTo>
                      <a:pt x="3447" y="7240"/>
                      <a:pt x="3538" y="7171"/>
                      <a:pt x="3538" y="7080"/>
                    </a:cubicBezTo>
                    <a:cubicBezTo>
                      <a:pt x="3561" y="6966"/>
                      <a:pt x="3493" y="6874"/>
                      <a:pt x="3379" y="6852"/>
                    </a:cubicBezTo>
                    <a:lnTo>
                      <a:pt x="1461" y="6578"/>
                    </a:lnTo>
                    <a:cubicBezTo>
                      <a:pt x="845" y="6486"/>
                      <a:pt x="411" y="5893"/>
                      <a:pt x="503" y="5277"/>
                    </a:cubicBezTo>
                    <a:lnTo>
                      <a:pt x="662" y="4227"/>
                    </a:lnTo>
                    <a:cubicBezTo>
                      <a:pt x="685" y="4090"/>
                      <a:pt x="754" y="3953"/>
                      <a:pt x="868" y="3861"/>
                    </a:cubicBezTo>
                    <a:cubicBezTo>
                      <a:pt x="955" y="3792"/>
                      <a:pt x="1069" y="3762"/>
                      <a:pt x="1179" y="3762"/>
                    </a:cubicBezTo>
                    <a:cubicBezTo>
                      <a:pt x="1213" y="3762"/>
                      <a:pt x="1246" y="3765"/>
                      <a:pt x="1279" y="3770"/>
                    </a:cubicBezTo>
                    <a:cubicBezTo>
                      <a:pt x="1352" y="3779"/>
                      <a:pt x="1424" y="3784"/>
                      <a:pt x="1496" y="3784"/>
                    </a:cubicBezTo>
                    <a:cubicBezTo>
                      <a:pt x="2322" y="3784"/>
                      <a:pt x="3047" y="3195"/>
                      <a:pt x="3173" y="2355"/>
                    </a:cubicBezTo>
                    <a:lnTo>
                      <a:pt x="3493" y="209"/>
                    </a:lnTo>
                    <a:cubicBezTo>
                      <a:pt x="3493" y="118"/>
                      <a:pt x="3424" y="27"/>
                      <a:pt x="3333" y="4"/>
                    </a:cubicBezTo>
                    <a:cubicBezTo>
                      <a:pt x="3321" y="2"/>
                      <a:pt x="3309" y="0"/>
                      <a:pt x="3298" y="0"/>
                    </a:cubicBezTo>
                    <a:close/>
                  </a:path>
                </a:pathLst>
              </a:custGeom>
              <a:solidFill>
                <a:srgbClr val="852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54"/>
              <p:cNvSpPr/>
              <p:nvPr/>
            </p:nvSpPr>
            <p:spPr>
              <a:xfrm>
                <a:off x="2687275" y="2448100"/>
                <a:ext cx="2282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604" extrusionOk="0">
                    <a:moveTo>
                      <a:pt x="4451" y="387"/>
                    </a:moveTo>
                    <a:cubicBezTo>
                      <a:pt x="4702" y="387"/>
                      <a:pt x="4976" y="410"/>
                      <a:pt x="5250" y="478"/>
                    </a:cubicBezTo>
                    <a:cubicBezTo>
                      <a:pt x="7350" y="912"/>
                      <a:pt x="8719" y="2989"/>
                      <a:pt x="8263" y="5112"/>
                    </a:cubicBezTo>
                    <a:lnTo>
                      <a:pt x="8263" y="5089"/>
                    </a:lnTo>
                    <a:cubicBezTo>
                      <a:pt x="7886" y="6936"/>
                      <a:pt x="6264" y="8212"/>
                      <a:pt x="4466" y="8212"/>
                    </a:cubicBezTo>
                    <a:cubicBezTo>
                      <a:pt x="4198" y="8212"/>
                      <a:pt x="3925" y="8184"/>
                      <a:pt x="3652" y="8125"/>
                    </a:cubicBezTo>
                    <a:cubicBezTo>
                      <a:pt x="2625" y="7919"/>
                      <a:pt x="1735" y="7326"/>
                      <a:pt x="1164" y="6436"/>
                    </a:cubicBezTo>
                    <a:cubicBezTo>
                      <a:pt x="594" y="5568"/>
                      <a:pt x="388" y="4518"/>
                      <a:pt x="616" y="3491"/>
                    </a:cubicBezTo>
                    <a:cubicBezTo>
                      <a:pt x="1005" y="1665"/>
                      <a:pt x="2625" y="387"/>
                      <a:pt x="4451" y="387"/>
                    </a:cubicBezTo>
                    <a:close/>
                    <a:moveTo>
                      <a:pt x="4435" y="0"/>
                    </a:moveTo>
                    <a:cubicBezTo>
                      <a:pt x="3612" y="0"/>
                      <a:pt x="2807" y="236"/>
                      <a:pt x="2100" y="706"/>
                    </a:cubicBezTo>
                    <a:cubicBezTo>
                      <a:pt x="1141" y="1323"/>
                      <a:pt x="480" y="2304"/>
                      <a:pt x="228" y="3423"/>
                    </a:cubicBezTo>
                    <a:cubicBezTo>
                      <a:pt x="0" y="4541"/>
                      <a:pt x="228" y="5682"/>
                      <a:pt x="845" y="6641"/>
                    </a:cubicBezTo>
                    <a:cubicBezTo>
                      <a:pt x="1484" y="7600"/>
                      <a:pt x="2443" y="8262"/>
                      <a:pt x="3561" y="8513"/>
                    </a:cubicBezTo>
                    <a:cubicBezTo>
                      <a:pt x="3858" y="8558"/>
                      <a:pt x="4154" y="8604"/>
                      <a:pt x="4451" y="8604"/>
                    </a:cubicBezTo>
                    <a:cubicBezTo>
                      <a:pt x="6437" y="8604"/>
                      <a:pt x="8217" y="7212"/>
                      <a:pt x="8651" y="5180"/>
                    </a:cubicBezTo>
                    <a:cubicBezTo>
                      <a:pt x="9130" y="2852"/>
                      <a:pt x="7647" y="592"/>
                      <a:pt x="5319" y="90"/>
                    </a:cubicBezTo>
                    <a:cubicBezTo>
                      <a:pt x="5024" y="30"/>
                      <a:pt x="4728" y="0"/>
                      <a:pt x="4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54"/>
              <p:cNvSpPr/>
              <p:nvPr/>
            </p:nvSpPr>
            <p:spPr>
              <a:xfrm>
                <a:off x="2898400" y="2469625"/>
                <a:ext cx="29275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2608" extrusionOk="0">
                    <a:moveTo>
                      <a:pt x="11503" y="1"/>
                    </a:moveTo>
                    <a:cubicBezTo>
                      <a:pt x="11488" y="1"/>
                      <a:pt x="11474" y="2"/>
                      <a:pt x="11459" y="5"/>
                    </a:cubicBezTo>
                    <a:lnTo>
                      <a:pt x="183" y="2242"/>
                    </a:lnTo>
                    <a:cubicBezTo>
                      <a:pt x="69" y="2265"/>
                      <a:pt x="1" y="2356"/>
                      <a:pt x="23" y="2448"/>
                    </a:cubicBezTo>
                    <a:cubicBezTo>
                      <a:pt x="46" y="2539"/>
                      <a:pt x="138" y="2607"/>
                      <a:pt x="229" y="2607"/>
                    </a:cubicBezTo>
                    <a:lnTo>
                      <a:pt x="252" y="2607"/>
                    </a:lnTo>
                    <a:lnTo>
                      <a:pt x="11527" y="370"/>
                    </a:lnTo>
                    <a:cubicBezTo>
                      <a:pt x="11641" y="348"/>
                      <a:pt x="11710" y="256"/>
                      <a:pt x="11687" y="142"/>
                    </a:cubicBezTo>
                    <a:cubicBezTo>
                      <a:pt x="11667" y="63"/>
                      <a:pt x="11596" y="1"/>
                      <a:pt x="115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4"/>
              <p:cNvSpPr/>
              <p:nvPr/>
            </p:nvSpPr>
            <p:spPr>
              <a:xfrm>
                <a:off x="2638775" y="2520525"/>
                <a:ext cx="645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86" extrusionOk="0">
                    <a:moveTo>
                      <a:pt x="228" y="1"/>
                    </a:moveTo>
                    <a:cubicBezTo>
                      <a:pt x="137" y="1"/>
                      <a:pt x="46" y="69"/>
                      <a:pt x="23" y="160"/>
                    </a:cubicBezTo>
                    <a:cubicBezTo>
                      <a:pt x="0" y="275"/>
                      <a:pt x="69" y="366"/>
                      <a:pt x="183" y="389"/>
                    </a:cubicBezTo>
                    <a:lnTo>
                      <a:pt x="2328" y="685"/>
                    </a:lnTo>
                    <a:lnTo>
                      <a:pt x="2374" y="685"/>
                    </a:lnTo>
                    <a:cubicBezTo>
                      <a:pt x="2465" y="685"/>
                      <a:pt x="2534" y="617"/>
                      <a:pt x="2556" y="526"/>
                    </a:cubicBezTo>
                    <a:cubicBezTo>
                      <a:pt x="2579" y="434"/>
                      <a:pt x="2488" y="343"/>
                      <a:pt x="2397" y="320"/>
                    </a:cubicBezTo>
                    <a:lnTo>
                      <a:pt x="2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54"/>
              <p:cNvSpPr/>
              <p:nvPr/>
            </p:nvSpPr>
            <p:spPr>
              <a:xfrm>
                <a:off x="2635200" y="2681750"/>
                <a:ext cx="205900" cy="122500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4900" extrusionOk="0">
                    <a:moveTo>
                      <a:pt x="6603" y="0"/>
                    </a:moveTo>
                    <a:cubicBezTo>
                      <a:pt x="6558" y="0"/>
                      <a:pt x="6513" y="4"/>
                      <a:pt x="6466" y="11"/>
                    </a:cubicBezTo>
                    <a:cubicBezTo>
                      <a:pt x="6466" y="11"/>
                      <a:pt x="4297" y="947"/>
                      <a:pt x="2129" y="1152"/>
                    </a:cubicBezTo>
                    <a:cubicBezTo>
                      <a:pt x="0" y="1354"/>
                      <a:pt x="1435" y="4900"/>
                      <a:pt x="4598" y="4900"/>
                    </a:cubicBezTo>
                    <a:cubicBezTo>
                      <a:pt x="4657" y="4900"/>
                      <a:pt x="4717" y="4898"/>
                      <a:pt x="4777" y="4896"/>
                    </a:cubicBezTo>
                    <a:cubicBezTo>
                      <a:pt x="7999" y="4785"/>
                      <a:pt x="8235" y="0"/>
                      <a:pt x="6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54"/>
              <p:cNvSpPr/>
              <p:nvPr/>
            </p:nvSpPr>
            <p:spPr>
              <a:xfrm>
                <a:off x="2545750" y="2510925"/>
                <a:ext cx="40550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492" extrusionOk="0">
                    <a:moveTo>
                      <a:pt x="798" y="1"/>
                    </a:moveTo>
                    <a:cubicBezTo>
                      <a:pt x="464" y="1"/>
                      <a:pt x="151" y="236"/>
                      <a:pt x="92" y="590"/>
                    </a:cubicBezTo>
                    <a:cubicBezTo>
                      <a:pt x="1" y="1001"/>
                      <a:pt x="252" y="1389"/>
                      <a:pt x="662" y="1480"/>
                    </a:cubicBezTo>
                    <a:cubicBezTo>
                      <a:pt x="708" y="1488"/>
                      <a:pt x="753" y="1492"/>
                      <a:pt x="797" y="1492"/>
                    </a:cubicBezTo>
                    <a:cubicBezTo>
                      <a:pt x="1155" y="1492"/>
                      <a:pt x="1471" y="1252"/>
                      <a:pt x="1553" y="887"/>
                    </a:cubicBezTo>
                    <a:cubicBezTo>
                      <a:pt x="1621" y="499"/>
                      <a:pt x="1370" y="88"/>
                      <a:pt x="959" y="19"/>
                    </a:cubicBezTo>
                    <a:cubicBezTo>
                      <a:pt x="905" y="7"/>
                      <a:pt x="851" y="1"/>
                      <a:pt x="798" y="1"/>
                    </a:cubicBezTo>
                    <a:close/>
                  </a:path>
                </a:pathLst>
              </a:custGeom>
              <a:solidFill>
                <a:srgbClr val="390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54"/>
              <p:cNvSpPr/>
              <p:nvPr/>
            </p:nvSpPr>
            <p:spPr>
              <a:xfrm>
                <a:off x="2741475" y="2524075"/>
                <a:ext cx="4055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497" extrusionOk="0">
                    <a:moveTo>
                      <a:pt x="807" y="1"/>
                    </a:moveTo>
                    <a:cubicBezTo>
                      <a:pt x="470" y="1"/>
                      <a:pt x="151" y="252"/>
                      <a:pt x="92" y="589"/>
                    </a:cubicBezTo>
                    <a:cubicBezTo>
                      <a:pt x="1" y="1000"/>
                      <a:pt x="252" y="1388"/>
                      <a:pt x="663" y="1479"/>
                    </a:cubicBezTo>
                    <a:cubicBezTo>
                      <a:pt x="716" y="1491"/>
                      <a:pt x="770" y="1497"/>
                      <a:pt x="822" y="1497"/>
                    </a:cubicBezTo>
                    <a:cubicBezTo>
                      <a:pt x="1170" y="1497"/>
                      <a:pt x="1473" y="1246"/>
                      <a:pt x="1553" y="909"/>
                    </a:cubicBezTo>
                    <a:cubicBezTo>
                      <a:pt x="1621" y="498"/>
                      <a:pt x="1370" y="110"/>
                      <a:pt x="959" y="18"/>
                    </a:cubicBezTo>
                    <a:cubicBezTo>
                      <a:pt x="908" y="7"/>
                      <a:pt x="857" y="1"/>
                      <a:pt x="807" y="1"/>
                    </a:cubicBezTo>
                    <a:close/>
                  </a:path>
                </a:pathLst>
              </a:custGeom>
              <a:solidFill>
                <a:srgbClr val="390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54"/>
              <p:cNvSpPr/>
              <p:nvPr/>
            </p:nvSpPr>
            <p:spPr>
              <a:xfrm>
                <a:off x="2536050" y="2544025"/>
                <a:ext cx="5765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659" extrusionOk="0">
                    <a:moveTo>
                      <a:pt x="1088" y="1"/>
                    </a:moveTo>
                    <a:cubicBezTo>
                      <a:pt x="809" y="1"/>
                      <a:pt x="488" y="54"/>
                      <a:pt x="137" y="202"/>
                    </a:cubicBezTo>
                    <a:cubicBezTo>
                      <a:pt x="46" y="248"/>
                      <a:pt x="1" y="362"/>
                      <a:pt x="46" y="453"/>
                    </a:cubicBezTo>
                    <a:cubicBezTo>
                      <a:pt x="80" y="538"/>
                      <a:pt x="152" y="585"/>
                      <a:pt x="223" y="585"/>
                    </a:cubicBezTo>
                    <a:cubicBezTo>
                      <a:pt x="249" y="585"/>
                      <a:pt x="274" y="579"/>
                      <a:pt x="297" y="567"/>
                    </a:cubicBezTo>
                    <a:cubicBezTo>
                      <a:pt x="601" y="433"/>
                      <a:pt x="874" y="386"/>
                      <a:pt x="1107" y="386"/>
                    </a:cubicBezTo>
                    <a:cubicBezTo>
                      <a:pt x="1629" y="386"/>
                      <a:pt x="1955" y="620"/>
                      <a:pt x="1986" y="636"/>
                    </a:cubicBezTo>
                    <a:cubicBezTo>
                      <a:pt x="2009" y="658"/>
                      <a:pt x="2055" y="658"/>
                      <a:pt x="2100" y="658"/>
                    </a:cubicBezTo>
                    <a:cubicBezTo>
                      <a:pt x="2146" y="658"/>
                      <a:pt x="2215" y="636"/>
                      <a:pt x="2237" y="590"/>
                    </a:cubicBezTo>
                    <a:cubicBezTo>
                      <a:pt x="2306" y="499"/>
                      <a:pt x="2283" y="385"/>
                      <a:pt x="2192" y="316"/>
                    </a:cubicBezTo>
                    <a:cubicBezTo>
                      <a:pt x="2176" y="300"/>
                      <a:pt x="1752" y="1"/>
                      <a:pt x="1088" y="1"/>
                    </a:cubicBezTo>
                    <a:close/>
                  </a:path>
                </a:pathLst>
              </a:custGeom>
              <a:solidFill>
                <a:srgbClr val="852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54"/>
              <p:cNvSpPr/>
              <p:nvPr/>
            </p:nvSpPr>
            <p:spPr>
              <a:xfrm>
                <a:off x="2728350" y="2557550"/>
                <a:ext cx="56525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711" extrusionOk="0">
                    <a:moveTo>
                      <a:pt x="1102" y="0"/>
                    </a:moveTo>
                    <a:cubicBezTo>
                      <a:pt x="816" y="0"/>
                      <a:pt x="483" y="72"/>
                      <a:pt x="115" y="277"/>
                    </a:cubicBezTo>
                    <a:cubicBezTo>
                      <a:pt x="23" y="323"/>
                      <a:pt x="1" y="437"/>
                      <a:pt x="46" y="528"/>
                    </a:cubicBezTo>
                    <a:cubicBezTo>
                      <a:pt x="77" y="589"/>
                      <a:pt x="138" y="620"/>
                      <a:pt x="202" y="620"/>
                    </a:cubicBezTo>
                    <a:cubicBezTo>
                      <a:pt x="234" y="620"/>
                      <a:pt x="267" y="612"/>
                      <a:pt x="297" y="597"/>
                    </a:cubicBezTo>
                    <a:cubicBezTo>
                      <a:pt x="590" y="440"/>
                      <a:pt x="853" y="386"/>
                      <a:pt x="1078" y="386"/>
                    </a:cubicBezTo>
                    <a:cubicBezTo>
                      <a:pt x="1574" y="386"/>
                      <a:pt x="1887" y="650"/>
                      <a:pt x="1918" y="665"/>
                    </a:cubicBezTo>
                    <a:cubicBezTo>
                      <a:pt x="1941" y="688"/>
                      <a:pt x="1986" y="711"/>
                      <a:pt x="2032" y="711"/>
                    </a:cubicBezTo>
                    <a:cubicBezTo>
                      <a:pt x="2101" y="711"/>
                      <a:pt x="2146" y="688"/>
                      <a:pt x="2192" y="642"/>
                    </a:cubicBezTo>
                    <a:cubicBezTo>
                      <a:pt x="2260" y="574"/>
                      <a:pt x="2238" y="437"/>
                      <a:pt x="2169" y="369"/>
                    </a:cubicBezTo>
                    <a:cubicBezTo>
                      <a:pt x="2138" y="353"/>
                      <a:pt x="1737" y="0"/>
                      <a:pt x="1102" y="0"/>
                    </a:cubicBezTo>
                    <a:close/>
                  </a:path>
                </a:pathLst>
              </a:custGeom>
              <a:solidFill>
                <a:srgbClr val="852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54"/>
              <p:cNvSpPr/>
              <p:nvPr/>
            </p:nvSpPr>
            <p:spPr>
              <a:xfrm>
                <a:off x="1474100" y="2556500"/>
                <a:ext cx="2519375" cy="2083375"/>
              </a:xfrm>
              <a:custGeom>
                <a:avLst/>
                <a:gdLst/>
                <a:ahLst/>
                <a:cxnLst/>
                <a:rect l="l" t="t" r="r" b="b"/>
                <a:pathLst>
                  <a:path w="100775" h="83335" extrusionOk="0">
                    <a:moveTo>
                      <a:pt x="12742" y="1"/>
                    </a:moveTo>
                    <a:cubicBezTo>
                      <a:pt x="12190" y="1"/>
                      <a:pt x="11672" y="327"/>
                      <a:pt x="11413" y="844"/>
                    </a:cubicBezTo>
                    <a:lnTo>
                      <a:pt x="3744" y="17050"/>
                    </a:lnTo>
                    <a:cubicBezTo>
                      <a:pt x="1" y="22642"/>
                      <a:pt x="2534" y="30266"/>
                      <a:pt x="8880" y="32480"/>
                    </a:cubicBezTo>
                    <a:lnTo>
                      <a:pt x="34604" y="43824"/>
                    </a:lnTo>
                    <a:lnTo>
                      <a:pt x="34741" y="44372"/>
                    </a:lnTo>
                    <a:lnTo>
                      <a:pt x="31796" y="52406"/>
                    </a:lnTo>
                    <a:cubicBezTo>
                      <a:pt x="30518" y="55922"/>
                      <a:pt x="30929" y="59939"/>
                      <a:pt x="32892" y="63043"/>
                    </a:cubicBezTo>
                    <a:lnTo>
                      <a:pt x="35562" y="67266"/>
                    </a:lnTo>
                    <a:lnTo>
                      <a:pt x="36612" y="83335"/>
                    </a:lnTo>
                    <a:lnTo>
                      <a:pt x="99336" y="83335"/>
                    </a:lnTo>
                    <a:lnTo>
                      <a:pt x="100774" y="49690"/>
                    </a:lnTo>
                    <a:lnTo>
                      <a:pt x="83633" y="28280"/>
                    </a:lnTo>
                    <a:cubicBezTo>
                      <a:pt x="81647" y="24925"/>
                      <a:pt x="78200" y="22711"/>
                      <a:pt x="74274" y="22665"/>
                    </a:cubicBezTo>
                    <a:lnTo>
                      <a:pt x="67769" y="22620"/>
                    </a:lnTo>
                    <a:lnTo>
                      <a:pt x="58684" y="27344"/>
                    </a:lnTo>
                    <a:lnTo>
                      <a:pt x="52750" y="22505"/>
                    </a:lnTo>
                    <a:cubicBezTo>
                      <a:pt x="52570" y="22502"/>
                      <a:pt x="52392" y="22501"/>
                      <a:pt x="52216" y="22501"/>
                    </a:cubicBezTo>
                    <a:cubicBezTo>
                      <a:pt x="51006" y="22501"/>
                      <a:pt x="49880" y="22568"/>
                      <a:pt x="48824" y="22688"/>
                    </a:cubicBezTo>
                    <a:lnTo>
                      <a:pt x="21046" y="17278"/>
                    </a:lnTo>
                    <a:lnTo>
                      <a:pt x="26615" y="4040"/>
                    </a:lnTo>
                    <a:cubicBezTo>
                      <a:pt x="26957" y="3218"/>
                      <a:pt x="26455" y="2305"/>
                      <a:pt x="25588" y="2145"/>
                    </a:cubicBezTo>
                    <a:lnTo>
                      <a:pt x="12988" y="23"/>
                    </a:lnTo>
                    <a:cubicBezTo>
                      <a:pt x="12906" y="8"/>
                      <a:pt x="12824" y="1"/>
                      <a:pt x="127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54"/>
              <p:cNvSpPr/>
              <p:nvPr/>
            </p:nvSpPr>
            <p:spPr>
              <a:xfrm>
                <a:off x="2268425" y="3338825"/>
                <a:ext cx="159225" cy="32697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13079" extrusionOk="0">
                    <a:moveTo>
                      <a:pt x="6369" y="0"/>
                    </a:moveTo>
                    <a:lnTo>
                      <a:pt x="0" y="11253"/>
                    </a:lnTo>
                    <a:lnTo>
                      <a:pt x="2968" y="13079"/>
                    </a:lnTo>
                    <a:lnTo>
                      <a:pt x="5775" y="5387"/>
                    </a:lnTo>
                    <a:cubicBezTo>
                      <a:pt x="5798" y="3333"/>
                      <a:pt x="6003" y="1529"/>
                      <a:pt x="6369" y="0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54"/>
              <p:cNvSpPr/>
              <p:nvPr/>
            </p:nvSpPr>
            <p:spPr>
              <a:xfrm>
                <a:off x="1787375" y="2219775"/>
                <a:ext cx="433150" cy="394375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15775" extrusionOk="0">
                    <a:moveTo>
                      <a:pt x="13072" y="1"/>
                    </a:moveTo>
                    <a:cubicBezTo>
                      <a:pt x="8813" y="1"/>
                      <a:pt x="3470" y="3289"/>
                      <a:pt x="3470" y="3289"/>
                    </a:cubicBezTo>
                    <a:lnTo>
                      <a:pt x="1576" y="2695"/>
                    </a:lnTo>
                    <a:cubicBezTo>
                      <a:pt x="754" y="5411"/>
                      <a:pt x="1" y="9292"/>
                      <a:pt x="1165" y="11871"/>
                    </a:cubicBezTo>
                    <a:lnTo>
                      <a:pt x="1256" y="13651"/>
                    </a:lnTo>
                    <a:lnTo>
                      <a:pt x="12851" y="15774"/>
                    </a:lnTo>
                    <a:cubicBezTo>
                      <a:pt x="15157" y="12738"/>
                      <a:pt x="17325" y="1440"/>
                      <a:pt x="15705" y="572"/>
                    </a:cubicBezTo>
                    <a:cubicBezTo>
                      <a:pt x="14930" y="166"/>
                      <a:pt x="14029" y="1"/>
                      <a:pt x="13072" y="1"/>
                    </a:cubicBezTo>
                    <a:close/>
                  </a:path>
                </a:pathLst>
              </a:custGeom>
              <a:solidFill>
                <a:srgbClr val="A74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4"/>
              <p:cNvSpPr/>
              <p:nvPr/>
            </p:nvSpPr>
            <p:spPr>
              <a:xfrm>
                <a:off x="1797075" y="2248350"/>
                <a:ext cx="357250" cy="265000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0600" extrusionOk="0">
                    <a:moveTo>
                      <a:pt x="7761" y="0"/>
                    </a:moveTo>
                    <a:cubicBezTo>
                      <a:pt x="7761" y="0"/>
                      <a:pt x="7716" y="23"/>
                      <a:pt x="7647" y="114"/>
                    </a:cubicBezTo>
                    <a:cubicBezTo>
                      <a:pt x="6666" y="1050"/>
                      <a:pt x="1" y="7852"/>
                      <a:pt x="6597" y="10066"/>
                    </a:cubicBezTo>
                    <a:cubicBezTo>
                      <a:pt x="7712" y="10441"/>
                      <a:pt x="8667" y="10599"/>
                      <a:pt x="9484" y="10599"/>
                    </a:cubicBezTo>
                    <a:cubicBezTo>
                      <a:pt x="13836" y="10599"/>
                      <a:pt x="14289" y="6117"/>
                      <a:pt x="14289" y="6117"/>
                    </a:cubicBezTo>
                    <a:lnTo>
                      <a:pt x="7761" y="0"/>
                    </a:lnTo>
                    <a:close/>
                  </a:path>
                </a:pathLst>
              </a:custGeom>
              <a:solidFill>
                <a:srgbClr val="852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4"/>
              <p:cNvSpPr/>
              <p:nvPr/>
            </p:nvSpPr>
            <p:spPr>
              <a:xfrm>
                <a:off x="1949450" y="2054325"/>
                <a:ext cx="215150" cy="6132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24529" extrusionOk="0">
                    <a:moveTo>
                      <a:pt x="2305" y="0"/>
                    </a:moveTo>
                    <a:lnTo>
                      <a:pt x="160" y="21045"/>
                    </a:lnTo>
                    <a:cubicBezTo>
                      <a:pt x="0" y="22780"/>
                      <a:pt x="1255" y="24332"/>
                      <a:pt x="3013" y="24515"/>
                    </a:cubicBezTo>
                    <a:cubicBezTo>
                      <a:pt x="3113" y="24524"/>
                      <a:pt x="3212" y="24528"/>
                      <a:pt x="3310" y="24528"/>
                    </a:cubicBezTo>
                    <a:cubicBezTo>
                      <a:pt x="4922" y="24528"/>
                      <a:pt x="6309" y="23319"/>
                      <a:pt x="6460" y="21684"/>
                    </a:cubicBezTo>
                    <a:lnTo>
                      <a:pt x="8605" y="640"/>
                    </a:lnTo>
                    <a:lnTo>
                      <a:pt x="2305" y="0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4"/>
              <p:cNvSpPr/>
              <p:nvPr/>
            </p:nvSpPr>
            <p:spPr>
              <a:xfrm>
                <a:off x="1967125" y="2056025"/>
                <a:ext cx="183200" cy="57322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22929" extrusionOk="0">
                    <a:moveTo>
                      <a:pt x="2169" y="1"/>
                    </a:moveTo>
                    <a:lnTo>
                      <a:pt x="160" y="19699"/>
                    </a:lnTo>
                    <a:cubicBezTo>
                      <a:pt x="1" y="21320"/>
                      <a:pt x="1028" y="22758"/>
                      <a:pt x="2443" y="22917"/>
                    </a:cubicBezTo>
                    <a:cubicBezTo>
                      <a:pt x="2517" y="22925"/>
                      <a:pt x="2592" y="22928"/>
                      <a:pt x="2665" y="22928"/>
                    </a:cubicBezTo>
                    <a:cubicBezTo>
                      <a:pt x="4013" y="22928"/>
                      <a:pt x="5190" y="21761"/>
                      <a:pt x="5342" y="20224"/>
                    </a:cubicBezTo>
                    <a:lnTo>
                      <a:pt x="7328" y="526"/>
                    </a:lnTo>
                    <a:lnTo>
                      <a:pt x="21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4"/>
              <p:cNvSpPr/>
              <p:nvPr/>
            </p:nvSpPr>
            <p:spPr>
              <a:xfrm>
                <a:off x="1975125" y="2141625"/>
                <a:ext cx="160925" cy="459150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18366" extrusionOk="0">
                    <a:moveTo>
                      <a:pt x="1712" y="1"/>
                    </a:moveTo>
                    <a:lnTo>
                      <a:pt x="114" y="15773"/>
                    </a:lnTo>
                    <a:cubicBezTo>
                      <a:pt x="0" y="17074"/>
                      <a:pt x="936" y="18238"/>
                      <a:pt x="2237" y="18352"/>
                    </a:cubicBezTo>
                    <a:cubicBezTo>
                      <a:pt x="2322" y="18361"/>
                      <a:pt x="2406" y="18366"/>
                      <a:pt x="2490" y="18366"/>
                    </a:cubicBezTo>
                    <a:cubicBezTo>
                      <a:pt x="3686" y="18366"/>
                      <a:pt x="4711" y="17467"/>
                      <a:pt x="4839" y="16229"/>
                    </a:cubicBezTo>
                    <a:lnTo>
                      <a:pt x="6437" y="480"/>
                    </a:lnTo>
                    <a:lnTo>
                      <a:pt x="17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4"/>
              <p:cNvSpPr/>
              <p:nvPr/>
            </p:nvSpPr>
            <p:spPr>
              <a:xfrm>
                <a:off x="1983100" y="2001100"/>
                <a:ext cx="2106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8424" h="3122" extrusionOk="0">
                    <a:moveTo>
                      <a:pt x="1337" y="1"/>
                    </a:moveTo>
                    <a:cubicBezTo>
                      <a:pt x="683" y="1"/>
                      <a:pt x="134" y="504"/>
                      <a:pt x="69" y="1148"/>
                    </a:cubicBezTo>
                    <a:cubicBezTo>
                      <a:pt x="1" y="1856"/>
                      <a:pt x="503" y="2472"/>
                      <a:pt x="1211" y="2540"/>
                    </a:cubicBezTo>
                    <a:lnTo>
                      <a:pt x="6963" y="3111"/>
                    </a:lnTo>
                    <a:cubicBezTo>
                      <a:pt x="7016" y="3118"/>
                      <a:pt x="7070" y="3121"/>
                      <a:pt x="7123" y="3121"/>
                    </a:cubicBezTo>
                    <a:cubicBezTo>
                      <a:pt x="7761" y="3121"/>
                      <a:pt x="8292" y="2625"/>
                      <a:pt x="8355" y="1992"/>
                    </a:cubicBezTo>
                    <a:cubicBezTo>
                      <a:pt x="8423" y="1285"/>
                      <a:pt x="7921" y="669"/>
                      <a:pt x="7236" y="600"/>
                    </a:cubicBezTo>
                    <a:lnTo>
                      <a:pt x="1462" y="7"/>
                    </a:lnTo>
                    <a:cubicBezTo>
                      <a:pt x="1420" y="3"/>
                      <a:pt x="1378" y="1"/>
                      <a:pt x="1337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54"/>
              <p:cNvSpPr/>
              <p:nvPr/>
            </p:nvSpPr>
            <p:spPr>
              <a:xfrm>
                <a:off x="2069275" y="2266525"/>
                <a:ext cx="154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75" extrusionOk="0">
                    <a:moveTo>
                      <a:pt x="302" y="1"/>
                    </a:moveTo>
                    <a:cubicBezTo>
                      <a:pt x="160" y="1"/>
                      <a:pt x="44" y="108"/>
                      <a:pt x="23" y="255"/>
                    </a:cubicBezTo>
                    <a:cubicBezTo>
                      <a:pt x="0" y="414"/>
                      <a:pt x="115" y="551"/>
                      <a:pt x="274" y="574"/>
                    </a:cubicBezTo>
                    <a:cubicBezTo>
                      <a:pt x="434" y="574"/>
                      <a:pt x="594" y="460"/>
                      <a:pt x="594" y="300"/>
                    </a:cubicBezTo>
                    <a:cubicBezTo>
                      <a:pt x="617" y="140"/>
                      <a:pt x="503" y="3"/>
                      <a:pt x="343" y="3"/>
                    </a:cubicBezTo>
                    <a:cubicBezTo>
                      <a:pt x="329" y="1"/>
                      <a:pt x="316" y="1"/>
                      <a:pt x="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54"/>
              <p:cNvSpPr/>
              <p:nvPr/>
            </p:nvSpPr>
            <p:spPr>
              <a:xfrm>
                <a:off x="2022475" y="2354975"/>
                <a:ext cx="15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77" extrusionOk="0">
                    <a:moveTo>
                      <a:pt x="285" y="0"/>
                    </a:moveTo>
                    <a:cubicBezTo>
                      <a:pt x="157" y="0"/>
                      <a:pt x="24" y="108"/>
                      <a:pt x="24" y="254"/>
                    </a:cubicBezTo>
                    <a:cubicBezTo>
                      <a:pt x="1" y="414"/>
                      <a:pt x="115" y="551"/>
                      <a:pt x="275" y="574"/>
                    </a:cubicBezTo>
                    <a:cubicBezTo>
                      <a:pt x="288" y="576"/>
                      <a:pt x="302" y="577"/>
                      <a:pt x="315" y="577"/>
                    </a:cubicBezTo>
                    <a:cubicBezTo>
                      <a:pt x="457" y="577"/>
                      <a:pt x="573" y="469"/>
                      <a:pt x="594" y="323"/>
                    </a:cubicBezTo>
                    <a:cubicBezTo>
                      <a:pt x="617" y="163"/>
                      <a:pt x="480" y="26"/>
                      <a:pt x="320" y="3"/>
                    </a:cubicBezTo>
                    <a:cubicBezTo>
                      <a:pt x="309" y="1"/>
                      <a:pt x="297" y="0"/>
                      <a:pt x="2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4"/>
              <p:cNvSpPr/>
              <p:nvPr/>
            </p:nvSpPr>
            <p:spPr>
              <a:xfrm>
                <a:off x="2076700" y="2402325"/>
                <a:ext cx="154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75" extrusionOk="0">
                    <a:moveTo>
                      <a:pt x="301" y="1"/>
                    </a:moveTo>
                    <a:cubicBezTo>
                      <a:pt x="157" y="1"/>
                      <a:pt x="23" y="109"/>
                      <a:pt x="23" y="255"/>
                    </a:cubicBezTo>
                    <a:cubicBezTo>
                      <a:pt x="0" y="415"/>
                      <a:pt x="114" y="552"/>
                      <a:pt x="274" y="574"/>
                    </a:cubicBezTo>
                    <a:cubicBezTo>
                      <a:pt x="434" y="574"/>
                      <a:pt x="571" y="460"/>
                      <a:pt x="594" y="301"/>
                    </a:cubicBezTo>
                    <a:cubicBezTo>
                      <a:pt x="616" y="141"/>
                      <a:pt x="502" y="4"/>
                      <a:pt x="343" y="4"/>
                    </a:cubicBezTo>
                    <a:cubicBezTo>
                      <a:pt x="329" y="2"/>
                      <a:pt x="315" y="1"/>
                      <a:pt x="3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4"/>
              <p:cNvSpPr/>
              <p:nvPr/>
            </p:nvSpPr>
            <p:spPr>
              <a:xfrm>
                <a:off x="1809625" y="2254450"/>
                <a:ext cx="144400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697" extrusionOk="0">
                    <a:moveTo>
                      <a:pt x="1981" y="1"/>
                    </a:moveTo>
                    <a:cubicBezTo>
                      <a:pt x="1634" y="1"/>
                      <a:pt x="1286" y="123"/>
                      <a:pt x="1005" y="372"/>
                    </a:cubicBezTo>
                    <a:lnTo>
                      <a:pt x="686" y="646"/>
                    </a:lnTo>
                    <a:cubicBezTo>
                      <a:pt x="69" y="1171"/>
                      <a:pt x="1" y="2130"/>
                      <a:pt x="526" y="2746"/>
                    </a:cubicBezTo>
                    <a:lnTo>
                      <a:pt x="2649" y="5188"/>
                    </a:lnTo>
                    <a:cubicBezTo>
                      <a:pt x="2947" y="5524"/>
                      <a:pt x="3366" y="5697"/>
                      <a:pt x="3786" y="5697"/>
                    </a:cubicBezTo>
                    <a:cubicBezTo>
                      <a:pt x="4138" y="5697"/>
                      <a:pt x="4490" y="5575"/>
                      <a:pt x="4771" y="5325"/>
                    </a:cubicBezTo>
                    <a:lnTo>
                      <a:pt x="5091" y="5051"/>
                    </a:lnTo>
                    <a:cubicBezTo>
                      <a:pt x="5707" y="4504"/>
                      <a:pt x="5776" y="3545"/>
                      <a:pt x="5228" y="2929"/>
                    </a:cubicBezTo>
                    <a:lnTo>
                      <a:pt x="3105" y="509"/>
                    </a:lnTo>
                    <a:cubicBezTo>
                      <a:pt x="2807" y="174"/>
                      <a:pt x="2394" y="1"/>
                      <a:pt x="1981" y="1"/>
                    </a:cubicBezTo>
                    <a:close/>
                  </a:path>
                </a:pathLst>
              </a:custGeom>
              <a:solidFill>
                <a:srgbClr val="852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4"/>
              <p:cNvSpPr/>
              <p:nvPr/>
            </p:nvSpPr>
            <p:spPr>
              <a:xfrm>
                <a:off x="1837025" y="2150000"/>
                <a:ext cx="182625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7442" extrusionOk="0">
                    <a:moveTo>
                      <a:pt x="1816" y="1"/>
                    </a:moveTo>
                    <a:cubicBezTo>
                      <a:pt x="1440" y="1"/>
                      <a:pt x="1062" y="129"/>
                      <a:pt x="754" y="396"/>
                    </a:cubicBezTo>
                    <a:cubicBezTo>
                      <a:pt x="69" y="990"/>
                      <a:pt x="1" y="2040"/>
                      <a:pt x="594" y="2724"/>
                    </a:cubicBezTo>
                    <a:lnTo>
                      <a:pt x="4246" y="6878"/>
                    </a:lnTo>
                    <a:cubicBezTo>
                      <a:pt x="4569" y="7251"/>
                      <a:pt x="5028" y="7442"/>
                      <a:pt x="5485" y="7442"/>
                    </a:cubicBezTo>
                    <a:cubicBezTo>
                      <a:pt x="5868" y="7442"/>
                      <a:pt x="6250" y="7309"/>
                      <a:pt x="6551" y="7038"/>
                    </a:cubicBezTo>
                    <a:cubicBezTo>
                      <a:pt x="7236" y="6445"/>
                      <a:pt x="7305" y="5418"/>
                      <a:pt x="6711" y="4733"/>
                    </a:cubicBezTo>
                    <a:lnTo>
                      <a:pt x="3059" y="556"/>
                    </a:lnTo>
                    <a:cubicBezTo>
                      <a:pt x="2733" y="192"/>
                      <a:pt x="2275" y="1"/>
                      <a:pt x="1816" y="1"/>
                    </a:cubicBezTo>
                    <a:close/>
                  </a:path>
                </a:pathLst>
              </a:custGeom>
              <a:solidFill>
                <a:srgbClr val="A74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4"/>
              <p:cNvSpPr/>
              <p:nvPr/>
            </p:nvSpPr>
            <p:spPr>
              <a:xfrm>
                <a:off x="1898650" y="2096175"/>
                <a:ext cx="18262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7449" extrusionOk="0">
                    <a:moveTo>
                      <a:pt x="1829" y="0"/>
                    </a:moveTo>
                    <a:cubicBezTo>
                      <a:pt x="1449" y="0"/>
                      <a:pt x="1066" y="133"/>
                      <a:pt x="754" y="404"/>
                    </a:cubicBezTo>
                    <a:cubicBezTo>
                      <a:pt x="69" y="997"/>
                      <a:pt x="1" y="2047"/>
                      <a:pt x="594" y="2709"/>
                    </a:cubicBezTo>
                    <a:lnTo>
                      <a:pt x="4246" y="6886"/>
                    </a:lnTo>
                    <a:cubicBezTo>
                      <a:pt x="4569" y="7259"/>
                      <a:pt x="5028" y="7449"/>
                      <a:pt x="5485" y="7449"/>
                    </a:cubicBezTo>
                    <a:cubicBezTo>
                      <a:pt x="5868" y="7449"/>
                      <a:pt x="6250" y="7316"/>
                      <a:pt x="6552" y="7046"/>
                    </a:cubicBezTo>
                    <a:cubicBezTo>
                      <a:pt x="7236" y="6452"/>
                      <a:pt x="7305" y="5425"/>
                      <a:pt x="6711" y="4740"/>
                    </a:cubicBezTo>
                    <a:lnTo>
                      <a:pt x="3059" y="563"/>
                    </a:lnTo>
                    <a:cubicBezTo>
                      <a:pt x="2736" y="190"/>
                      <a:pt x="2284" y="0"/>
                      <a:pt x="1829" y="0"/>
                    </a:cubicBezTo>
                    <a:close/>
                  </a:path>
                </a:pathLst>
              </a:custGeom>
              <a:solidFill>
                <a:srgbClr val="A74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4"/>
              <p:cNvSpPr/>
              <p:nvPr/>
            </p:nvSpPr>
            <p:spPr>
              <a:xfrm>
                <a:off x="1801650" y="2231825"/>
                <a:ext cx="14610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769" extrusionOk="0">
                    <a:moveTo>
                      <a:pt x="1810" y="1"/>
                    </a:moveTo>
                    <a:cubicBezTo>
                      <a:pt x="1427" y="1"/>
                      <a:pt x="1041" y="128"/>
                      <a:pt x="731" y="387"/>
                    </a:cubicBezTo>
                    <a:cubicBezTo>
                      <a:pt x="69" y="981"/>
                      <a:pt x="0" y="2031"/>
                      <a:pt x="594" y="2715"/>
                    </a:cubicBezTo>
                    <a:lnTo>
                      <a:pt x="2785" y="5226"/>
                    </a:lnTo>
                    <a:cubicBezTo>
                      <a:pt x="3106" y="5584"/>
                      <a:pt x="3554" y="5768"/>
                      <a:pt x="4006" y="5768"/>
                    </a:cubicBezTo>
                    <a:cubicBezTo>
                      <a:pt x="4389" y="5768"/>
                      <a:pt x="4776" y="5636"/>
                      <a:pt x="5090" y="5363"/>
                    </a:cubicBezTo>
                    <a:cubicBezTo>
                      <a:pt x="5775" y="4792"/>
                      <a:pt x="5844" y="3742"/>
                      <a:pt x="5250" y="3058"/>
                    </a:cubicBezTo>
                    <a:lnTo>
                      <a:pt x="3036" y="547"/>
                    </a:lnTo>
                    <a:cubicBezTo>
                      <a:pt x="2724" y="185"/>
                      <a:pt x="2270" y="1"/>
                      <a:pt x="1810" y="1"/>
                    </a:cubicBezTo>
                    <a:close/>
                  </a:path>
                </a:pathLst>
              </a:custGeom>
              <a:solidFill>
                <a:srgbClr val="A74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4"/>
              <p:cNvSpPr/>
              <p:nvPr/>
            </p:nvSpPr>
            <p:spPr>
              <a:xfrm>
                <a:off x="1976825" y="2295275"/>
                <a:ext cx="257375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10295" h="6453" extrusionOk="0">
                    <a:moveTo>
                      <a:pt x="4148" y="1"/>
                    </a:moveTo>
                    <a:cubicBezTo>
                      <a:pt x="3271" y="1"/>
                      <a:pt x="2406" y="161"/>
                      <a:pt x="1621" y="565"/>
                    </a:cubicBezTo>
                    <a:cubicBezTo>
                      <a:pt x="1621" y="565"/>
                      <a:pt x="1" y="1707"/>
                      <a:pt x="1735" y="2802"/>
                    </a:cubicBezTo>
                    <a:cubicBezTo>
                      <a:pt x="3493" y="3898"/>
                      <a:pt x="6300" y="4925"/>
                      <a:pt x="7031" y="6089"/>
                    </a:cubicBezTo>
                    <a:cubicBezTo>
                      <a:pt x="7191" y="6343"/>
                      <a:pt x="7375" y="6453"/>
                      <a:pt x="7574" y="6453"/>
                    </a:cubicBezTo>
                    <a:cubicBezTo>
                      <a:pt x="8198" y="6453"/>
                      <a:pt x="8970" y="5371"/>
                      <a:pt x="9610" y="4263"/>
                    </a:cubicBezTo>
                    <a:cubicBezTo>
                      <a:pt x="10295" y="3076"/>
                      <a:pt x="9770" y="1547"/>
                      <a:pt x="8515" y="1022"/>
                    </a:cubicBezTo>
                    <a:cubicBezTo>
                      <a:pt x="7276" y="497"/>
                      <a:pt x="5694" y="1"/>
                      <a:pt x="4148" y="1"/>
                    </a:cubicBezTo>
                    <a:close/>
                  </a:path>
                </a:pathLst>
              </a:custGeom>
              <a:solidFill>
                <a:srgbClr val="A74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4"/>
              <p:cNvSpPr/>
              <p:nvPr/>
            </p:nvSpPr>
            <p:spPr>
              <a:xfrm>
                <a:off x="2712375" y="3013550"/>
                <a:ext cx="472500" cy="867175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34687" extrusionOk="0">
                    <a:moveTo>
                      <a:pt x="594" y="1"/>
                    </a:moveTo>
                    <a:cubicBezTo>
                      <a:pt x="594" y="1"/>
                      <a:pt x="1" y="1941"/>
                      <a:pt x="115" y="4246"/>
                    </a:cubicBezTo>
                    <a:lnTo>
                      <a:pt x="92" y="4246"/>
                    </a:lnTo>
                    <a:lnTo>
                      <a:pt x="23" y="6894"/>
                    </a:lnTo>
                    <a:lnTo>
                      <a:pt x="5798" y="34147"/>
                    </a:lnTo>
                    <a:cubicBezTo>
                      <a:pt x="5872" y="34502"/>
                      <a:pt x="6161" y="34686"/>
                      <a:pt x="6453" y="34686"/>
                    </a:cubicBezTo>
                    <a:cubicBezTo>
                      <a:pt x="6705" y="34686"/>
                      <a:pt x="6960" y="34548"/>
                      <a:pt x="7076" y="34261"/>
                    </a:cubicBezTo>
                    <a:lnTo>
                      <a:pt x="17804" y="7373"/>
                    </a:lnTo>
                    <a:cubicBezTo>
                      <a:pt x="17918" y="7122"/>
                      <a:pt x="17964" y="6848"/>
                      <a:pt x="17987" y="6552"/>
                    </a:cubicBezTo>
                    <a:cubicBezTo>
                      <a:pt x="18900" y="3379"/>
                      <a:pt x="17850" y="1"/>
                      <a:pt x="17850" y="1"/>
                    </a:cubicBezTo>
                    <a:cubicBezTo>
                      <a:pt x="13285" y="1"/>
                      <a:pt x="9542" y="3561"/>
                      <a:pt x="9222" y="8058"/>
                    </a:cubicBezTo>
                    <a:cubicBezTo>
                      <a:pt x="8925" y="3561"/>
                      <a:pt x="5182" y="1"/>
                      <a:pt x="5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4"/>
              <p:cNvSpPr/>
              <p:nvPr/>
            </p:nvSpPr>
            <p:spPr>
              <a:xfrm>
                <a:off x="2512650" y="3162975"/>
                <a:ext cx="297325" cy="709400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28376" extrusionOk="0">
                    <a:moveTo>
                      <a:pt x="5389" y="1"/>
                    </a:moveTo>
                    <a:cubicBezTo>
                      <a:pt x="5347" y="1"/>
                      <a:pt x="5305" y="18"/>
                      <a:pt x="5273" y="50"/>
                    </a:cubicBezTo>
                    <a:lnTo>
                      <a:pt x="252" y="4272"/>
                    </a:lnTo>
                    <a:cubicBezTo>
                      <a:pt x="92" y="4432"/>
                      <a:pt x="1" y="4637"/>
                      <a:pt x="23" y="4866"/>
                    </a:cubicBezTo>
                    <a:cubicBezTo>
                      <a:pt x="23" y="5094"/>
                      <a:pt x="160" y="5299"/>
                      <a:pt x="343" y="5414"/>
                    </a:cubicBezTo>
                    <a:lnTo>
                      <a:pt x="5479" y="8518"/>
                    </a:lnTo>
                    <a:lnTo>
                      <a:pt x="2032" y="10435"/>
                    </a:lnTo>
                    <a:cubicBezTo>
                      <a:pt x="1850" y="10549"/>
                      <a:pt x="1690" y="10732"/>
                      <a:pt x="1644" y="10960"/>
                    </a:cubicBezTo>
                    <a:cubicBezTo>
                      <a:pt x="1576" y="11165"/>
                      <a:pt x="1598" y="11417"/>
                      <a:pt x="1735" y="11599"/>
                    </a:cubicBezTo>
                    <a:lnTo>
                      <a:pt x="11527" y="28284"/>
                    </a:lnTo>
                    <a:cubicBezTo>
                      <a:pt x="11550" y="28330"/>
                      <a:pt x="11619" y="28376"/>
                      <a:pt x="11687" y="28376"/>
                    </a:cubicBezTo>
                    <a:cubicBezTo>
                      <a:pt x="11710" y="28376"/>
                      <a:pt x="11756" y="28376"/>
                      <a:pt x="11779" y="28353"/>
                    </a:cubicBezTo>
                    <a:cubicBezTo>
                      <a:pt x="11870" y="28284"/>
                      <a:pt x="11893" y="28170"/>
                      <a:pt x="11847" y="28079"/>
                    </a:cubicBezTo>
                    <a:lnTo>
                      <a:pt x="2055" y="11417"/>
                    </a:lnTo>
                    <a:cubicBezTo>
                      <a:pt x="1986" y="11302"/>
                      <a:pt x="1964" y="11165"/>
                      <a:pt x="2009" y="11051"/>
                    </a:cubicBezTo>
                    <a:cubicBezTo>
                      <a:pt x="2032" y="10937"/>
                      <a:pt x="2123" y="10846"/>
                      <a:pt x="2215" y="10777"/>
                    </a:cubicBezTo>
                    <a:lnTo>
                      <a:pt x="6232" y="8541"/>
                    </a:lnTo>
                    <a:lnTo>
                      <a:pt x="548" y="5094"/>
                    </a:lnTo>
                    <a:cubicBezTo>
                      <a:pt x="457" y="5025"/>
                      <a:pt x="412" y="4934"/>
                      <a:pt x="389" y="4843"/>
                    </a:cubicBezTo>
                    <a:cubicBezTo>
                      <a:pt x="389" y="4729"/>
                      <a:pt x="434" y="4637"/>
                      <a:pt x="503" y="4569"/>
                    </a:cubicBezTo>
                    <a:lnTo>
                      <a:pt x="5502" y="323"/>
                    </a:lnTo>
                    <a:cubicBezTo>
                      <a:pt x="5593" y="255"/>
                      <a:pt x="5593" y="141"/>
                      <a:pt x="5524" y="72"/>
                    </a:cubicBezTo>
                    <a:cubicBezTo>
                      <a:pt x="5488" y="23"/>
                      <a:pt x="5438" y="1"/>
                      <a:pt x="5389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4"/>
              <p:cNvSpPr/>
              <p:nvPr/>
            </p:nvSpPr>
            <p:spPr>
              <a:xfrm>
                <a:off x="2965175" y="3174900"/>
                <a:ext cx="374350" cy="72260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28904" extrusionOk="0">
                    <a:moveTo>
                      <a:pt x="9784" y="1"/>
                    </a:moveTo>
                    <a:cubicBezTo>
                      <a:pt x="9735" y="1"/>
                      <a:pt x="9689" y="18"/>
                      <a:pt x="9655" y="52"/>
                    </a:cubicBezTo>
                    <a:cubicBezTo>
                      <a:pt x="9587" y="143"/>
                      <a:pt x="9587" y="257"/>
                      <a:pt x="9655" y="326"/>
                    </a:cubicBezTo>
                    <a:lnTo>
                      <a:pt x="14471" y="4800"/>
                    </a:lnTo>
                    <a:cubicBezTo>
                      <a:pt x="14540" y="4868"/>
                      <a:pt x="14586" y="4959"/>
                      <a:pt x="14563" y="5073"/>
                    </a:cubicBezTo>
                    <a:cubicBezTo>
                      <a:pt x="14540" y="5165"/>
                      <a:pt x="14494" y="5256"/>
                      <a:pt x="14403" y="5302"/>
                    </a:cubicBezTo>
                    <a:lnTo>
                      <a:pt x="8560" y="8497"/>
                    </a:lnTo>
                    <a:lnTo>
                      <a:pt x="12463" y="10917"/>
                    </a:lnTo>
                    <a:cubicBezTo>
                      <a:pt x="12577" y="10985"/>
                      <a:pt x="12645" y="11077"/>
                      <a:pt x="12668" y="11213"/>
                    </a:cubicBezTo>
                    <a:cubicBezTo>
                      <a:pt x="12691" y="11328"/>
                      <a:pt x="12668" y="11442"/>
                      <a:pt x="12600" y="11556"/>
                    </a:cubicBezTo>
                    <a:lnTo>
                      <a:pt x="69" y="28606"/>
                    </a:lnTo>
                    <a:cubicBezTo>
                      <a:pt x="0" y="28698"/>
                      <a:pt x="23" y="28812"/>
                      <a:pt x="114" y="28880"/>
                    </a:cubicBezTo>
                    <a:cubicBezTo>
                      <a:pt x="137" y="28903"/>
                      <a:pt x="183" y="28903"/>
                      <a:pt x="228" y="28903"/>
                    </a:cubicBezTo>
                    <a:cubicBezTo>
                      <a:pt x="274" y="28903"/>
                      <a:pt x="343" y="28880"/>
                      <a:pt x="388" y="28835"/>
                    </a:cubicBezTo>
                    <a:lnTo>
                      <a:pt x="12919" y="11761"/>
                    </a:lnTo>
                    <a:cubicBezTo>
                      <a:pt x="13056" y="11579"/>
                      <a:pt x="13079" y="11350"/>
                      <a:pt x="13033" y="11122"/>
                    </a:cubicBezTo>
                    <a:cubicBezTo>
                      <a:pt x="12988" y="10894"/>
                      <a:pt x="12851" y="10711"/>
                      <a:pt x="12668" y="10597"/>
                    </a:cubicBezTo>
                    <a:lnTo>
                      <a:pt x="9313" y="8520"/>
                    </a:lnTo>
                    <a:lnTo>
                      <a:pt x="14586" y="5644"/>
                    </a:lnTo>
                    <a:cubicBezTo>
                      <a:pt x="14791" y="5530"/>
                      <a:pt x="14905" y="5347"/>
                      <a:pt x="14951" y="5119"/>
                    </a:cubicBezTo>
                    <a:cubicBezTo>
                      <a:pt x="14974" y="4891"/>
                      <a:pt x="14882" y="4663"/>
                      <a:pt x="14722" y="4503"/>
                    </a:cubicBezTo>
                    <a:lnTo>
                      <a:pt x="9929" y="52"/>
                    </a:lnTo>
                    <a:cubicBezTo>
                      <a:pt x="9883" y="18"/>
                      <a:pt x="9832" y="1"/>
                      <a:pt x="9784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4"/>
              <p:cNvSpPr/>
              <p:nvPr/>
            </p:nvSpPr>
            <p:spPr>
              <a:xfrm>
                <a:off x="3139775" y="3918000"/>
                <a:ext cx="3281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2832" extrusionOk="0">
                    <a:moveTo>
                      <a:pt x="12669" y="366"/>
                    </a:moveTo>
                    <a:cubicBezTo>
                      <a:pt x="12714" y="366"/>
                      <a:pt x="12737" y="412"/>
                      <a:pt x="12737" y="434"/>
                    </a:cubicBezTo>
                    <a:lnTo>
                      <a:pt x="12737" y="2375"/>
                    </a:lnTo>
                    <a:cubicBezTo>
                      <a:pt x="12737" y="2420"/>
                      <a:pt x="12714" y="2443"/>
                      <a:pt x="12669" y="2443"/>
                    </a:cubicBezTo>
                    <a:lnTo>
                      <a:pt x="457" y="2443"/>
                    </a:lnTo>
                    <a:cubicBezTo>
                      <a:pt x="412" y="2443"/>
                      <a:pt x="389" y="2420"/>
                      <a:pt x="389" y="2375"/>
                    </a:cubicBezTo>
                    <a:lnTo>
                      <a:pt x="389" y="434"/>
                    </a:lnTo>
                    <a:cubicBezTo>
                      <a:pt x="389" y="412"/>
                      <a:pt x="412" y="366"/>
                      <a:pt x="457" y="366"/>
                    </a:cubicBezTo>
                    <a:close/>
                    <a:moveTo>
                      <a:pt x="457" y="1"/>
                    </a:moveTo>
                    <a:cubicBezTo>
                      <a:pt x="206" y="1"/>
                      <a:pt x="1" y="206"/>
                      <a:pt x="1" y="434"/>
                    </a:cubicBezTo>
                    <a:lnTo>
                      <a:pt x="1" y="2375"/>
                    </a:lnTo>
                    <a:cubicBezTo>
                      <a:pt x="1" y="2626"/>
                      <a:pt x="206" y="2831"/>
                      <a:pt x="457" y="2831"/>
                    </a:cubicBezTo>
                    <a:lnTo>
                      <a:pt x="12669" y="2831"/>
                    </a:lnTo>
                    <a:cubicBezTo>
                      <a:pt x="12920" y="2831"/>
                      <a:pt x="13125" y="2626"/>
                      <a:pt x="13125" y="2375"/>
                    </a:cubicBezTo>
                    <a:lnTo>
                      <a:pt x="13125" y="434"/>
                    </a:lnTo>
                    <a:cubicBezTo>
                      <a:pt x="13125" y="206"/>
                      <a:pt x="12920" y="1"/>
                      <a:pt x="12669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4"/>
              <p:cNvSpPr/>
              <p:nvPr/>
            </p:nvSpPr>
            <p:spPr>
              <a:xfrm>
                <a:off x="2935500" y="3187025"/>
                <a:ext cx="13150" cy="19632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7853" extrusionOk="0">
                    <a:moveTo>
                      <a:pt x="320" y="1"/>
                    </a:moveTo>
                    <a:cubicBezTo>
                      <a:pt x="206" y="23"/>
                      <a:pt x="137" y="92"/>
                      <a:pt x="137" y="206"/>
                    </a:cubicBezTo>
                    <a:lnTo>
                      <a:pt x="0" y="7670"/>
                    </a:lnTo>
                    <a:cubicBezTo>
                      <a:pt x="0" y="7784"/>
                      <a:pt x="92" y="7852"/>
                      <a:pt x="183" y="7852"/>
                    </a:cubicBezTo>
                    <a:cubicBezTo>
                      <a:pt x="297" y="7852"/>
                      <a:pt x="388" y="7784"/>
                      <a:pt x="388" y="7670"/>
                    </a:cubicBezTo>
                    <a:lnTo>
                      <a:pt x="525" y="206"/>
                    </a:lnTo>
                    <a:cubicBezTo>
                      <a:pt x="525" y="92"/>
                      <a:pt x="434" y="1"/>
                      <a:pt x="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4"/>
              <p:cNvSpPr/>
              <p:nvPr/>
            </p:nvSpPr>
            <p:spPr>
              <a:xfrm>
                <a:off x="2063575" y="3869500"/>
                <a:ext cx="164925" cy="6134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24538" extrusionOk="0">
                    <a:moveTo>
                      <a:pt x="0" y="1"/>
                    </a:moveTo>
                    <a:lnTo>
                      <a:pt x="0" y="21342"/>
                    </a:lnTo>
                    <a:cubicBezTo>
                      <a:pt x="0" y="23123"/>
                      <a:pt x="1484" y="24538"/>
                      <a:pt x="3310" y="24538"/>
                    </a:cubicBezTo>
                    <a:cubicBezTo>
                      <a:pt x="5113" y="24538"/>
                      <a:pt x="6597" y="23123"/>
                      <a:pt x="6597" y="21342"/>
                    </a:cubicBezTo>
                    <a:lnTo>
                      <a:pt x="6597" y="1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54"/>
              <p:cNvSpPr/>
              <p:nvPr/>
            </p:nvSpPr>
            <p:spPr>
              <a:xfrm>
                <a:off x="2078400" y="3869500"/>
                <a:ext cx="135275" cy="57465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22986" extrusionOk="0">
                    <a:moveTo>
                      <a:pt x="1" y="1"/>
                    </a:moveTo>
                    <a:lnTo>
                      <a:pt x="1" y="19996"/>
                    </a:lnTo>
                    <a:cubicBezTo>
                      <a:pt x="1" y="21662"/>
                      <a:pt x="1210" y="22986"/>
                      <a:pt x="2694" y="22986"/>
                    </a:cubicBezTo>
                    <a:cubicBezTo>
                      <a:pt x="4200" y="22986"/>
                      <a:pt x="5410" y="21662"/>
                      <a:pt x="5410" y="19996"/>
                    </a:cubicBezTo>
                    <a:lnTo>
                      <a:pt x="5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4"/>
              <p:cNvSpPr/>
              <p:nvPr/>
            </p:nvSpPr>
            <p:spPr>
              <a:xfrm>
                <a:off x="2084100" y="3955675"/>
                <a:ext cx="123850" cy="45995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8398" extrusionOk="0">
                    <a:moveTo>
                      <a:pt x="1" y="0"/>
                    </a:moveTo>
                    <a:lnTo>
                      <a:pt x="1" y="16001"/>
                    </a:lnTo>
                    <a:cubicBezTo>
                      <a:pt x="1" y="17325"/>
                      <a:pt x="1119" y="18397"/>
                      <a:pt x="2489" y="18397"/>
                    </a:cubicBezTo>
                    <a:cubicBezTo>
                      <a:pt x="3836" y="18397"/>
                      <a:pt x="4954" y="17325"/>
                      <a:pt x="4954" y="16001"/>
                    </a:cubicBezTo>
                    <a:lnTo>
                      <a:pt x="49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4"/>
              <p:cNvSpPr/>
              <p:nvPr/>
            </p:nvSpPr>
            <p:spPr>
              <a:xfrm>
                <a:off x="2037325" y="3813000"/>
                <a:ext cx="21627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8651" h="2649" extrusionOk="0">
                    <a:moveTo>
                      <a:pt x="1301" y="1"/>
                    </a:moveTo>
                    <a:cubicBezTo>
                      <a:pt x="571" y="1"/>
                      <a:pt x="0" y="594"/>
                      <a:pt x="0" y="1325"/>
                    </a:cubicBezTo>
                    <a:cubicBezTo>
                      <a:pt x="0" y="2055"/>
                      <a:pt x="571" y="2649"/>
                      <a:pt x="1301" y="2649"/>
                    </a:cubicBezTo>
                    <a:lnTo>
                      <a:pt x="7350" y="2649"/>
                    </a:lnTo>
                    <a:cubicBezTo>
                      <a:pt x="8058" y="2649"/>
                      <a:pt x="8651" y="2055"/>
                      <a:pt x="8651" y="1325"/>
                    </a:cubicBezTo>
                    <a:cubicBezTo>
                      <a:pt x="8651" y="594"/>
                      <a:pt x="8058" y="1"/>
                      <a:pt x="7350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54"/>
              <p:cNvSpPr/>
              <p:nvPr/>
            </p:nvSpPr>
            <p:spPr>
              <a:xfrm>
                <a:off x="2125200" y="4081200"/>
                <a:ext cx="148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5" extrusionOk="0">
                    <a:moveTo>
                      <a:pt x="297" y="1"/>
                    </a:moveTo>
                    <a:cubicBezTo>
                      <a:pt x="137" y="1"/>
                      <a:pt x="0" y="138"/>
                      <a:pt x="0" y="298"/>
                    </a:cubicBezTo>
                    <a:cubicBezTo>
                      <a:pt x="0" y="457"/>
                      <a:pt x="137" y="594"/>
                      <a:pt x="297" y="594"/>
                    </a:cubicBezTo>
                    <a:cubicBezTo>
                      <a:pt x="480" y="594"/>
                      <a:pt x="594" y="457"/>
                      <a:pt x="594" y="298"/>
                    </a:cubicBezTo>
                    <a:cubicBezTo>
                      <a:pt x="594" y="138"/>
                      <a:pt x="480" y="1"/>
                      <a:pt x="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54"/>
              <p:cNvSpPr/>
              <p:nvPr/>
            </p:nvSpPr>
            <p:spPr>
              <a:xfrm>
                <a:off x="2164575" y="4177650"/>
                <a:ext cx="154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320"/>
                    </a:cubicBezTo>
                    <a:cubicBezTo>
                      <a:pt x="0" y="480"/>
                      <a:pt x="137" y="617"/>
                      <a:pt x="297" y="617"/>
                    </a:cubicBezTo>
                    <a:cubicBezTo>
                      <a:pt x="480" y="617"/>
                      <a:pt x="617" y="480"/>
                      <a:pt x="617" y="320"/>
                    </a:cubicBezTo>
                    <a:cubicBezTo>
                      <a:pt x="617" y="137"/>
                      <a:pt x="480" y="0"/>
                      <a:pt x="2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54"/>
              <p:cNvSpPr/>
              <p:nvPr/>
            </p:nvSpPr>
            <p:spPr>
              <a:xfrm>
                <a:off x="2103500" y="4221000"/>
                <a:ext cx="148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5" extrusionOk="0">
                    <a:moveTo>
                      <a:pt x="298" y="1"/>
                    </a:moveTo>
                    <a:cubicBezTo>
                      <a:pt x="138" y="1"/>
                      <a:pt x="1" y="138"/>
                      <a:pt x="1" y="298"/>
                    </a:cubicBezTo>
                    <a:cubicBezTo>
                      <a:pt x="1" y="457"/>
                      <a:pt x="138" y="594"/>
                      <a:pt x="298" y="594"/>
                    </a:cubicBezTo>
                    <a:cubicBezTo>
                      <a:pt x="480" y="594"/>
                      <a:pt x="594" y="457"/>
                      <a:pt x="594" y="298"/>
                    </a:cubicBezTo>
                    <a:cubicBezTo>
                      <a:pt x="594" y="138"/>
                      <a:pt x="480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54"/>
              <p:cNvSpPr/>
              <p:nvPr/>
            </p:nvSpPr>
            <p:spPr>
              <a:xfrm>
                <a:off x="1721750" y="3869500"/>
                <a:ext cx="164950" cy="653975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26159" extrusionOk="0">
                    <a:moveTo>
                      <a:pt x="1" y="1"/>
                    </a:moveTo>
                    <a:lnTo>
                      <a:pt x="1" y="22757"/>
                    </a:lnTo>
                    <a:cubicBezTo>
                      <a:pt x="1" y="24629"/>
                      <a:pt x="1484" y="26158"/>
                      <a:pt x="3310" y="26158"/>
                    </a:cubicBezTo>
                    <a:cubicBezTo>
                      <a:pt x="5114" y="26158"/>
                      <a:pt x="6597" y="24629"/>
                      <a:pt x="6597" y="22757"/>
                    </a:cubicBezTo>
                    <a:lnTo>
                      <a:pt x="6597" y="1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54"/>
              <p:cNvSpPr/>
              <p:nvPr/>
            </p:nvSpPr>
            <p:spPr>
              <a:xfrm>
                <a:off x="1736600" y="3869500"/>
                <a:ext cx="135250" cy="612325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24493" extrusionOk="0">
                    <a:moveTo>
                      <a:pt x="0" y="1"/>
                    </a:moveTo>
                    <a:lnTo>
                      <a:pt x="0" y="21319"/>
                    </a:lnTo>
                    <a:cubicBezTo>
                      <a:pt x="0" y="23077"/>
                      <a:pt x="1210" y="24492"/>
                      <a:pt x="2694" y="24492"/>
                    </a:cubicBezTo>
                    <a:cubicBezTo>
                      <a:pt x="4200" y="24492"/>
                      <a:pt x="5410" y="23077"/>
                      <a:pt x="5410" y="21319"/>
                    </a:cubicBezTo>
                    <a:lnTo>
                      <a:pt x="5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54"/>
              <p:cNvSpPr/>
              <p:nvPr/>
            </p:nvSpPr>
            <p:spPr>
              <a:xfrm>
                <a:off x="1742300" y="3961375"/>
                <a:ext cx="123850" cy="49020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9608" extrusionOk="0">
                    <a:moveTo>
                      <a:pt x="1" y="0"/>
                    </a:moveTo>
                    <a:lnTo>
                      <a:pt x="1" y="17051"/>
                    </a:lnTo>
                    <a:cubicBezTo>
                      <a:pt x="1" y="18466"/>
                      <a:pt x="1119" y="19607"/>
                      <a:pt x="2488" y="19607"/>
                    </a:cubicBezTo>
                    <a:cubicBezTo>
                      <a:pt x="3835" y="19607"/>
                      <a:pt x="4954" y="18466"/>
                      <a:pt x="4954" y="17051"/>
                    </a:cubicBezTo>
                    <a:lnTo>
                      <a:pt x="49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4"/>
              <p:cNvSpPr/>
              <p:nvPr/>
            </p:nvSpPr>
            <p:spPr>
              <a:xfrm>
                <a:off x="1695500" y="3813000"/>
                <a:ext cx="216300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2649" extrusionOk="0">
                    <a:moveTo>
                      <a:pt x="1302" y="1"/>
                    </a:moveTo>
                    <a:cubicBezTo>
                      <a:pt x="571" y="1"/>
                      <a:pt x="1" y="594"/>
                      <a:pt x="1" y="1325"/>
                    </a:cubicBezTo>
                    <a:cubicBezTo>
                      <a:pt x="1" y="2055"/>
                      <a:pt x="571" y="2649"/>
                      <a:pt x="1302" y="2649"/>
                    </a:cubicBezTo>
                    <a:lnTo>
                      <a:pt x="7351" y="2649"/>
                    </a:lnTo>
                    <a:cubicBezTo>
                      <a:pt x="8081" y="2649"/>
                      <a:pt x="8652" y="2055"/>
                      <a:pt x="8652" y="1325"/>
                    </a:cubicBezTo>
                    <a:cubicBezTo>
                      <a:pt x="8652" y="594"/>
                      <a:pt x="8081" y="1"/>
                      <a:pt x="7351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54"/>
              <p:cNvSpPr/>
              <p:nvPr/>
            </p:nvSpPr>
            <p:spPr>
              <a:xfrm>
                <a:off x="1783375" y="4081200"/>
                <a:ext cx="154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95" extrusionOk="0">
                    <a:moveTo>
                      <a:pt x="298" y="1"/>
                    </a:moveTo>
                    <a:cubicBezTo>
                      <a:pt x="138" y="1"/>
                      <a:pt x="1" y="138"/>
                      <a:pt x="1" y="298"/>
                    </a:cubicBezTo>
                    <a:cubicBezTo>
                      <a:pt x="1" y="457"/>
                      <a:pt x="138" y="594"/>
                      <a:pt x="298" y="594"/>
                    </a:cubicBezTo>
                    <a:cubicBezTo>
                      <a:pt x="480" y="594"/>
                      <a:pt x="617" y="457"/>
                      <a:pt x="617" y="298"/>
                    </a:cubicBezTo>
                    <a:cubicBezTo>
                      <a:pt x="617" y="138"/>
                      <a:pt x="480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54"/>
              <p:cNvSpPr/>
              <p:nvPr/>
            </p:nvSpPr>
            <p:spPr>
              <a:xfrm>
                <a:off x="1822750" y="4177650"/>
                <a:ext cx="154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17" extrusionOk="0">
                    <a:moveTo>
                      <a:pt x="298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480"/>
                      <a:pt x="138" y="617"/>
                      <a:pt x="298" y="617"/>
                    </a:cubicBezTo>
                    <a:cubicBezTo>
                      <a:pt x="480" y="617"/>
                      <a:pt x="617" y="480"/>
                      <a:pt x="617" y="320"/>
                    </a:cubicBezTo>
                    <a:cubicBezTo>
                      <a:pt x="617" y="137"/>
                      <a:pt x="480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54"/>
              <p:cNvSpPr/>
              <p:nvPr/>
            </p:nvSpPr>
            <p:spPr>
              <a:xfrm>
                <a:off x="1761700" y="4221000"/>
                <a:ext cx="1542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95" extrusionOk="0">
                    <a:moveTo>
                      <a:pt x="297" y="1"/>
                    </a:moveTo>
                    <a:cubicBezTo>
                      <a:pt x="138" y="1"/>
                      <a:pt x="1" y="138"/>
                      <a:pt x="1" y="298"/>
                    </a:cubicBezTo>
                    <a:cubicBezTo>
                      <a:pt x="1" y="457"/>
                      <a:pt x="138" y="594"/>
                      <a:pt x="297" y="594"/>
                    </a:cubicBezTo>
                    <a:cubicBezTo>
                      <a:pt x="480" y="594"/>
                      <a:pt x="617" y="457"/>
                      <a:pt x="617" y="298"/>
                    </a:cubicBezTo>
                    <a:cubicBezTo>
                      <a:pt x="617" y="138"/>
                      <a:pt x="480" y="1"/>
                      <a:pt x="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54"/>
              <p:cNvSpPr/>
              <p:nvPr/>
            </p:nvSpPr>
            <p:spPr>
              <a:xfrm>
                <a:off x="1367975" y="3863800"/>
                <a:ext cx="164925" cy="698475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27939" extrusionOk="0">
                    <a:moveTo>
                      <a:pt x="0" y="0"/>
                    </a:moveTo>
                    <a:lnTo>
                      <a:pt x="0" y="24286"/>
                    </a:lnTo>
                    <a:cubicBezTo>
                      <a:pt x="0" y="26295"/>
                      <a:pt x="1461" y="27938"/>
                      <a:pt x="3287" y="27938"/>
                    </a:cubicBezTo>
                    <a:cubicBezTo>
                      <a:pt x="5113" y="27938"/>
                      <a:pt x="6597" y="26295"/>
                      <a:pt x="6597" y="24286"/>
                    </a:cubicBezTo>
                    <a:lnTo>
                      <a:pt x="6597" y="0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54"/>
              <p:cNvSpPr/>
              <p:nvPr/>
            </p:nvSpPr>
            <p:spPr>
              <a:xfrm>
                <a:off x="1382800" y="3863800"/>
                <a:ext cx="134700" cy="6539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6159" extrusionOk="0">
                    <a:moveTo>
                      <a:pt x="1" y="0"/>
                    </a:moveTo>
                    <a:lnTo>
                      <a:pt x="1" y="22757"/>
                    </a:lnTo>
                    <a:cubicBezTo>
                      <a:pt x="1" y="24629"/>
                      <a:pt x="1210" y="26158"/>
                      <a:pt x="2694" y="26158"/>
                    </a:cubicBezTo>
                    <a:cubicBezTo>
                      <a:pt x="4178" y="26158"/>
                      <a:pt x="5387" y="24629"/>
                      <a:pt x="5387" y="22757"/>
                    </a:cubicBezTo>
                    <a:lnTo>
                      <a:pt x="53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54"/>
              <p:cNvSpPr/>
              <p:nvPr/>
            </p:nvSpPr>
            <p:spPr>
              <a:xfrm>
                <a:off x="1388500" y="3962525"/>
                <a:ext cx="123300" cy="522725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0909" extrusionOk="0">
                    <a:moveTo>
                      <a:pt x="1" y="0"/>
                    </a:moveTo>
                    <a:lnTo>
                      <a:pt x="1" y="18192"/>
                    </a:lnTo>
                    <a:cubicBezTo>
                      <a:pt x="1" y="19698"/>
                      <a:pt x="1096" y="20908"/>
                      <a:pt x="2466" y="20908"/>
                    </a:cubicBezTo>
                    <a:cubicBezTo>
                      <a:pt x="3835" y="20908"/>
                      <a:pt x="4931" y="19698"/>
                      <a:pt x="4931" y="18192"/>
                    </a:cubicBezTo>
                    <a:lnTo>
                      <a:pt x="49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54"/>
              <p:cNvSpPr/>
              <p:nvPr/>
            </p:nvSpPr>
            <p:spPr>
              <a:xfrm>
                <a:off x="1341150" y="3813000"/>
                <a:ext cx="216850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2649" extrusionOk="0">
                    <a:moveTo>
                      <a:pt x="1324" y="1"/>
                    </a:moveTo>
                    <a:cubicBezTo>
                      <a:pt x="594" y="1"/>
                      <a:pt x="0" y="594"/>
                      <a:pt x="0" y="1325"/>
                    </a:cubicBezTo>
                    <a:cubicBezTo>
                      <a:pt x="0" y="2055"/>
                      <a:pt x="594" y="2649"/>
                      <a:pt x="1324" y="2649"/>
                    </a:cubicBezTo>
                    <a:lnTo>
                      <a:pt x="7350" y="2649"/>
                    </a:lnTo>
                    <a:cubicBezTo>
                      <a:pt x="8080" y="2649"/>
                      <a:pt x="8674" y="2055"/>
                      <a:pt x="8674" y="1325"/>
                    </a:cubicBezTo>
                    <a:cubicBezTo>
                      <a:pt x="8674" y="594"/>
                      <a:pt x="8080" y="1"/>
                      <a:pt x="7350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54"/>
              <p:cNvSpPr/>
              <p:nvPr/>
            </p:nvSpPr>
            <p:spPr>
              <a:xfrm>
                <a:off x="1429600" y="4081200"/>
                <a:ext cx="148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5" extrusionOk="0">
                    <a:moveTo>
                      <a:pt x="297" y="1"/>
                    </a:moveTo>
                    <a:cubicBezTo>
                      <a:pt x="137" y="1"/>
                      <a:pt x="0" y="138"/>
                      <a:pt x="0" y="298"/>
                    </a:cubicBezTo>
                    <a:cubicBezTo>
                      <a:pt x="0" y="457"/>
                      <a:pt x="137" y="594"/>
                      <a:pt x="297" y="594"/>
                    </a:cubicBezTo>
                    <a:cubicBezTo>
                      <a:pt x="457" y="594"/>
                      <a:pt x="594" y="457"/>
                      <a:pt x="594" y="298"/>
                    </a:cubicBezTo>
                    <a:cubicBezTo>
                      <a:pt x="594" y="138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54"/>
              <p:cNvSpPr/>
              <p:nvPr/>
            </p:nvSpPr>
            <p:spPr>
              <a:xfrm>
                <a:off x="1468975" y="4177650"/>
                <a:ext cx="148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617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320"/>
                    </a:cubicBezTo>
                    <a:cubicBezTo>
                      <a:pt x="0" y="480"/>
                      <a:pt x="137" y="617"/>
                      <a:pt x="297" y="617"/>
                    </a:cubicBezTo>
                    <a:cubicBezTo>
                      <a:pt x="457" y="617"/>
                      <a:pt x="594" y="480"/>
                      <a:pt x="594" y="320"/>
                    </a:cubicBezTo>
                    <a:cubicBezTo>
                      <a:pt x="594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4"/>
              <p:cNvSpPr/>
              <p:nvPr/>
            </p:nvSpPr>
            <p:spPr>
              <a:xfrm>
                <a:off x="1407900" y="4221000"/>
                <a:ext cx="148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5" extrusionOk="0">
                    <a:moveTo>
                      <a:pt x="298" y="1"/>
                    </a:moveTo>
                    <a:cubicBezTo>
                      <a:pt x="138" y="1"/>
                      <a:pt x="1" y="138"/>
                      <a:pt x="1" y="298"/>
                    </a:cubicBezTo>
                    <a:cubicBezTo>
                      <a:pt x="1" y="457"/>
                      <a:pt x="138" y="594"/>
                      <a:pt x="298" y="594"/>
                    </a:cubicBezTo>
                    <a:cubicBezTo>
                      <a:pt x="457" y="594"/>
                      <a:pt x="594" y="457"/>
                      <a:pt x="594" y="298"/>
                    </a:cubicBezTo>
                    <a:cubicBezTo>
                      <a:pt x="594" y="138"/>
                      <a:pt x="457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54"/>
              <p:cNvSpPr/>
              <p:nvPr/>
            </p:nvSpPr>
            <p:spPr>
              <a:xfrm>
                <a:off x="2330625" y="4025850"/>
                <a:ext cx="48525" cy="56952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81" extrusionOk="0">
                    <a:moveTo>
                      <a:pt x="0" y="1"/>
                    </a:moveTo>
                    <a:lnTo>
                      <a:pt x="0" y="22780"/>
                    </a:lnTo>
                    <a:lnTo>
                      <a:pt x="1941" y="22780"/>
                    </a:lnTo>
                    <a:lnTo>
                      <a:pt x="194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54"/>
              <p:cNvSpPr/>
              <p:nvPr/>
            </p:nvSpPr>
            <p:spPr>
              <a:xfrm>
                <a:off x="1197925" y="4025850"/>
                <a:ext cx="47950" cy="56952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2781" extrusionOk="0">
                    <a:moveTo>
                      <a:pt x="0" y="1"/>
                    </a:moveTo>
                    <a:lnTo>
                      <a:pt x="0" y="22780"/>
                    </a:lnTo>
                    <a:lnTo>
                      <a:pt x="1917" y="22780"/>
                    </a:lnTo>
                    <a:lnTo>
                      <a:pt x="191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54"/>
              <p:cNvSpPr/>
              <p:nvPr/>
            </p:nvSpPr>
            <p:spPr>
              <a:xfrm>
                <a:off x="1164825" y="3999600"/>
                <a:ext cx="1259975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50399" h="3083" extrusionOk="0">
                    <a:moveTo>
                      <a:pt x="1256" y="1"/>
                    </a:moveTo>
                    <a:cubicBezTo>
                      <a:pt x="548" y="1"/>
                      <a:pt x="0" y="571"/>
                      <a:pt x="0" y="1279"/>
                    </a:cubicBezTo>
                    <a:lnTo>
                      <a:pt x="0" y="1804"/>
                    </a:lnTo>
                    <a:cubicBezTo>
                      <a:pt x="0" y="2512"/>
                      <a:pt x="548" y="3082"/>
                      <a:pt x="1256" y="3082"/>
                    </a:cubicBezTo>
                    <a:lnTo>
                      <a:pt x="49143" y="3082"/>
                    </a:lnTo>
                    <a:cubicBezTo>
                      <a:pt x="49828" y="3082"/>
                      <a:pt x="50399" y="2512"/>
                      <a:pt x="50399" y="1804"/>
                    </a:cubicBezTo>
                    <a:lnTo>
                      <a:pt x="50399" y="1279"/>
                    </a:lnTo>
                    <a:cubicBezTo>
                      <a:pt x="50399" y="571"/>
                      <a:pt x="49828" y="1"/>
                      <a:pt x="49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54"/>
              <p:cNvSpPr/>
              <p:nvPr/>
            </p:nvSpPr>
            <p:spPr>
              <a:xfrm>
                <a:off x="1172250" y="4233000"/>
                <a:ext cx="12274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49098" h="1165" extrusionOk="0">
                    <a:moveTo>
                      <a:pt x="571" y="0"/>
                    </a:moveTo>
                    <a:cubicBezTo>
                      <a:pt x="251" y="0"/>
                      <a:pt x="0" y="274"/>
                      <a:pt x="0" y="594"/>
                    </a:cubicBezTo>
                    <a:cubicBezTo>
                      <a:pt x="0" y="913"/>
                      <a:pt x="251" y="1164"/>
                      <a:pt x="571" y="1164"/>
                    </a:cubicBezTo>
                    <a:lnTo>
                      <a:pt x="48527" y="1164"/>
                    </a:lnTo>
                    <a:cubicBezTo>
                      <a:pt x="48846" y="1164"/>
                      <a:pt x="49097" y="913"/>
                      <a:pt x="49097" y="594"/>
                    </a:cubicBezTo>
                    <a:cubicBezTo>
                      <a:pt x="49097" y="274"/>
                      <a:pt x="48846" y="0"/>
                      <a:pt x="48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54"/>
              <p:cNvSpPr/>
              <p:nvPr/>
            </p:nvSpPr>
            <p:spPr>
              <a:xfrm>
                <a:off x="1149425" y="4591350"/>
                <a:ext cx="1415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2055" extrusionOk="0">
                    <a:moveTo>
                      <a:pt x="1004" y="1"/>
                    </a:moveTo>
                    <a:cubicBezTo>
                      <a:pt x="457" y="1"/>
                      <a:pt x="0" y="457"/>
                      <a:pt x="0" y="1028"/>
                    </a:cubicBezTo>
                    <a:cubicBezTo>
                      <a:pt x="0" y="1598"/>
                      <a:pt x="457" y="2055"/>
                      <a:pt x="1004" y="2055"/>
                    </a:cubicBezTo>
                    <a:lnTo>
                      <a:pt x="4634" y="2055"/>
                    </a:lnTo>
                    <a:cubicBezTo>
                      <a:pt x="5204" y="2055"/>
                      <a:pt x="5661" y="1598"/>
                      <a:pt x="5661" y="1028"/>
                    </a:cubicBezTo>
                    <a:cubicBezTo>
                      <a:pt x="5661" y="457"/>
                      <a:pt x="5204" y="1"/>
                      <a:pt x="4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54"/>
              <p:cNvSpPr/>
              <p:nvPr/>
            </p:nvSpPr>
            <p:spPr>
              <a:xfrm>
                <a:off x="2288400" y="4591350"/>
                <a:ext cx="1415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2055" extrusionOk="0">
                    <a:moveTo>
                      <a:pt x="1027" y="1"/>
                    </a:moveTo>
                    <a:cubicBezTo>
                      <a:pt x="457" y="1"/>
                      <a:pt x="0" y="457"/>
                      <a:pt x="0" y="1028"/>
                    </a:cubicBezTo>
                    <a:cubicBezTo>
                      <a:pt x="0" y="1598"/>
                      <a:pt x="457" y="2055"/>
                      <a:pt x="1027" y="2055"/>
                    </a:cubicBezTo>
                    <a:lnTo>
                      <a:pt x="4634" y="2055"/>
                    </a:lnTo>
                    <a:cubicBezTo>
                      <a:pt x="5204" y="2055"/>
                      <a:pt x="5661" y="1598"/>
                      <a:pt x="5661" y="1028"/>
                    </a:cubicBezTo>
                    <a:cubicBezTo>
                      <a:pt x="5661" y="457"/>
                      <a:pt x="5204" y="1"/>
                      <a:pt x="4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54"/>
              <p:cNvSpPr/>
              <p:nvPr/>
            </p:nvSpPr>
            <p:spPr>
              <a:xfrm>
                <a:off x="2553875" y="3960225"/>
                <a:ext cx="625875" cy="687650"/>
              </a:xfrm>
              <a:custGeom>
                <a:avLst/>
                <a:gdLst/>
                <a:ahLst/>
                <a:cxnLst/>
                <a:rect l="l" t="t" r="r" b="b"/>
                <a:pathLst>
                  <a:path w="25035" h="27506" extrusionOk="0">
                    <a:moveTo>
                      <a:pt x="16041" y="1"/>
                    </a:moveTo>
                    <a:lnTo>
                      <a:pt x="8988" y="24"/>
                    </a:lnTo>
                    <a:lnTo>
                      <a:pt x="9034" y="9245"/>
                    </a:lnTo>
                    <a:lnTo>
                      <a:pt x="1136" y="23077"/>
                    </a:lnTo>
                    <a:cubicBezTo>
                      <a:pt x="0" y="25054"/>
                      <a:pt x="1420" y="27505"/>
                      <a:pt x="3684" y="27505"/>
                    </a:cubicBezTo>
                    <a:cubicBezTo>
                      <a:pt x="3695" y="27505"/>
                      <a:pt x="3705" y="27505"/>
                      <a:pt x="3716" y="27505"/>
                    </a:cubicBezTo>
                    <a:lnTo>
                      <a:pt x="21337" y="27437"/>
                    </a:lnTo>
                    <a:cubicBezTo>
                      <a:pt x="23619" y="27414"/>
                      <a:pt x="25034" y="24949"/>
                      <a:pt x="23893" y="22963"/>
                    </a:cubicBezTo>
                    <a:lnTo>
                      <a:pt x="16087" y="9587"/>
                    </a:lnTo>
                    <a:lnTo>
                      <a:pt x="16041" y="1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54"/>
              <p:cNvSpPr/>
              <p:nvPr/>
            </p:nvSpPr>
            <p:spPr>
              <a:xfrm>
                <a:off x="2595525" y="3968800"/>
                <a:ext cx="547700" cy="648825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25953" extrusionOk="0">
                    <a:moveTo>
                      <a:pt x="13257" y="0"/>
                    </a:moveTo>
                    <a:lnTo>
                      <a:pt x="8509" y="23"/>
                    </a:lnTo>
                    <a:lnTo>
                      <a:pt x="8555" y="9222"/>
                    </a:lnTo>
                    <a:lnTo>
                      <a:pt x="1000" y="22164"/>
                    </a:lnTo>
                    <a:cubicBezTo>
                      <a:pt x="1" y="23844"/>
                      <a:pt x="1237" y="25953"/>
                      <a:pt x="3227" y="25953"/>
                    </a:cubicBezTo>
                    <a:cubicBezTo>
                      <a:pt x="3238" y="25953"/>
                      <a:pt x="3249" y="25953"/>
                      <a:pt x="3259" y="25953"/>
                    </a:cubicBezTo>
                    <a:lnTo>
                      <a:pt x="18666" y="25884"/>
                    </a:lnTo>
                    <a:cubicBezTo>
                      <a:pt x="20675" y="25884"/>
                      <a:pt x="21908" y="23761"/>
                      <a:pt x="20903" y="22072"/>
                    </a:cubicBezTo>
                    <a:lnTo>
                      <a:pt x="13302" y="9336"/>
                    </a:lnTo>
                    <a:lnTo>
                      <a:pt x="132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54"/>
              <p:cNvSpPr/>
              <p:nvPr/>
            </p:nvSpPr>
            <p:spPr>
              <a:xfrm>
                <a:off x="2657600" y="4350325"/>
                <a:ext cx="4176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16704" h="9323" extrusionOk="0">
                    <a:moveTo>
                      <a:pt x="11397" y="0"/>
                    </a:moveTo>
                    <a:cubicBezTo>
                      <a:pt x="11151" y="0"/>
                      <a:pt x="10901" y="47"/>
                      <a:pt x="10660" y="146"/>
                    </a:cubicBezTo>
                    <a:cubicBezTo>
                      <a:pt x="9890" y="441"/>
                      <a:pt x="9155" y="677"/>
                      <a:pt x="8506" y="677"/>
                    </a:cubicBezTo>
                    <a:cubicBezTo>
                      <a:pt x="8251" y="677"/>
                      <a:pt x="8009" y="641"/>
                      <a:pt x="7784" y="557"/>
                    </a:cubicBezTo>
                    <a:cubicBezTo>
                      <a:pt x="7223" y="336"/>
                      <a:pt x="6605" y="216"/>
                      <a:pt x="5999" y="216"/>
                    </a:cubicBezTo>
                    <a:cubicBezTo>
                      <a:pt x="4855" y="216"/>
                      <a:pt x="3755" y="645"/>
                      <a:pt x="3173" y="1630"/>
                    </a:cubicBezTo>
                    <a:lnTo>
                      <a:pt x="982" y="5396"/>
                    </a:lnTo>
                    <a:cubicBezTo>
                      <a:pt x="0" y="7108"/>
                      <a:pt x="1233" y="9276"/>
                      <a:pt x="3196" y="9276"/>
                    </a:cubicBezTo>
                    <a:lnTo>
                      <a:pt x="13467" y="9322"/>
                    </a:lnTo>
                    <a:cubicBezTo>
                      <a:pt x="13478" y="9322"/>
                      <a:pt x="13488" y="9322"/>
                      <a:pt x="13499" y="9322"/>
                    </a:cubicBezTo>
                    <a:cubicBezTo>
                      <a:pt x="15466" y="9322"/>
                      <a:pt x="16703" y="7190"/>
                      <a:pt x="15727" y="5465"/>
                    </a:cubicBezTo>
                    <a:lnTo>
                      <a:pt x="13901" y="2292"/>
                    </a:lnTo>
                    <a:lnTo>
                      <a:pt x="13056" y="922"/>
                    </a:lnTo>
                    <a:cubicBezTo>
                      <a:pt x="12690" y="340"/>
                      <a:pt x="12058" y="0"/>
                      <a:pt x="11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54"/>
              <p:cNvSpPr/>
              <p:nvPr/>
            </p:nvSpPr>
            <p:spPr>
              <a:xfrm>
                <a:off x="2856175" y="4336850"/>
                <a:ext cx="337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85" y="0"/>
                    </a:moveTo>
                    <a:cubicBezTo>
                      <a:pt x="297" y="0"/>
                      <a:pt x="1" y="297"/>
                      <a:pt x="1" y="662"/>
                    </a:cubicBezTo>
                    <a:cubicBezTo>
                      <a:pt x="1" y="1028"/>
                      <a:pt x="297" y="1324"/>
                      <a:pt x="685" y="1324"/>
                    </a:cubicBezTo>
                    <a:cubicBezTo>
                      <a:pt x="1050" y="1324"/>
                      <a:pt x="1347" y="1028"/>
                      <a:pt x="1347" y="662"/>
                    </a:cubicBezTo>
                    <a:cubicBezTo>
                      <a:pt x="1347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54"/>
              <p:cNvSpPr/>
              <p:nvPr/>
            </p:nvSpPr>
            <p:spPr>
              <a:xfrm>
                <a:off x="2806525" y="4308325"/>
                <a:ext cx="251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005" extrusionOk="0">
                    <a:moveTo>
                      <a:pt x="503" y="0"/>
                    </a:moveTo>
                    <a:cubicBezTo>
                      <a:pt x="229" y="0"/>
                      <a:pt x="1" y="206"/>
                      <a:pt x="1" y="502"/>
                    </a:cubicBezTo>
                    <a:cubicBezTo>
                      <a:pt x="1" y="776"/>
                      <a:pt x="229" y="1005"/>
                      <a:pt x="503" y="1005"/>
                    </a:cubicBezTo>
                    <a:cubicBezTo>
                      <a:pt x="777" y="1005"/>
                      <a:pt x="1005" y="776"/>
                      <a:pt x="1005" y="502"/>
                    </a:cubicBezTo>
                    <a:cubicBezTo>
                      <a:pt x="1005" y="206"/>
                      <a:pt x="777" y="0"/>
                      <a:pt x="5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54"/>
              <p:cNvSpPr/>
              <p:nvPr/>
            </p:nvSpPr>
            <p:spPr>
              <a:xfrm>
                <a:off x="2874425" y="4275800"/>
                <a:ext cx="251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005" extrusionOk="0">
                    <a:moveTo>
                      <a:pt x="503" y="0"/>
                    </a:moveTo>
                    <a:cubicBezTo>
                      <a:pt x="206" y="0"/>
                      <a:pt x="1" y="228"/>
                      <a:pt x="1" y="502"/>
                    </a:cubicBezTo>
                    <a:cubicBezTo>
                      <a:pt x="1" y="776"/>
                      <a:pt x="206" y="1005"/>
                      <a:pt x="503" y="1005"/>
                    </a:cubicBezTo>
                    <a:cubicBezTo>
                      <a:pt x="777" y="1005"/>
                      <a:pt x="1005" y="776"/>
                      <a:pt x="1005" y="502"/>
                    </a:cubicBezTo>
                    <a:cubicBezTo>
                      <a:pt x="1005" y="228"/>
                      <a:pt x="777" y="0"/>
                      <a:pt x="5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54"/>
              <p:cNvSpPr/>
              <p:nvPr/>
            </p:nvSpPr>
            <p:spPr>
              <a:xfrm>
                <a:off x="2759750" y="3911725"/>
                <a:ext cx="2157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2307" extrusionOk="0">
                    <a:moveTo>
                      <a:pt x="7304" y="1"/>
                    </a:moveTo>
                    <a:lnTo>
                      <a:pt x="1301" y="24"/>
                    </a:lnTo>
                    <a:cubicBezTo>
                      <a:pt x="571" y="24"/>
                      <a:pt x="0" y="548"/>
                      <a:pt x="0" y="1165"/>
                    </a:cubicBezTo>
                    <a:cubicBezTo>
                      <a:pt x="0" y="1804"/>
                      <a:pt x="593" y="2306"/>
                      <a:pt x="1301" y="2306"/>
                    </a:cubicBezTo>
                    <a:lnTo>
                      <a:pt x="7327" y="2260"/>
                    </a:lnTo>
                    <a:cubicBezTo>
                      <a:pt x="8057" y="2260"/>
                      <a:pt x="8628" y="1758"/>
                      <a:pt x="8628" y="1119"/>
                    </a:cubicBezTo>
                    <a:cubicBezTo>
                      <a:pt x="8628" y="503"/>
                      <a:pt x="8035" y="1"/>
                      <a:pt x="7304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54"/>
              <p:cNvSpPr/>
              <p:nvPr/>
            </p:nvSpPr>
            <p:spPr>
              <a:xfrm>
                <a:off x="2778000" y="4437275"/>
                <a:ext cx="382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8" extrusionOk="0">
                    <a:moveTo>
                      <a:pt x="776" y="1"/>
                    </a:moveTo>
                    <a:cubicBezTo>
                      <a:pt x="343" y="1"/>
                      <a:pt x="0" y="320"/>
                      <a:pt x="0" y="754"/>
                    </a:cubicBezTo>
                    <a:cubicBezTo>
                      <a:pt x="0" y="1165"/>
                      <a:pt x="343" y="1507"/>
                      <a:pt x="776" y="1507"/>
                    </a:cubicBezTo>
                    <a:cubicBezTo>
                      <a:pt x="1187" y="1507"/>
                      <a:pt x="1530" y="1165"/>
                      <a:pt x="1530" y="754"/>
                    </a:cubicBezTo>
                    <a:cubicBezTo>
                      <a:pt x="1530" y="320"/>
                      <a:pt x="1187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54"/>
              <p:cNvSpPr/>
              <p:nvPr/>
            </p:nvSpPr>
            <p:spPr>
              <a:xfrm>
                <a:off x="2907525" y="4403625"/>
                <a:ext cx="211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22" extrusionOk="0">
                    <a:moveTo>
                      <a:pt x="412" y="0"/>
                    </a:moveTo>
                    <a:cubicBezTo>
                      <a:pt x="183" y="0"/>
                      <a:pt x="1" y="183"/>
                      <a:pt x="1" y="411"/>
                    </a:cubicBezTo>
                    <a:cubicBezTo>
                      <a:pt x="1" y="639"/>
                      <a:pt x="183" y="822"/>
                      <a:pt x="412" y="822"/>
                    </a:cubicBezTo>
                    <a:cubicBezTo>
                      <a:pt x="640" y="822"/>
                      <a:pt x="845" y="639"/>
                      <a:pt x="845" y="411"/>
                    </a:cubicBezTo>
                    <a:cubicBezTo>
                      <a:pt x="845" y="183"/>
                      <a:pt x="640" y="0"/>
                      <a:pt x="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54"/>
              <p:cNvSpPr/>
              <p:nvPr/>
            </p:nvSpPr>
            <p:spPr>
              <a:xfrm>
                <a:off x="2906400" y="4487500"/>
                <a:ext cx="211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5" extrusionOk="0">
                    <a:moveTo>
                      <a:pt x="434" y="0"/>
                    </a:moveTo>
                    <a:cubicBezTo>
                      <a:pt x="206" y="0"/>
                      <a:pt x="0" y="183"/>
                      <a:pt x="0" y="411"/>
                    </a:cubicBezTo>
                    <a:cubicBezTo>
                      <a:pt x="0" y="639"/>
                      <a:pt x="206" y="845"/>
                      <a:pt x="434" y="845"/>
                    </a:cubicBezTo>
                    <a:cubicBezTo>
                      <a:pt x="662" y="845"/>
                      <a:pt x="845" y="639"/>
                      <a:pt x="845" y="411"/>
                    </a:cubicBezTo>
                    <a:cubicBezTo>
                      <a:pt x="845" y="183"/>
                      <a:pt x="662" y="0"/>
                      <a:pt x="4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54"/>
              <p:cNvSpPr/>
              <p:nvPr/>
            </p:nvSpPr>
            <p:spPr>
              <a:xfrm>
                <a:off x="3478550" y="3544825"/>
                <a:ext cx="631325" cy="1097925"/>
              </a:xfrm>
              <a:custGeom>
                <a:avLst/>
                <a:gdLst/>
                <a:ahLst/>
                <a:cxnLst/>
                <a:rect l="l" t="t" r="r" b="b"/>
                <a:pathLst>
                  <a:path w="25253" h="43917" extrusionOk="0">
                    <a:moveTo>
                      <a:pt x="12471" y="0"/>
                    </a:moveTo>
                    <a:lnTo>
                      <a:pt x="2199" y="31088"/>
                    </a:lnTo>
                    <a:cubicBezTo>
                      <a:pt x="0" y="37367"/>
                      <a:pt x="4668" y="43917"/>
                      <a:pt x="11306" y="43917"/>
                    </a:cubicBezTo>
                    <a:cubicBezTo>
                      <a:pt x="11352" y="43917"/>
                      <a:pt x="11397" y="43916"/>
                      <a:pt x="11443" y="43916"/>
                    </a:cubicBezTo>
                    <a:lnTo>
                      <a:pt x="25253" y="43733"/>
                    </a:lnTo>
                    <a:lnTo>
                      <a:pt x="15620" y="2922"/>
                    </a:lnTo>
                    <a:lnTo>
                      <a:pt x="12471" y="0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54"/>
              <p:cNvSpPr/>
              <p:nvPr/>
            </p:nvSpPr>
            <p:spPr>
              <a:xfrm>
                <a:off x="4406575" y="1611625"/>
                <a:ext cx="1002625" cy="595100"/>
              </a:xfrm>
              <a:custGeom>
                <a:avLst/>
                <a:gdLst/>
                <a:ahLst/>
                <a:cxnLst/>
                <a:rect l="l" t="t" r="r" b="b"/>
                <a:pathLst>
                  <a:path w="40105" h="23804" extrusionOk="0">
                    <a:moveTo>
                      <a:pt x="27315" y="1"/>
                    </a:moveTo>
                    <a:cubicBezTo>
                      <a:pt x="26895" y="1"/>
                      <a:pt x="26467" y="66"/>
                      <a:pt x="26045" y="201"/>
                    </a:cubicBezTo>
                    <a:cubicBezTo>
                      <a:pt x="24926" y="567"/>
                      <a:pt x="24082" y="1343"/>
                      <a:pt x="23579" y="2324"/>
                    </a:cubicBezTo>
                    <a:cubicBezTo>
                      <a:pt x="23237" y="2279"/>
                      <a:pt x="22917" y="2256"/>
                      <a:pt x="22575" y="2256"/>
                    </a:cubicBezTo>
                    <a:lnTo>
                      <a:pt x="12920" y="2050"/>
                    </a:lnTo>
                    <a:cubicBezTo>
                      <a:pt x="12833" y="2048"/>
                      <a:pt x="12746" y="2047"/>
                      <a:pt x="12660" y="2047"/>
                    </a:cubicBezTo>
                    <a:cubicBezTo>
                      <a:pt x="6751" y="2047"/>
                      <a:pt x="1893" y="6631"/>
                      <a:pt x="1758" y="12367"/>
                    </a:cubicBezTo>
                    <a:lnTo>
                      <a:pt x="1644" y="16955"/>
                    </a:lnTo>
                    <a:cubicBezTo>
                      <a:pt x="708" y="17617"/>
                      <a:pt x="69" y="18713"/>
                      <a:pt x="47" y="19968"/>
                    </a:cubicBezTo>
                    <a:cubicBezTo>
                      <a:pt x="1" y="22045"/>
                      <a:pt x="1599" y="23757"/>
                      <a:pt x="3607" y="23803"/>
                    </a:cubicBezTo>
                    <a:cubicBezTo>
                      <a:pt x="3630" y="23803"/>
                      <a:pt x="3653" y="23803"/>
                      <a:pt x="3676" y="23803"/>
                    </a:cubicBezTo>
                    <a:cubicBezTo>
                      <a:pt x="4880" y="23803"/>
                      <a:pt x="5948" y="23215"/>
                      <a:pt x="6620" y="22296"/>
                    </a:cubicBezTo>
                    <a:lnTo>
                      <a:pt x="7236" y="22319"/>
                    </a:lnTo>
                    <a:cubicBezTo>
                      <a:pt x="7373" y="22319"/>
                      <a:pt x="7488" y="22342"/>
                      <a:pt x="7625" y="22342"/>
                    </a:cubicBezTo>
                    <a:cubicBezTo>
                      <a:pt x="10752" y="19900"/>
                      <a:pt x="12988" y="14741"/>
                      <a:pt x="12988" y="14741"/>
                    </a:cubicBezTo>
                    <a:cubicBezTo>
                      <a:pt x="13399" y="16316"/>
                      <a:pt x="15591" y="17206"/>
                      <a:pt x="18444" y="17663"/>
                    </a:cubicBezTo>
                    <a:cubicBezTo>
                      <a:pt x="19356" y="18588"/>
                      <a:pt x="20583" y="19088"/>
                      <a:pt x="21830" y="19088"/>
                    </a:cubicBezTo>
                    <a:cubicBezTo>
                      <a:pt x="22704" y="19088"/>
                      <a:pt x="23588" y="18842"/>
                      <a:pt x="24378" y="18325"/>
                    </a:cubicBezTo>
                    <a:cubicBezTo>
                      <a:pt x="24492" y="18233"/>
                      <a:pt x="24607" y="18165"/>
                      <a:pt x="24698" y="18074"/>
                    </a:cubicBezTo>
                    <a:lnTo>
                      <a:pt x="25405" y="18074"/>
                    </a:lnTo>
                    <a:cubicBezTo>
                      <a:pt x="26181" y="20447"/>
                      <a:pt x="28327" y="22182"/>
                      <a:pt x="30906" y="22251"/>
                    </a:cubicBezTo>
                    <a:cubicBezTo>
                      <a:pt x="30947" y="22252"/>
                      <a:pt x="30988" y="22252"/>
                      <a:pt x="31029" y="22252"/>
                    </a:cubicBezTo>
                    <a:cubicBezTo>
                      <a:pt x="34238" y="22252"/>
                      <a:pt x="36888" y="19606"/>
                      <a:pt x="36978" y="16270"/>
                    </a:cubicBezTo>
                    <a:cubicBezTo>
                      <a:pt x="36978" y="15631"/>
                      <a:pt x="36909" y="15015"/>
                      <a:pt x="36727" y="14422"/>
                    </a:cubicBezTo>
                    <a:cubicBezTo>
                      <a:pt x="39009" y="12755"/>
                      <a:pt x="40105" y="9697"/>
                      <a:pt x="39215" y="6821"/>
                    </a:cubicBezTo>
                    <a:cubicBezTo>
                      <a:pt x="38313" y="3907"/>
                      <a:pt x="35708" y="2062"/>
                      <a:pt x="32892" y="2062"/>
                    </a:cubicBezTo>
                    <a:cubicBezTo>
                      <a:pt x="32288" y="2062"/>
                      <a:pt x="31675" y="2147"/>
                      <a:pt x="31066" y="2324"/>
                    </a:cubicBezTo>
                    <a:cubicBezTo>
                      <a:pt x="30329" y="887"/>
                      <a:pt x="28871" y="1"/>
                      <a:pt x="27315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54"/>
              <p:cNvSpPr/>
              <p:nvPr/>
            </p:nvSpPr>
            <p:spPr>
              <a:xfrm>
                <a:off x="4395750" y="1928775"/>
                <a:ext cx="829725" cy="1193275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47731" extrusionOk="0">
                    <a:moveTo>
                      <a:pt x="12942" y="1"/>
                    </a:moveTo>
                    <a:cubicBezTo>
                      <a:pt x="12942" y="1"/>
                      <a:pt x="12896" y="4794"/>
                      <a:pt x="9861" y="7237"/>
                    </a:cubicBezTo>
                    <a:cubicBezTo>
                      <a:pt x="9724" y="7237"/>
                      <a:pt x="9610" y="7214"/>
                      <a:pt x="9496" y="7214"/>
                    </a:cubicBezTo>
                    <a:lnTo>
                      <a:pt x="7464" y="7168"/>
                    </a:lnTo>
                    <a:lnTo>
                      <a:pt x="6095" y="7145"/>
                    </a:lnTo>
                    <a:lnTo>
                      <a:pt x="4337" y="7100"/>
                    </a:lnTo>
                    <a:lnTo>
                      <a:pt x="3949" y="7100"/>
                    </a:lnTo>
                    <a:cubicBezTo>
                      <a:pt x="1826" y="7259"/>
                      <a:pt x="114" y="8994"/>
                      <a:pt x="69" y="11162"/>
                    </a:cubicBezTo>
                    <a:lnTo>
                      <a:pt x="46" y="12441"/>
                    </a:lnTo>
                    <a:cubicBezTo>
                      <a:pt x="0" y="14723"/>
                      <a:pt x="1803" y="16641"/>
                      <a:pt x="4109" y="16686"/>
                    </a:cubicBezTo>
                    <a:lnTo>
                      <a:pt x="5866" y="16732"/>
                    </a:lnTo>
                    <a:lnTo>
                      <a:pt x="5318" y="40173"/>
                    </a:lnTo>
                    <a:cubicBezTo>
                      <a:pt x="5227" y="44213"/>
                      <a:pt x="8423" y="47546"/>
                      <a:pt x="12463" y="47637"/>
                    </a:cubicBezTo>
                    <a:lnTo>
                      <a:pt x="16731" y="47729"/>
                    </a:lnTo>
                    <a:cubicBezTo>
                      <a:pt x="16787" y="47730"/>
                      <a:pt x="16843" y="47730"/>
                      <a:pt x="16899" y="47730"/>
                    </a:cubicBezTo>
                    <a:cubicBezTo>
                      <a:pt x="20841" y="47730"/>
                      <a:pt x="24105" y="44568"/>
                      <a:pt x="24195" y="40584"/>
                    </a:cubicBezTo>
                    <a:lnTo>
                      <a:pt x="24332" y="34193"/>
                    </a:lnTo>
                    <a:cubicBezTo>
                      <a:pt x="29102" y="32687"/>
                      <a:pt x="32618" y="28259"/>
                      <a:pt x="32732" y="22963"/>
                    </a:cubicBezTo>
                    <a:lnTo>
                      <a:pt x="32777" y="21502"/>
                    </a:lnTo>
                    <a:lnTo>
                      <a:pt x="33051" y="9131"/>
                    </a:lnTo>
                    <a:lnTo>
                      <a:pt x="33188" y="2694"/>
                    </a:lnTo>
                    <a:lnTo>
                      <a:pt x="33188" y="2694"/>
                    </a:lnTo>
                    <a:cubicBezTo>
                      <a:pt x="31062" y="2869"/>
                      <a:pt x="27931" y="3070"/>
                      <a:pt x="24762" y="3070"/>
                    </a:cubicBezTo>
                    <a:cubicBezTo>
                      <a:pt x="19223" y="3070"/>
                      <a:pt x="13566" y="2454"/>
                      <a:pt x="12942" y="1"/>
                    </a:cubicBezTo>
                    <a:close/>
                  </a:path>
                </a:pathLst>
              </a:custGeom>
              <a:solidFill>
                <a:srgbClr val="FDB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54"/>
              <p:cNvSpPr/>
              <p:nvPr/>
            </p:nvSpPr>
            <p:spPr>
              <a:xfrm>
                <a:off x="4905900" y="2292825"/>
                <a:ext cx="40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55" extrusionOk="0">
                    <a:moveTo>
                      <a:pt x="804" y="0"/>
                    </a:moveTo>
                    <a:cubicBezTo>
                      <a:pt x="388" y="0"/>
                      <a:pt x="45" y="335"/>
                      <a:pt x="23" y="755"/>
                    </a:cubicBezTo>
                    <a:cubicBezTo>
                      <a:pt x="0" y="1188"/>
                      <a:pt x="342" y="1554"/>
                      <a:pt x="776" y="1554"/>
                    </a:cubicBezTo>
                    <a:cubicBezTo>
                      <a:pt x="790" y="1554"/>
                      <a:pt x="803" y="1555"/>
                      <a:pt x="817" y="1555"/>
                    </a:cubicBezTo>
                    <a:cubicBezTo>
                      <a:pt x="1233" y="1555"/>
                      <a:pt x="1576" y="1220"/>
                      <a:pt x="1598" y="800"/>
                    </a:cubicBezTo>
                    <a:cubicBezTo>
                      <a:pt x="1621" y="367"/>
                      <a:pt x="1278" y="1"/>
                      <a:pt x="845" y="1"/>
                    </a:cubicBezTo>
                    <a:cubicBezTo>
                      <a:pt x="831" y="1"/>
                      <a:pt x="817" y="0"/>
                      <a:pt x="804" y="0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54"/>
              <p:cNvSpPr/>
              <p:nvPr/>
            </p:nvSpPr>
            <p:spPr>
              <a:xfrm>
                <a:off x="5141550" y="2320775"/>
                <a:ext cx="39975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556" extrusionOk="0">
                    <a:moveTo>
                      <a:pt x="784" y="1"/>
                    </a:moveTo>
                    <a:cubicBezTo>
                      <a:pt x="389" y="1"/>
                      <a:pt x="46" y="335"/>
                      <a:pt x="24" y="755"/>
                    </a:cubicBezTo>
                    <a:cubicBezTo>
                      <a:pt x="1" y="1189"/>
                      <a:pt x="343" y="1554"/>
                      <a:pt x="777" y="1554"/>
                    </a:cubicBezTo>
                    <a:cubicBezTo>
                      <a:pt x="791" y="1555"/>
                      <a:pt x="804" y="1555"/>
                      <a:pt x="818" y="1555"/>
                    </a:cubicBezTo>
                    <a:cubicBezTo>
                      <a:pt x="1233" y="1555"/>
                      <a:pt x="1576" y="1221"/>
                      <a:pt x="1576" y="801"/>
                    </a:cubicBezTo>
                    <a:cubicBezTo>
                      <a:pt x="1599" y="367"/>
                      <a:pt x="1256" y="2"/>
                      <a:pt x="823" y="2"/>
                    </a:cubicBezTo>
                    <a:cubicBezTo>
                      <a:pt x="810" y="1"/>
                      <a:pt x="797" y="1"/>
                      <a:pt x="784" y="1"/>
                    </a:cubicBezTo>
                    <a:close/>
                  </a:path>
                </a:pathLst>
              </a:custGeom>
              <a:solidFill>
                <a:srgbClr val="1C19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54"/>
              <p:cNvSpPr/>
              <p:nvPr/>
            </p:nvSpPr>
            <p:spPr>
              <a:xfrm>
                <a:off x="4995475" y="2602925"/>
                <a:ext cx="69650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019" extrusionOk="0">
                    <a:moveTo>
                      <a:pt x="1723" y="1"/>
                    </a:moveTo>
                    <a:cubicBezTo>
                      <a:pt x="767" y="1"/>
                      <a:pt x="92" y="676"/>
                      <a:pt x="92" y="676"/>
                    </a:cubicBezTo>
                    <a:cubicBezTo>
                      <a:pt x="1" y="768"/>
                      <a:pt x="1" y="882"/>
                      <a:pt x="92" y="950"/>
                    </a:cubicBezTo>
                    <a:cubicBezTo>
                      <a:pt x="115" y="996"/>
                      <a:pt x="160" y="1019"/>
                      <a:pt x="206" y="1019"/>
                    </a:cubicBezTo>
                    <a:cubicBezTo>
                      <a:pt x="274" y="1019"/>
                      <a:pt x="320" y="996"/>
                      <a:pt x="343" y="950"/>
                    </a:cubicBezTo>
                    <a:cubicBezTo>
                      <a:pt x="361" y="950"/>
                      <a:pt x="934" y="381"/>
                      <a:pt x="1729" y="381"/>
                    </a:cubicBezTo>
                    <a:cubicBezTo>
                      <a:pt x="1965" y="381"/>
                      <a:pt x="2222" y="431"/>
                      <a:pt x="2489" y="562"/>
                    </a:cubicBezTo>
                    <a:cubicBezTo>
                      <a:pt x="2513" y="574"/>
                      <a:pt x="2539" y="580"/>
                      <a:pt x="2565" y="580"/>
                    </a:cubicBezTo>
                    <a:cubicBezTo>
                      <a:pt x="2636" y="580"/>
                      <a:pt x="2706" y="538"/>
                      <a:pt x="2740" y="471"/>
                    </a:cubicBezTo>
                    <a:cubicBezTo>
                      <a:pt x="2785" y="380"/>
                      <a:pt x="2740" y="265"/>
                      <a:pt x="2648" y="220"/>
                    </a:cubicBezTo>
                    <a:cubicBezTo>
                      <a:pt x="2322" y="62"/>
                      <a:pt x="2010" y="1"/>
                      <a:pt x="17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54"/>
              <p:cNvSpPr/>
              <p:nvPr/>
            </p:nvSpPr>
            <p:spPr>
              <a:xfrm>
                <a:off x="4825425" y="2119350"/>
                <a:ext cx="16437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3019" extrusionOk="0">
                    <a:moveTo>
                      <a:pt x="4014" y="1"/>
                    </a:moveTo>
                    <a:cubicBezTo>
                      <a:pt x="3679" y="1"/>
                      <a:pt x="3319" y="36"/>
                      <a:pt x="2945" y="116"/>
                    </a:cubicBezTo>
                    <a:cubicBezTo>
                      <a:pt x="1530" y="458"/>
                      <a:pt x="617" y="1257"/>
                      <a:pt x="320" y="1873"/>
                    </a:cubicBezTo>
                    <a:cubicBezTo>
                      <a:pt x="1" y="2512"/>
                      <a:pt x="252" y="2923"/>
                      <a:pt x="663" y="2992"/>
                    </a:cubicBezTo>
                    <a:cubicBezTo>
                      <a:pt x="747" y="3010"/>
                      <a:pt x="834" y="3018"/>
                      <a:pt x="923" y="3018"/>
                    </a:cubicBezTo>
                    <a:cubicBezTo>
                      <a:pt x="1270" y="3018"/>
                      <a:pt x="1651" y="2895"/>
                      <a:pt x="2032" y="2786"/>
                    </a:cubicBezTo>
                    <a:cubicBezTo>
                      <a:pt x="2511" y="2649"/>
                      <a:pt x="2991" y="2535"/>
                      <a:pt x="3424" y="2421"/>
                    </a:cubicBezTo>
                    <a:cubicBezTo>
                      <a:pt x="3858" y="2330"/>
                      <a:pt x="4337" y="2238"/>
                      <a:pt x="4840" y="2170"/>
                    </a:cubicBezTo>
                    <a:cubicBezTo>
                      <a:pt x="5319" y="2079"/>
                      <a:pt x="5821" y="2010"/>
                      <a:pt x="6163" y="1759"/>
                    </a:cubicBezTo>
                    <a:cubicBezTo>
                      <a:pt x="6506" y="1508"/>
                      <a:pt x="6574" y="1029"/>
                      <a:pt x="6027" y="595"/>
                    </a:cubicBezTo>
                    <a:cubicBezTo>
                      <a:pt x="5659" y="261"/>
                      <a:pt x="4926" y="1"/>
                      <a:pt x="4014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54"/>
              <p:cNvSpPr/>
              <p:nvPr/>
            </p:nvSpPr>
            <p:spPr>
              <a:xfrm>
                <a:off x="4472200" y="2174850"/>
                <a:ext cx="5195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3648" extrusionOk="0">
                    <a:moveTo>
                      <a:pt x="694" y="0"/>
                    </a:moveTo>
                    <a:cubicBezTo>
                      <a:pt x="668" y="0"/>
                      <a:pt x="642" y="6"/>
                      <a:pt x="617" y="18"/>
                    </a:cubicBezTo>
                    <a:cubicBezTo>
                      <a:pt x="526" y="64"/>
                      <a:pt x="480" y="178"/>
                      <a:pt x="526" y="269"/>
                    </a:cubicBezTo>
                    <a:lnTo>
                      <a:pt x="1576" y="2666"/>
                    </a:lnTo>
                    <a:lnTo>
                      <a:pt x="138" y="3282"/>
                    </a:lnTo>
                    <a:cubicBezTo>
                      <a:pt x="46" y="3328"/>
                      <a:pt x="1" y="3442"/>
                      <a:pt x="46" y="3533"/>
                    </a:cubicBezTo>
                    <a:cubicBezTo>
                      <a:pt x="69" y="3602"/>
                      <a:pt x="138" y="3648"/>
                      <a:pt x="206" y="3648"/>
                    </a:cubicBezTo>
                    <a:cubicBezTo>
                      <a:pt x="252" y="3648"/>
                      <a:pt x="275" y="3648"/>
                      <a:pt x="298" y="3625"/>
                    </a:cubicBezTo>
                    <a:lnTo>
                      <a:pt x="2078" y="2872"/>
                    </a:lnTo>
                    <a:lnTo>
                      <a:pt x="868" y="110"/>
                    </a:lnTo>
                    <a:cubicBezTo>
                      <a:pt x="835" y="43"/>
                      <a:pt x="765" y="0"/>
                      <a:pt x="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54"/>
              <p:cNvSpPr/>
              <p:nvPr/>
            </p:nvSpPr>
            <p:spPr>
              <a:xfrm>
                <a:off x="4973800" y="2221950"/>
                <a:ext cx="110725" cy="19417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7767" extrusionOk="0">
                    <a:moveTo>
                      <a:pt x="2840" y="0"/>
                    </a:moveTo>
                    <a:cubicBezTo>
                      <a:pt x="2822" y="0"/>
                      <a:pt x="2804" y="2"/>
                      <a:pt x="2785" y="6"/>
                    </a:cubicBezTo>
                    <a:cubicBezTo>
                      <a:pt x="2694" y="29"/>
                      <a:pt x="2625" y="120"/>
                      <a:pt x="2648" y="234"/>
                    </a:cubicBezTo>
                    <a:lnTo>
                      <a:pt x="3926" y="5530"/>
                    </a:lnTo>
                    <a:cubicBezTo>
                      <a:pt x="4017" y="5963"/>
                      <a:pt x="3903" y="6374"/>
                      <a:pt x="3607" y="6717"/>
                    </a:cubicBezTo>
                    <a:cubicBezTo>
                      <a:pt x="3243" y="7161"/>
                      <a:pt x="2648" y="7391"/>
                      <a:pt x="1963" y="7391"/>
                    </a:cubicBezTo>
                    <a:cubicBezTo>
                      <a:pt x="1873" y="7391"/>
                      <a:pt x="1782" y="7387"/>
                      <a:pt x="1689" y="7379"/>
                    </a:cubicBezTo>
                    <a:cubicBezTo>
                      <a:pt x="1256" y="7333"/>
                      <a:pt x="776" y="7242"/>
                      <a:pt x="274" y="7082"/>
                    </a:cubicBezTo>
                    <a:cubicBezTo>
                      <a:pt x="259" y="7079"/>
                      <a:pt x="245" y="7077"/>
                      <a:pt x="230" y="7077"/>
                    </a:cubicBezTo>
                    <a:cubicBezTo>
                      <a:pt x="137" y="7077"/>
                      <a:pt x="63" y="7140"/>
                      <a:pt x="23" y="7219"/>
                    </a:cubicBezTo>
                    <a:cubicBezTo>
                      <a:pt x="0" y="7310"/>
                      <a:pt x="69" y="7424"/>
                      <a:pt x="160" y="7447"/>
                    </a:cubicBezTo>
                    <a:cubicBezTo>
                      <a:pt x="685" y="7607"/>
                      <a:pt x="1187" y="7721"/>
                      <a:pt x="1644" y="7767"/>
                    </a:cubicBezTo>
                    <a:lnTo>
                      <a:pt x="1963" y="7767"/>
                    </a:lnTo>
                    <a:cubicBezTo>
                      <a:pt x="2739" y="7767"/>
                      <a:pt x="3470" y="7493"/>
                      <a:pt x="3903" y="6968"/>
                    </a:cubicBezTo>
                    <a:cubicBezTo>
                      <a:pt x="4291" y="6534"/>
                      <a:pt x="4428" y="6009"/>
                      <a:pt x="4291" y="5438"/>
                    </a:cubicBezTo>
                    <a:lnTo>
                      <a:pt x="3013" y="143"/>
                    </a:lnTo>
                    <a:cubicBezTo>
                      <a:pt x="2994" y="48"/>
                      <a:pt x="2928" y="0"/>
                      <a:pt x="28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54"/>
              <p:cNvSpPr/>
              <p:nvPr/>
            </p:nvSpPr>
            <p:spPr>
              <a:xfrm>
                <a:off x="4858525" y="2429350"/>
                <a:ext cx="164375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2735" extrusionOk="0">
                    <a:moveTo>
                      <a:pt x="224" y="1"/>
                    </a:moveTo>
                    <a:cubicBezTo>
                      <a:pt x="197" y="1"/>
                      <a:pt x="168" y="6"/>
                      <a:pt x="137" y="18"/>
                    </a:cubicBezTo>
                    <a:cubicBezTo>
                      <a:pt x="46" y="64"/>
                      <a:pt x="1" y="155"/>
                      <a:pt x="46" y="270"/>
                    </a:cubicBezTo>
                    <a:cubicBezTo>
                      <a:pt x="69" y="338"/>
                      <a:pt x="754" y="1867"/>
                      <a:pt x="2397" y="2484"/>
                    </a:cubicBezTo>
                    <a:cubicBezTo>
                      <a:pt x="2831" y="2643"/>
                      <a:pt x="3310" y="2735"/>
                      <a:pt x="3790" y="2735"/>
                    </a:cubicBezTo>
                    <a:cubicBezTo>
                      <a:pt x="4611" y="2735"/>
                      <a:pt x="5501" y="2506"/>
                      <a:pt x="6437" y="2050"/>
                    </a:cubicBezTo>
                    <a:cubicBezTo>
                      <a:pt x="6551" y="2004"/>
                      <a:pt x="6574" y="1890"/>
                      <a:pt x="6529" y="1799"/>
                    </a:cubicBezTo>
                    <a:cubicBezTo>
                      <a:pt x="6497" y="1721"/>
                      <a:pt x="6434" y="1685"/>
                      <a:pt x="6368" y="1685"/>
                    </a:cubicBezTo>
                    <a:cubicBezTo>
                      <a:pt x="6338" y="1685"/>
                      <a:pt x="6306" y="1693"/>
                      <a:pt x="6277" y="1708"/>
                    </a:cubicBezTo>
                    <a:cubicBezTo>
                      <a:pt x="5393" y="2136"/>
                      <a:pt x="4571" y="2350"/>
                      <a:pt x="3817" y="2350"/>
                    </a:cubicBezTo>
                    <a:cubicBezTo>
                      <a:pt x="3364" y="2350"/>
                      <a:pt x="2936" y="2272"/>
                      <a:pt x="2534" y="2118"/>
                    </a:cubicBezTo>
                    <a:cubicBezTo>
                      <a:pt x="1028" y="1571"/>
                      <a:pt x="411" y="133"/>
                      <a:pt x="389" y="110"/>
                    </a:cubicBezTo>
                    <a:cubicBezTo>
                      <a:pt x="355" y="43"/>
                      <a:pt x="297" y="1"/>
                      <a:pt x="2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54"/>
              <p:cNvSpPr/>
              <p:nvPr/>
            </p:nvSpPr>
            <p:spPr>
              <a:xfrm>
                <a:off x="4818000" y="2177000"/>
                <a:ext cx="215175" cy="214600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8584" extrusionOk="0">
                    <a:moveTo>
                      <a:pt x="4315" y="389"/>
                    </a:moveTo>
                    <a:cubicBezTo>
                      <a:pt x="5342" y="389"/>
                      <a:pt x="6346" y="800"/>
                      <a:pt x="7077" y="1530"/>
                    </a:cubicBezTo>
                    <a:cubicBezTo>
                      <a:pt x="7807" y="2261"/>
                      <a:pt x="8218" y="3242"/>
                      <a:pt x="8218" y="4292"/>
                    </a:cubicBezTo>
                    <a:cubicBezTo>
                      <a:pt x="8218" y="5342"/>
                      <a:pt x="7807" y="6323"/>
                      <a:pt x="7077" y="7054"/>
                    </a:cubicBezTo>
                    <a:cubicBezTo>
                      <a:pt x="6324" y="7807"/>
                      <a:pt x="5342" y="8218"/>
                      <a:pt x="4315" y="8218"/>
                    </a:cubicBezTo>
                    <a:lnTo>
                      <a:pt x="4292" y="8218"/>
                    </a:lnTo>
                    <a:cubicBezTo>
                      <a:pt x="2146" y="8195"/>
                      <a:pt x="389" y="6460"/>
                      <a:pt x="389" y="4292"/>
                    </a:cubicBezTo>
                    <a:cubicBezTo>
                      <a:pt x="389" y="3242"/>
                      <a:pt x="800" y="2261"/>
                      <a:pt x="1530" y="1530"/>
                    </a:cubicBezTo>
                    <a:cubicBezTo>
                      <a:pt x="2283" y="777"/>
                      <a:pt x="3265" y="389"/>
                      <a:pt x="4315" y="389"/>
                    </a:cubicBezTo>
                    <a:close/>
                    <a:moveTo>
                      <a:pt x="4315" y="1"/>
                    </a:moveTo>
                    <a:cubicBezTo>
                      <a:pt x="3151" y="1"/>
                      <a:pt x="2078" y="457"/>
                      <a:pt x="1279" y="1256"/>
                    </a:cubicBezTo>
                    <a:cubicBezTo>
                      <a:pt x="457" y="2055"/>
                      <a:pt x="1" y="3151"/>
                      <a:pt x="1" y="4292"/>
                    </a:cubicBezTo>
                    <a:cubicBezTo>
                      <a:pt x="1" y="6666"/>
                      <a:pt x="1941" y="8583"/>
                      <a:pt x="4292" y="8583"/>
                    </a:cubicBezTo>
                    <a:lnTo>
                      <a:pt x="4315" y="8583"/>
                    </a:lnTo>
                    <a:cubicBezTo>
                      <a:pt x="5456" y="8583"/>
                      <a:pt x="6529" y="8149"/>
                      <a:pt x="7328" y="7328"/>
                    </a:cubicBezTo>
                    <a:cubicBezTo>
                      <a:pt x="8150" y="6529"/>
                      <a:pt x="8606" y="5456"/>
                      <a:pt x="8606" y="4292"/>
                    </a:cubicBezTo>
                    <a:cubicBezTo>
                      <a:pt x="8606" y="3151"/>
                      <a:pt x="8150" y="2078"/>
                      <a:pt x="7351" y="1256"/>
                    </a:cubicBezTo>
                    <a:cubicBezTo>
                      <a:pt x="6529" y="457"/>
                      <a:pt x="5456" y="1"/>
                      <a:pt x="43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54"/>
              <p:cNvSpPr/>
              <p:nvPr/>
            </p:nvSpPr>
            <p:spPr>
              <a:xfrm>
                <a:off x="5081650" y="2210675"/>
                <a:ext cx="215150" cy="21457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8583" extrusionOk="0">
                    <a:moveTo>
                      <a:pt x="4291" y="366"/>
                    </a:moveTo>
                    <a:cubicBezTo>
                      <a:pt x="6460" y="389"/>
                      <a:pt x="8217" y="2146"/>
                      <a:pt x="8217" y="4292"/>
                    </a:cubicBezTo>
                    <a:cubicBezTo>
                      <a:pt x="8217" y="5342"/>
                      <a:pt x="7806" y="6323"/>
                      <a:pt x="7053" y="7054"/>
                    </a:cubicBezTo>
                    <a:cubicBezTo>
                      <a:pt x="6323" y="7807"/>
                      <a:pt x="5341" y="8195"/>
                      <a:pt x="4291" y="8195"/>
                    </a:cubicBezTo>
                    <a:cubicBezTo>
                      <a:pt x="3241" y="8195"/>
                      <a:pt x="2260" y="7784"/>
                      <a:pt x="1529" y="7054"/>
                    </a:cubicBezTo>
                    <a:cubicBezTo>
                      <a:pt x="799" y="6323"/>
                      <a:pt x="388" y="5342"/>
                      <a:pt x="388" y="4292"/>
                    </a:cubicBezTo>
                    <a:cubicBezTo>
                      <a:pt x="388" y="3242"/>
                      <a:pt x="799" y="2260"/>
                      <a:pt x="1529" y="1530"/>
                    </a:cubicBezTo>
                    <a:cubicBezTo>
                      <a:pt x="2283" y="777"/>
                      <a:pt x="3264" y="366"/>
                      <a:pt x="4291" y="366"/>
                    </a:cubicBezTo>
                    <a:close/>
                    <a:moveTo>
                      <a:pt x="4291" y="1"/>
                    </a:moveTo>
                    <a:cubicBezTo>
                      <a:pt x="3150" y="1"/>
                      <a:pt x="2077" y="434"/>
                      <a:pt x="1256" y="1256"/>
                    </a:cubicBezTo>
                    <a:cubicBezTo>
                      <a:pt x="457" y="2055"/>
                      <a:pt x="0" y="3150"/>
                      <a:pt x="0" y="4292"/>
                    </a:cubicBezTo>
                    <a:cubicBezTo>
                      <a:pt x="0" y="5433"/>
                      <a:pt x="457" y="6506"/>
                      <a:pt x="1256" y="7327"/>
                    </a:cubicBezTo>
                    <a:cubicBezTo>
                      <a:pt x="2077" y="8126"/>
                      <a:pt x="3150" y="8583"/>
                      <a:pt x="4291" y="8583"/>
                    </a:cubicBezTo>
                    <a:cubicBezTo>
                      <a:pt x="5455" y="8583"/>
                      <a:pt x="6528" y="8149"/>
                      <a:pt x="7327" y="7327"/>
                    </a:cubicBezTo>
                    <a:cubicBezTo>
                      <a:pt x="8149" y="6529"/>
                      <a:pt x="8583" y="5433"/>
                      <a:pt x="8583" y="4292"/>
                    </a:cubicBezTo>
                    <a:cubicBezTo>
                      <a:pt x="8605" y="1918"/>
                      <a:pt x="6665" y="1"/>
                      <a:pt x="42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54"/>
              <p:cNvSpPr/>
              <p:nvPr/>
            </p:nvSpPr>
            <p:spPr>
              <a:xfrm>
                <a:off x="5107900" y="2187475"/>
                <a:ext cx="1489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2162" extrusionOk="0">
                    <a:moveTo>
                      <a:pt x="1110" y="1"/>
                    </a:moveTo>
                    <a:cubicBezTo>
                      <a:pt x="881" y="1"/>
                      <a:pt x="664" y="21"/>
                      <a:pt x="479" y="107"/>
                    </a:cubicBezTo>
                    <a:cubicBezTo>
                      <a:pt x="137" y="244"/>
                      <a:pt x="0" y="632"/>
                      <a:pt x="388" y="1134"/>
                    </a:cubicBezTo>
                    <a:cubicBezTo>
                      <a:pt x="753" y="1613"/>
                      <a:pt x="1712" y="2161"/>
                      <a:pt x="2990" y="2161"/>
                    </a:cubicBezTo>
                    <a:cubicBezTo>
                      <a:pt x="3018" y="2162"/>
                      <a:pt x="3046" y="2162"/>
                      <a:pt x="3074" y="2162"/>
                    </a:cubicBezTo>
                    <a:cubicBezTo>
                      <a:pt x="4310" y="2162"/>
                      <a:pt x="5235" y="1671"/>
                      <a:pt x="5570" y="1202"/>
                    </a:cubicBezTo>
                    <a:cubicBezTo>
                      <a:pt x="5958" y="700"/>
                      <a:pt x="5821" y="312"/>
                      <a:pt x="5478" y="153"/>
                    </a:cubicBezTo>
                    <a:cubicBezTo>
                      <a:pt x="5265" y="67"/>
                      <a:pt x="5008" y="44"/>
                      <a:pt x="4740" y="44"/>
                    </a:cubicBezTo>
                    <a:cubicBezTo>
                      <a:pt x="4577" y="44"/>
                      <a:pt x="4410" y="53"/>
                      <a:pt x="4246" y="61"/>
                    </a:cubicBezTo>
                    <a:cubicBezTo>
                      <a:pt x="3812" y="84"/>
                      <a:pt x="3378" y="84"/>
                      <a:pt x="2990" y="84"/>
                    </a:cubicBezTo>
                    <a:cubicBezTo>
                      <a:pt x="2602" y="84"/>
                      <a:pt x="2146" y="61"/>
                      <a:pt x="1712" y="16"/>
                    </a:cubicBezTo>
                    <a:cubicBezTo>
                      <a:pt x="1512" y="16"/>
                      <a:pt x="1307" y="1"/>
                      <a:pt x="1110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54"/>
              <p:cNvSpPr/>
              <p:nvPr/>
            </p:nvSpPr>
            <p:spPr>
              <a:xfrm>
                <a:off x="5028000" y="2276875"/>
                <a:ext cx="610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617" extrusionOk="0">
                    <a:moveTo>
                      <a:pt x="46" y="0"/>
                    </a:moveTo>
                    <a:lnTo>
                      <a:pt x="1" y="388"/>
                    </a:lnTo>
                    <a:lnTo>
                      <a:pt x="2397" y="617"/>
                    </a:lnTo>
                    <a:lnTo>
                      <a:pt x="2443" y="22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54"/>
              <p:cNvSpPr/>
              <p:nvPr/>
            </p:nvSpPr>
            <p:spPr>
              <a:xfrm>
                <a:off x="4589750" y="2094850"/>
                <a:ext cx="25567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5570" extrusionOk="0">
                    <a:moveTo>
                      <a:pt x="202" y="0"/>
                    </a:moveTo>
                    <a:cubicBezTo>
                      <a:pt x="138" y="0"/>
                      <a:pt x="77" y="30"/>
                      <a:pt x="46" y="91"/>
                    </a:cubicBezTo>
                    <a:cubicBezTo>
                      <a:pt x="1" y="183"/>
                      <a:pt x="24" y="297"/>
                      <a:pt x="115" y="365"/>
                    </a:cubicBezTo>
                    <a:lnTo>
                      <a:pt x="9930" y="5547"/>
                    </a:lnTo>
                    <a:cubicBezTo>
                      <a:pt x="9953" y="5547"/>
                      <a:pt x="9975" y="5569"/>
                      <a:pt x="10021" y="5569"/>
                    </a:cubicBezTo>
                    <a:cubicBezTo>
                      <a:pt x="10090" y="5569"/>
                      <a:pt x="10158" y="5524"/>
                      <a:pt x="10181" y="5455"/>
                    </a:cubicBezTo>
                    <a:cubicBezTo>
                      <a:pt x="10227" y="5364"/>
                      <a:pt x="10204" y="5250"/>
                      <a:pt x="10112" y="5204"/>
                    </a:cubicBezTo>
                    <a:lnTo>
                      <a:pt x="298" y="23"/>
                    </a:lnTo>
                    <a:cubicBezTo>
                      <a:pt x="267" y="8"/>
                      <a:pt x="234" y="0"/>
                      <a:pt x="2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54"/>
              <p:cNvSpPr/>
              <p:nvPr/>
            </p:nvSpPr>
            <p:spPr>
              <a:xfrm>
                <a:off x="3566050" y="2827525"/>
                <a:ext cx="1956725" cy="1812925"/>
              </a:xfrm>
              <a:custGeom>
                <a:avLst/>
                <a:gdLst/>
                <a:ahLst/>
                <a:cxnLst/>
                <a:rect l="l" t="t" r="r" b="b"/>
                <a:pathLst>
                  <a:path w="78269" h="72517" extrusionOk="0">
                    <a:moveTo>
                      <a:pt x="29308" y="1"/>
                    </a:moveTo>
                    <a:cubicBezTo>
                      <a:pt x="22529" y="1"/>
                      <a:pt x="16891" y="4064"/>
                      <a:pt x="15750" y="9450"/>
                    </a:cubicBezTo>
                    <a:lnTo>
                      <a:pt x="6665" y="40036"/>
                    </a:lnTo>
                    <a:lnTo>
                      <a:pt x="6688" y="40036"/>
                    </a:lnTo>
                    <a:lnTo>
                      <a:pt x="1370" y="57954"/>
                    </a:lnTo>
                    <a:cubicBezTo>
                      <a:pt x="0" y="63957"/>
                      <a:pt x="4177" y="70051"/>
                      <a:pt x="10705" y="71558"/>
                    </a:cubicBezTo>
                    <a:cubicBezTo>
                      <a:pt x="11561" y="71756"/>
                      <a:pt x="12416" y="71854"/>
                      <a:pt x="13257" y="71854"/>
                    </a:cubicBezTo>
                    <a:cubicBezTo>
                      <a:pt x="13964" y="71854"/>
                      <a:pt x="14661" y="71785"/>
                      <a:pt x="15339" y="71649"/>
                    </a:cubicBezTo>
                    <a:lnTo>
                      <a:pt x="15339" y="71649"/>
                    </a:lnTo>
                    <a:lnTo>
                      <a:pt x="15316" y="72517"/>
                    </a:lnTo>
                    <a:lnTo>
                      <a:pt x="15316" y="72517"/>
                    </a:lnTo>
                    <a:lnTo>
                      <a:pt x="77150" y="72380"/>
                    </a:lnTo>
                    <a:lnTo>
                      <a:pt x="78268" y="18078"/>
                    </a:lnTo>
                    <a:cubicBezTo>
                      <a:pt x="78268" y="8081"/>
                      <a:pt x="69640" y="1"/>
                      <a:pt x="57588" y="1"/>
                    </a:cubicBezTo>
                    <a:lnTo>
                      <a:pt x="51836" y="7875"/>
                    </a:lnTo>
                    <a:lnTo>
                      <a:pt x="3894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54"/>
              <p:cNvSpPr/>
              <p:nvPr/>
            </p:nvSpPr>
            <p:spPr>
              <a:xfrm>
                <a:off x="4229700" y="2898200"/>
                <a:ext cx="469075" cy="1098000"/>
              </a:xfrm>
              <a:custGeom>
                <a:avLst/>
                <a:gdLst/>
                <a:ahLst/>
                <a:cxnLst/>
                <a:rect l="l" t="t" r="r" b="b"/>
                <a:pathLst>
                  <a:path w="18763" h="43920" extrusionOk="0">
                    <a:moveTo>
                      <a:pt x="5388" y="1"/>
                    </a:moveTo>
                    <a:cubicBezTo>
                      <a:pt x="5346" y="1"/>
                      <a:pt x="5304" y="18"/>
                      <a:pt x="5273" y="50"/>
                    </a:cubicBezTo>
                    <a:lnTo>
                      <a:pt x="251" y="4272"/>
                    </a:lnTo>
                    <a:cubicBezTo>
                      <a:pt x="91" y="4432"/>
                      <a:pt x="0" y="4638"/>
                      <a:pt x="23" y="4866"/>
                    </a:cubicBezTo>
                    <a:cubicBezTo>
                      <a:pt x="23" y="5094"/>
                      <a:pt x="160" y="5299"/>
                      <a:pt x="342" y="5414"/>
                    </a:cubicBezTo>
                    <a:lnTo>
                      <a:pt x="5478" y="8518"/>
                    </a:lnTo>
                    <a:lnTo>
                      <a:pt x="2031" y="10458"/>
                    </a:lnTo>
                    <a:cubicBezTo>
                      <a:pt x="1849" y="10572"/>
                      <a:pt x="1689" y="10732"/>
                      <a:pt x="1643" y="10960"/>
                    </a:cubicBezTo>
                    <a:cubicBezTo>
                      <a:pt x="1575" y="11188"/>
                      <a:pt x="1621" y="11417"/>
                      <a:pt x="1712" y="11599"/>
                    </a:cubicBezTo>
                    <a:lnTo>
                      <a:pt x="18374" y="43806"/>
                    </a:lnTo>
                    <a:cubicBezTo>
                      <a:pt x="18420" y="43874"/>
                      <a:pt x="18489" y="43920"/>
                      <a:pt x="18557" y="43920"/>
                    </a:cubicBezTo>
                    <a:cubicBezTo>
                      <a:pt x="18580" y="43920"/>
                      <a:pt x="18603" y="43920"/>
                      <a:pt x="18648" y="43897"/>
                    </a:cubicBezTo>
                    <a:cubicBezTo>
                      <a:pt x="18740" y="43851"/>
                      <a:pt x="18762" y="43737"/>
                      <a:pt x="18717" y="43646"/>
                    </a:cubicBezTo>
                    <a:lnTo>
                      <a:pt x="2054" y="11417"/>
                    </a:lnTo>
                    <a:cubicBezTo>
                      <a:pt x="1986" y="11303"/>
                      <a:pt x="1963" y="11188"/>
                      <a:pt x="2009" y="11051"/>
                    </a:cubicBezTo>
                    <a:cubicBezTo>
                      <a:pt x="2031" y="10937"/>
                      <a:pt x="2123" y="10846"/>
                      <a:pt x="2214" y="10778"/>
                    </a:cubicBezTo>
                    <a:lnTo>
                      <a:pt x="6231" y="8541"/>
                    </a:lnTo>
                    <a:lnTo>
                      <a:pt x="548" y="5094"/>
                    </a:lnTo>
                    <a:cubicBezTo>
                      <a:pt x="457" y="5026"/>
                      <a:pt x="411" y="4934"/>
                      <a:pt x="388" y="4843"/>
                    </a:cubicBezTo>
                    <a:cubicBezTo>
                      <a:pt x="388" y="4729"/>
                      <a:pt x="434" y="4638"/>
                      <a:pt x="502" y="4569"/>
                    </a:cubicBezTo>
                    <a:lnTo>
                      <a:pt x="5501" y="346"/>
                    </a:lnTo>
                    <a:cubicBezTo>
                      <a:pt x="5592" y="278"/>
                      <a:pt x="5592" y="141"/>
                      <a:pt x="5524" y="72"/>
                    </a:cubicBezTo>
                    <a:cubicBezTo>
                      <a:pt x="5487" y="24"/>
                      <a:pt x="5437" y="1"/>
                      <a:pt x="5388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54"/>
              <p:cNvSpPr/>
              <p:nvPr/>
            </p:nvSpPr>
            <p:spPr>
              <a:xfrm>
                <a:off x="4944125" y="2893250"/>
                <a:ext cx="408600" cy="1116075"/>
              </a:xfrm>
              <a:custGeom>
                <a:avLst/>
                <a:gdLst/>
                <a:ahLst/>
                <a:cxnLst/>
                <a:rect l="l" t="t" r="r" b="b"/>
                <a:pathLst>
                  <a:path w="16344" h="44643" extrusionOk="0">
                    <a:moveTo>
                      <a:pt x="10686" y="1"/>
                    </a:moveTo>
                    <a:cubicBezTo>
                      <a:pt x="10629" y="1"/>
                      <a:pt x="10572" y="25"/>
                      <a:pt x="10546" y="65"/>
                    </a:cubicBezTo>
                    <a:cubicBezTo>
                      <a:pt x="10477" y="156"/>
                      <a:pt x="10500" y="270"/>
                      <a:pt x="10568" y="339"/>
                    </a:cubicBezTo>
                    <a:lnTo>
                      <a:pt x="15818" y="4265"/>
                    </a:lnTo>
                    <a:cubicBezTo>
                      <a:pt x="15910" y="4333"/>
                      <a:pt x="15955" y="4425"/>
                      <a:pt x="15955" y="4516"/>
                    </a:cubicBezTo>
                    <a:cubicBezTo>
                      <a:pt x="15955" y="4630"/>
                      <a:pt x="15910" y="4721"/>
                      <a:pt x="15818" y="4790"/>
                    </a:cubicBezTo>
                    <a:lnTo>
                      <a:pt x="10363" y="8579"/>
                    </a:lnTo>
                    <a:lnTo>
                      <a:pt x="14494" y="10565"/>
                    </a:lnTo>
                    <a:cubicBezTo>
                      <a:pt x="14608" y="10610"/>
                      <a:pt x="14700" y="10702"/>
                      <a:pt x="14723" y="10839"/>
                    </a:cubicBezTo>
                    <a:cubicBezTo>
                      <a:pt x="14768" y="10953"/>
                      <a:pt x="14768" y="11067"/>
                      <a:pt x="14700" y="11204"/>
                    </a:cubicBezTo>
                    <a:lnTo>
                      <a:pt x="23" y="44369"/>
                    </a:lnTo>
                    <a:cubicBezTo>
                      <a:pt x="0" y="44460"/>
                      <a:pt x="23" y="44574"/>
                      <a:pt x="137" y="44620"/>
                    </a:cubicBezTo>
                    <a:cubicBezTo>
                      <a:pt x="160" y="44620"/>
                      <a:pt x="183" y="44643"/>
                      <a:pt x="206" y="44643"/>
                    </a:cubicBezTo>
                    <a:cubicBezTo>
                      <a:pt x="274" y="44643"/>
                      <a:pt x="343" y="44597"/>
                      <a:pt x="388" y="44529"/>
                    </a:cubicBezTo>
                    <a:lnTo>
                      <a:pt x="15042" y="11364"/>
                    </a:lnTo>
                    <a:cubicBezTo>
                      <a:pt x="15156" y="11158"/>
                      <a:pt x="15156" y="10930"/>
                      <a:pt x="15088" y="10702"/>
                    </a:cubicBezTo>
                    <a:cubicBezTo>
                      <a:pt x="15019" y="10496"/>
                      <a:pt x="14860" y="10314"/>
                      <a:pt x="14654" y="10222"/>
                    </a:cubicBezTo>
                    <a:lnTo>
                      <a:pt x="11116" y="8510"/>
                    </a:lnTo>
                    <a:lnTo>
                      <a:pt x="16046" y="5087"/>
                    </a:lnTo>
                    <a:cubicBezTo>
                      <a:pt x="16229" y="4972"/>
                      <a:pt x="16343" y="4767"/>
                      <a:pt x="16343" y="4539"/>
                    </a:cubicBezTo>
                    <a:cubicBezTo>
                      <a:pt x="16343" y="4311"/>
                      <a:pt x="16229" y="4082"/>
                      <a:pt x="16046" y="3945"/>
                    </a:cubicBezTo>
                    <a:lnTo>
                      <a:pt x="10797" y="42"/>
                    </a:lnTo>
                    <a:cubicBezTo>
                      <a:pt x="10768" y="14"/>
                      <a:pt x="10727" y="1"/>
                      <a:pt x="10686" y="1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54"/>
              <p:cNvSpPr/>
              <p:nvPr/>
            </p:nvSpPr>
            <p:spPr>
              <a:xfrm>
                <a:off x="5188925" y="3599600"/>
                <a:ext cx="28477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2831" extrusionOk="0">
                    <a:moveTo>
                      <a:pt x="10934" y="388"/>
                    </a:moveTo>
                    <a:cubicBezTo>
                      <a:pt x="10979" y="388"/>
                      <a:pt x="11002" y="411"/>
                      <a:pt x="11002" y="434"/>
                    </a:cubicBezTo>
                    <a:lnTo>
                      <a:pt x="11002" y="2374"/>
                    </a:lnTo>
                    <a:cubicBezTo>
                      <a:pt x="11002" y="2420"/>
                      <a:pt x="10979" y="2443"/>
                      <a:pt x="10934" y="2443"/>
                    </a:cubicBezTo>
                    <a:lnTo>
                      <a:pt x="457" y="2443"/>
                    </a:lnTo>
                    <a:cubicBezTo>
                      <a:pt x="411" y="2443"/>
                      <a:pt x="388" y="2420"/>
                      <a:pt x="388" y="2374"/>
                    </a:cubicBezTo>
                    <a:lnTo>
                      <a:pt x="388" y="434"/>
                    </a:lnTo>
                    <a:cubicBezTo>
                      <a:pt x="388" y="411"/>
                      <a:pt x="411" y="388"/>
                      <a:pt x="457" y="388"/>
                    </a:cubicBezTo>
                    <a:close/>
                    <a:moveTo>
                      <a:pt x="457" y="0"/>
                    </a:moveTo>
                    <a:cubicBezTo>
                      <a:pt x="206" y="0"/>
                      <a:pt x="0" y="206"/>
                      <a:pt x="0" y="434"/>
                    </a:cubicBezTo>
                    <a:lnTo>
                      <a:pt x="0" y="2374"/>
                    </a:lnTo>
                    <a:cubicBezTo>
                      <a:pt x="0" y="2625"/>
                      <a:pt x="206" y="2831"/>
                      <a:pt x="457" y="2831"/>
                    </a:cubicBezTo>
                    <a:lnTo>
                      <a:pt x="10934" y="2831"/>
                    </a:lnTo>
                    <a:cubicBezTo>
                      <a:pt x="11185" y="2831"/>
                      <a:pt x="11390" y="2625"/>
                      <a:pt x="11390" y="2374"/>
                    </a:cubicBezTo>
                    <a:lnTo>
                      <a:pt x="11390" y="434"/>
                    </a:lnTo>
                    <a:cubicBezTo>
                      <a:pt x="11390" y="206"/>
                      <a:pt x="11185" y="0"/>
                      <a:pt x="10934" y="0"/>
                    </a:cubicBez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54"/>
              <p:cNvSpPr/>
              <p:nvPr/>
            </p:nvSpPr>
            <p:spPr>
              <a:xfrm>
                <a:off x="4376350" y="2825250"/>
                <a:ext cx="797200" cy="1431175"/>
              </a:xfrm>
              <a:custGeom>
                <a:avLst/>
                <a:gdLst/>
                <a:ahLst/>
                <a:cxnLst/>
                <a:rect l="l" t="t" r="r" b="b"/>
                <a:pathLst>
                  <a:path w="31888" h="57247" extrusionOk="0">
                    <a:moveTo>
                      <a:pt x="25131" y="0"/>
                    </a:moveTo>
                    <a:lnTo>
                      <a:pt x="19424" y="7944"/>
                    </a:lnTo>
                    <a:lnTo>
                      <a:pt x="6528" y="92"/>
                    </a:lnTo>
                    <a:lnTo>
                      <a:pt x="0" y="69"/>
                    </a:lnTo>
                    <a:lnTo>
                      <a:pt x="18922" y="57246"/>
                    </a:lnTo>
                    <a:lnTo>
                      <a:pt x="31887" y="617"/>
                    </a:lnTo>
                    <a:lnTo>
                      <a:pt x="2513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4"/>
              <p:cNvSpPr/>
              <p:nvPr/>
            </p:nvSpPr>
            <p:spPr>
              <a:xfrm>
                <a:off x="4669650" y="3185875"/>
                <a:ext cx="304175" cy="1092225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43689" extrusionOk="0">
                    <a:moveTo>
                      <a:pt x="2853" y="1"/>
                    </a:moveTo>
                    <a:lnTo>
                      <a:pt x="0" y="21206"/>
                    </a:lnTo>
                    <a:lnTo>
                      <a:pt x="7236" y="43688"/>
                    </a:lnTo>
                    <a:lnTo>
                      <a:pt x="12166" y="21206"/>
                    </a:lnTo>
                    <a:lnTo>
                      <a:pt x="9130" y="229"/>
                    </a:lnTo>
                    <a:lnTo>
                      <a:pt x="28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4"/>
              <p:cNvSpPr/>
              <p:nvPr/>
            </p:nvSpPr>
            <p:spPr>
              <a:xfrm>
                <a:off x="4697600" y="2951325"/>
                <a:ext cx="248825" cy="323425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12937" extrusionOk="0">
                    <a:moveTo>
                      <a:pt x="2693" y="1"/>
                    </a:moveTo>
                    <a:cubicBezTo>
                      <a:pt x="2120" y="1"/>
                      <a:pt x="1641" y="404"/>
                      <a:pt x="1507" y="938"/>
                    </a:cubicBezTo>
                    <a:lnTo>
                      <a:pt x="92" y="7100"/>
                    </a:lnTo>
                    <a:cubicBezTo>
                      <a:pt x="1" y="7488"/>
                      <a:pt x="115" y="7899"/>
                      <a:pt x="366" y="8196"/>
                    </a:cubicBezTo>
                    <a:lnTo>
                      <a:pt x="4292" y="12533"/>
                    </a:lnTo>
                    <a:cubicBezTo>
                      <a:pt x="4531" y="12804"/>
                      <a:pt x="4862" y="12936"/>
                      <a:pt x="5194" y="12936"/>
                    </a:cubicBezTo>
                    <a:cubicBezTo>
                      <a:pt x="5559" y="12936"/>
                      <a:pt x="5924" y="12776"/>
                      <a:pt x="6164" y="12464"/>
                    </a:cubicBezTo>
                    <a:lnTo>
                      <a:pt x="9679" y="7831"/>
                    </a:lnTo>
                    <a:cubicBezTo>
                      <a:pt x="9884" y="7557"/>
                      <a:pt x="9953" y="7215"/>
                      <a:pt x="9884" y="6872"/>
                    </a:cubicBezTo>
                    <a:lnTo>
                      <a:pt x="8766" y="1075"/>
                    </a:lnTo>
                    <a:cubicBezTo>
                      <a:pt x="8674" y="527"/>
                      <a:pt x="8172" y="116"/>
                      <a:pt x="7602" y="93"/>
                    </a:cubicBezTo>
                    <a:lnTo>
                      <a:pt x="2740" y="2"/>
                    </a:lnTo>
                    <a:cubicBezTo>
                      <a:pt x="2724" y="1"/>
                      <a:pt x="2708" y="1"/>
                      <a:pt x="2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54"/>
              <p:cNvSpPr/>
              <p:nvPr/>
            </p:nvSpPr>
            <p:spPr>
              <a:xfrm>
                <a:off x="4443675" y="2885725"/>
                <a:ext cx="259100" cy="287625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11505" extrusionOk="0">
                    <a:moveTo>
                      <a:pt x="211" y="1"/>
                    </a:moveTo>
                    <a:cubicBezTo>
                      <a:pt x="178" y="1"/>
                      <a:pt x="145" y="8"/>
                      <a:pt x="115" y="24"/>
                    </a:cubicBezTo>
                    <a:cubicBezTo>
                      <a:pt x="23" y="69"/>
                      <a:pt x="1" y="206"/>
                      <a:pt x="46" y="275"/>
                    </a:cubicBezTo>
                    <a:lnTo>
                      <a:pt x="6574" y="11254"/>
                    </a:lnTo>
                    <a:cubicBezTo>
                      <a:pt x="6643" y="11368"/>
                      <a:pt x="6780" y="11459"/>
                      <a:pt x="6917" y="11505"/>
                    </a:cubicBezTo>
                    <a:lnTo>
                      <a:pt x="7031" y="11505"/>
                    </a:lnTo>
                    <a:cubicBezTo>
                      <a:pt x="7145" y="11505"/>
                      <a:pt x="7259" y="11482"/>
                      <a:pt x="7350" y="11413"/>
                    </a:cubicBezTo>
                    <a:lnTo>
                      <a:pt x="10272" y="9336"/>
                    </a:lnTo>
                    <a:cubicBezTo>
                      <a:pt x="10340" y="9268"/>
                      <a:pt x="10363" y="9154"/>
                      <a:pt x="10318" y="9085"/>
                    </a:cubicBezTo>
                    <a:cubicBezTo>
                      <a:pt x="10276" y="9030"/>
                      <a:pt x="10218" y="9000"/>
                      <a:pt x="10158" y="9000"/>
                    </a:cubicBezTo>
                    <a:cubicBezTo>
                      <a:pt x="10119" y="9000"/>
                      <a:pt x="10080" y="9013"/>
                      <a:pt x="10044" y="9040"/>
                    </a:cubicBezTo>
                    <a:lnTo>
                      <a:pt x="7122" y="11094"/>
                    </a:lnTo>
                    <a:cubicBezTo>
                      <a:pt x="7090" y="11110"/>
                      <a:pt x="7069" y="11126"/>
                      <a:pt x="7043" y="11126"/>
                    </a:cubicBezTo>
                    <a:cubicBezTo>
                      <a:pt x="7033" y="11126"/>
                      <a:pt x="7021" y="11123"/>
                      <a:pt x="7008" y="11117"/>
                    </a:cubicBezTo>
                    <a:cubicBezTo>
                      <a:pt x="6962" y="11117"/>
                      <a:pt x="6917" y="11094"/>
                      <a:pt x="6894" y="11048"/>
                    </a:cubicBezTo>
                    <a:lnTo>
                      <a:pt x="389" y="92"/>
                    </a:lnTo>
                    <a:cubicBezTo>
                      <a:pt x="343" y="31"/>
                      <a:pt x="277" y="1"/>
                      <a:pt x="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54"/>
              <p:cNvSpPr/>
              <p:nvPr/>
            </p:nvSpPr>
            <p:spPr>
              <a:xfrm>
                <a:off x="4937275" y="2890725"/>
                <a:ext cx="180350" cy="258675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10347" extrusionOk="0">
                    <a:moveTo>
                      <a:pt x="7005" y="0"/>
                    </a:moveTo>
                    <a:cubicBezTo>
                      <a:pt x="6925" y="0"/>
                      <a:pt x="6840" y="45"/>
                      <a:pt x="6802" y="120"/>
                    </a:cubicBezTo>
                    <a:lnTo>
                      <a:pt x="3333" y="9890"/>
                    </a:lnTo>
                    <a:cubicBezTo>
                      <a:pt x="3333" y="9935"/>
                      <a:pt x="3264" y="9958"/>
                      <a:pt x="3264" y="9958"/>
                    </a:cubicBezTo>
                    <a:cubicBezTo>
                      <a:pt x="3255" y="9968"/>
                      <a:pt x="3238" y="9973"/>
                      <a:pt x="3217" y="9973"/>
                    </a:cubicBezTo>
                    <a:cubicBezTo>
                      <a:pt x="3189" y="9973"/>
                      <a:pt x="3154" y="9962"/>
                      <a:pt x="3127" y="9935"/>
                    </a:cubicBezTo>
                    <a:lnTo>
                      <a:pt x="343" y="7424"/>
                    </a:lnTo>
                    <a:cubicBezTo>
                      <a:pt x="305" y="7396"/>
                      <a:pt x="262" y="7383"/>
                      <a:pt x="221" y="7383"/>
                    </a:cubicBezTo>
                    <a:cubicBezTo>
                      <a:pt x="164" y="7383"/>
                      <a:pt x="109" y="7408"/>
                      <a:pt x="69" y="7447"/>
                    </a:cubicBezTo>
                    <a:cubicBezTo>
                      <a:pt x="0" y="7516"/>
                      <a:pt x="0" y="7653"/>
                      <a:pt x="92" y="7721"/>
                    </a:cubicBezTo>
                    <a:lnTo>
                      <a:pt x="2876" y="10232"/>
                    </a:lnTo>
                    <a:cubicBezTo>
                      <a:pt x="2968" y="10300"/>
                      <a:pt x="3105" y="10346"/>
                      <a:pt x="3219" y="10346"/>
                    </a:cubicBezTo>
                    <a:cubicBezTo>
                      <a:pt x="3264" y="10346"/>
                      <a:pt x="3310" y="10346"/>
                      <a:pt x="3356" y="10323"/>
                    </a:cubicBezTo>
                    <a:cubicBezTo>
                      <a:pt x="3515" y="10300"/>
                      <a:pt x="3652" y="10164"/>
                      <a:pt x="3698" y="10004"/>
                    </a:cubicBezTo>
                    <a:lnTo>
                      <a:pt x="7168" y="257"/>
                    </a:lnTo>
                    <a:cubicBezTo>
                      <a:pt x="7213" y="166"/>
                      <a:pt x="7145" y="52"/>
                      <a:pt x="7053" y="6"/>
                    </a:cubicBezTo>
                    <a:cubicBezTo>
                      <a:pt x="7038" y="2"/>
                      <a:pt x="7021" y="0"/>
                      <a:pt x="7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54"/>
              <p:cNvSpPr/>
              <p:nvPr/>
            </p:nvSpPr>
            <p:spPr>
              <a:xfrm>
                <a:off x="5306475" y="2762475"/>
                <a:ext cx="641400" cy="127870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51148" extrusionOk="0">
                    <a:moveTo>
                      <a:pt x="11984" y="1"/>
                    </a:moveTo>
                    <a:lnTo>
                      <a:pt x="0" y="2215"/>
                    </a:lnTo>
                    <a:lnTo>
                      <a:pt x="2557" y="41976"/>
                    </a:lnTo>
                    <a:cubicBezTo>
                      <a:pt x="3244" y="46476"/>
                      <a:pt x="8724" y="51147"/>
                      <a:pt x="13389" y="51147"/>
                    </a:cubicBezTo>
                    <a:cubicBezTo>
                      <a:pt x="13835" y="51147"/>
                      <a:pt x="14274" y="51105"/>
                      <a:pt x="14700" y="51015"/>
                    </a:cubicBezTo>
                    <a:lnTo>
                      <a:pt x="21114" y="49623"/>
                    </a:lnTo>
                    <a:lnTo>
                      <a:pt x="25656" y="47409"/>
                    </a:lnTo>
                    <a:lnTo>
                      <a:pt x="11984" y="1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54"/>
              <p:cNvSpPr/>
              <p:nvPr/>
            </p:nvSpPr>
            <p:spPr>
              <a:xfrm>
                <a:off x="5315600" y="2752775"/>
                <a:ext cx="655675" cy="1279700"/>
              </a:xfrm>
              <a:custGeom>
                <a:avLst/>
                <a:gdLst/>
                <a:ahLst/>
                <a:cxnLst/>
                <a:rect l="l" t="t" r="r" b="b"/>
                <a:pathLst>
                  <a:path w="26227" h="51188" extrusionOk="0">
                    <a:moveTo>
                      <a:pt x="12554" y="1"/>
                    </a:moveTo>
                    <a:lnTo>
                      <a:pt x="1" y="2192"/>
                    </a:lnTo>
                    <a:lnTo>
                      <a:pt x="4885" y="43825"/>
                    </a:lnTo>
                    <a:cubicBezTo>
                      <a:pt x="5563" y="48134"/>
                      <a:pt x="9276" y="51188"/>
                      <a:pt x="13446" y="51188"/>
                    </a:cubicBezTo>
                    <a:cubicBezTo>
                      <a:pt x="14048" y="51188"/>
                      <a:pt x="14658" y="51124"/>
                      <a:pt x="15271" y="50992"/>
                    </a:cubicBezTo>
                    <a:lnTo>
                      <a:pt x="21707" y="49623"/>
                    </a:lnTo>
                    <a:lnTo>
                      <a:pt x="26227" y="47409"/>
                    </a:lnTo>
                    <a:lnTo>
                      <a:pt x="125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54"/>
              <p:cNvSpPr/>
              <p:nvPr/>
            </p:nvSpPr>
            <p:spPr>
              <a:xfrm>
                <a:off x="5042700" y="2450275"/>
                <a:ext cx="57022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17410" extrusionOk="0">
                    <a:moveTo>
                      <a:pt x="7406" y="1"/>
                    </a:moveTo>
                    <a:cubicBezTo>
                      <a:pt x="5186" y="1"/>
                      <a:pt x="3003" y="645"/>
                      <a:pt x="1125" y="1852"/>
                    </a:cubicBezTo>
                    <a:cubicBezTo>
                      <a:pt x="896" y="2012"/>
                      <a:pt x="759" y="2103"/>
                      <a:pt x="714" y="2172"/>
                    </a:cubicBezTo>
                    <a:cubicBezTo>
                      <a:pt x="0" y="3264"/>
                      <a:pt x="899" y="5119"/>
                      <a:pt x="2175" y="5119"/>
                    </a:cubicBezTo>
                    <a:cubicBezTo>
                      <a:pt x="2205" y="5119"/>
                      <a:pt x="2235" y="5118"/>
                      <a:pt x="2266" y="5116"/>
                    </a:cubicBezTo>
                    <a:cubicBezTo>
                      <a:pt x="2408" y="5099"/>
                      <a:pt x="2930" y="4834"/>
                      <a:pt x="3535" y="4505"/>
                    </a:cubicBezTo>
                    <a:lnTo>
                      <a:pt x="3535" y="4505"/>
                    </a:lnTo>
                    <a:cubicBezTo>
                      <a:pt x="3226" y="4772"/>
                      <a:pt x="2936" y="5081"/>
                      <a:pt x="2699" y="5436"/>
                    </a:cubicBezTo>
                    <a:cubicBezTo>
                      <a:pt x="1946" y="6531"/>
                      <a:pt x="2060" y="8015"/>
                      <a:pt x="2859" y="9088"/>
                    </a:cubicBezTo>
                    <a:lnTo>
                      <a:pt x="3156" y="9476"/>
                    </a:lnTo>
                    <a:lnTo>
                      <a:pt x="3247" y="9316"/>
                    </a:lnTo>
                    <a:cubicBezTo>
                      <a:pt x="3841" y="8243"/>
                      <a:pt x="4799" y="7444"/>
                      <a:pt x="5918" y="7011"/>
                    </a:cubicBezTo>
                    <a:lnTo>
                      <a:pt x="7215" y="6510"/>
                    </a:lnTo>
                    <a:lnTo>
                      <a:pt x="7215" y="6510"/>
                    </a:lnTo>
                    <a:cubicBezTo>
                      <a:pt x="7063" y="6569"/>
                      <a:pt x="2754" y="8261"/>
                      <a:pt x="3224" y="10526"/>
                    </a:cubicBezTo>
                    <a:cubicBezTo>
                      <a:pt x="3588" y="12276"/>
                      <a:pt x="4242" y="12487"/>
                      <a:pt x="4535" y="12487"/>
                    </a:cubicBezTo>
                    <a:cubicBezTo>
                      <a:pt x="4628" y="12487"/>
                      <a:pt x="4685" y="12466"/>
                      <a:pt x="4685" y="12466"/>
                    </a:cubicBezTo>
                    <a:cubicBezTo>
                      <a:pt x="4685" y="12466"/>
                      <a:pt x="6198" y="10295"/>
                      <a:pt x="8429" y="10295"/>
                    </a:cubicBezTo>
                    <a:cubicBezTo>
                      <a:pt x="8475" y="10295"/>
                      <a:pt x="8520" y="10296"/>
                      <a:pt x="8566" y="10297"/>
                    </a:cubicBezTo>
                    <a:cubicBezTo>
                      <a:pt x="8566" y="10297"/>
                      <a:pt x="2403" y="12192"/>
                      <a:pt x="4343" y="15387"/>
                    </a:cubicBezTo>
                    <a:cubicBezTo>
                      <a:pt x="5329" y="17003"/>
                      <a:pt x="7443" y="17409"/>
                      <a:pt x="9312" y="17409"/>
                    </a:cubicBezTo>
                    <a:cubicBezTo>
                      <a:pt x="10427" y="17409"/>
                      <a:pt x="11455" y="17264"/>
                      <a:pt x="12103" y="17145"/>
                    </a:cubicBezTo>
                    <a:cubicBezTo>
                      <a:pt x="12514" y="17076"/>
                      <a:pt x="12788" y="16711"/>
                      <a:pt x="12765" y="16300"/>
                    </a:cubicBezTo>
                    <a:cubicBezTo>
                      <a:pt x="12743" y="15844"/>
                      <a:pt x="12469" y="15433"/>
                      <a:pt x="12058" y="15228"/>
                    </a:cubicBezTo>
                    <a:lnTo>
                      <a:pt x="9867" y="14155"/>
                    </a:lnTo>
                    <a:lnTo>
                      <a:pt x="9867" y="14155"/>
                    </a:lnTo>
                    <a:lnTo>
                      <a:pt x="16189" y="15524"/>
                    </a:lnTo>
                    <a:cubicBezTo>
                      <a:pt x="16553" y="15603"/>
                      <a:pt x="16920" y="15641"/>
                      <a:pt x="17283" y="15641"/>
                    </a:cubicBezTo>
                    <a:cubicBezTo>
                      <a:pt x="19035" y="15641"/>
                      <a:pt x="20711" y="14755"/>
                      <a:pt x="21713" y="13242"/>
                    </a:cubicBezTo>
                    <a:lnTo>
                      <a:pt x="22809" y="11553"/>
                    </a:lnTo>
                    <a:lnTo>
                      <a:pt x="21142" y="7353"/>
                    </a:lnTo>
                    <a:cubicBezTo>
                      <a:pt x="19613" y="3541"/>
                      <a:pt x="16121" y="893"/>
                      <a:pt x="12058" y="437"/>
                    </a:cubicBezTo>
                    <a:lnTo>
                      <a:pt x="8680" y="72"/>
                    </a:lnTo>
                    <a:cubicBezTo>
                      <a:pt x="8255" y="24"/>
                      <a:pt x="7830" y="1"/>
                      <a:pt x="7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54"/>
              <p:cNvSpPr/>
              <p:nvPr/>
            </p:nvSpPr>
            <p:spPr>
              <a:xfrm>
                <a:off x="5059900" y="2463925"/>
                <a:ext cx="569575" cy="434750"/>
              </a:xfrm>
              <a:custGeom>
                <a:avLst/>
                <a:gdLst/>
                <a:ahLst/>
                <a:cxnLst/>
                <a:rect l="l" t="t" r="r" b="b"/>
                <a:pathLst>
                  <a:path w="22783" h="17390" extrusionOk="0">
                    <a:moveTo>
                      <a:pt x="7355" y="1"/>
                    </a:moveTo>
                    <a:cubicBezTo>
                      <a:pt x="5145" y="1"/>
                      <a:pt x="2973" y="632"/>
                      <a:pt x="1121" y="1854"/>
                    </a:cubicBezTo>
                    <a:cubicBezTo>
                      <a:pt x="893" y="1991"/>
                      <a:pt x="733" y="2105"/>
                      <a:pt x="710" y="2151"/>
                    </a:cubicBezTo>
                    <a:cubicBezTo>
                      <a:pt x="1" y="3237"/>
                      <a:pt x="864" y="5100"/>
                      <a:pt x="2149" y="5100"/>
                    </a:cubicBezTo>
                    <a:cubicBezTo>
                      <a:pt x="2187" y="5100"/>
                      <a:pt x="2224" y="5098"/>
                      <a:pt x="2263" y="5095"/>
                    </a:cubicBezTo>
                    <a:cubicBezTo>
                      <a:pt x="2399" y="5086"/>
                      <a:pt x="2934" y="4813"/>
                      <a:pt x="3551" y="4475"/>
                    </a:cubicBezTo>
                    <a:lnTo>
                      <a:pt x="3551" y="4475"/>
                    </a:lnTo>
                    <a:cubicBezTo>
                      <a:pt x="3236" y="4744"/>
                      <a:pt x="2938" y="5057"/>
                      <a:pt x="2696" y="5415"/>
                    </a:cubicBezTo>
                    <a:cubicBezTo>
                      <a:pt x="1943" y="6533"/>
                      <a:pt x="2034" y="8017"/>
                      <a:pt x="2833" y="9089"/>
                    </a:cubicBezTo>
                    <a:lnTo>
                      <a:pt x="3153" y="9477"/>
                    </a:lnTo>
                    <a:lnTo>
                      <a:pt x="3244" y="9295"/>
                    </a:lnTo>
                    <a:cubicBezTo>
                      <a:pt x="3837" y="8245"/>
                      <a:pt x="4773" y="7423"/>
                      <a:pt x="5915" y="6990"/>
                    </a:cubicBezTo>
                    <a:lnTo>
                      <a:pt x="7216" y="6510"/>
                    </a:lnTo>
                    <a:lnTo>
                      <a:pt x="7216" y="6510"/>
                    </a:lnTo>
                    <a:cubicBezTo>
                      <a:pt x="7213" y="6511"/>
                      <a:pt x="2719" y="8200"/>
                      <a:pt x="3198" y="10505"/>
                    </a:cubicBezTo>
                    <a:cubicBezTo>
                      <a:pt x="3581" y="12277"/>
                      <a:pt x="4227" y="12488"/>
                      <a:pt x="4514" y="12488"/>
                    </a:cubicBezTo>
                    <a:cubicBezTo>
                      <a:pt x="4605" y="12488"/>
                      <a:pt x="4659" y="12468"/>
                      <a:pt x="4659" y="12468"/>
                    </a:cubicBezTo>
                    <a:cubicBezTo>
                      <a:pt x="4659" y="12468"/>
                      <a:pt x="6180" y="10295"/>
                      <a:pt x="8395" y="10295"/>
                    </a:cubicBezTo>
                    <a:cubicBezTo>
                      <a:pt x="8450" y="10295"/>
                      <a:pt x="8506" y="10296"/>
                      <a:pt x="8562" y="10299"/>
                    </a:cubicBezTo>
                    <a:cubicBezTo>
                      <a:pt x="8562" y="10299"/>
                      <a:pt x="2377" y="12171"/>
                      <a:pt x="4340" y="15389"/>
                    </a:cubicBezTo>
                    <a:cubicBezTo>
                      <a:pt x="5309" y="16986"/>
                      <a:pt x="7410" y="17390"/>
                      <a:pt x="9279" y="17390"/>
                    </a:cubicBezTo>
                    <a:cubicBezTo>
                      <a:pt x="10401" y="17390"/>
                      <a:pt x="11441" y="17244"/>
                      <a:pt x="12100" y="17124"/>
                    </a:cubicBezTo>
                    <a:cubicBezTo>
                      <a:pt x="12488" y="17055"/>
                      <a:pt x="12785" y="16690"/>
                      <a:pt x="12739" y="16279"/>
                    </a:cubicBezTo>
                    <a:cubicBezTo>
                      <a:pt x="12717" y="15823"/>
                      <a:pt x="12443" y="15435"/>
                      <a:pt x="12032" y="15229"/>
                    </a:cubicBezTo>
                    <a:lnTo>
                      <a:pt x="9863" y="14157"/>
                    </a:lnTo>
                    <a:lnTo>
                      <a:pt x="16163" y="15503"/>
                    </a:lnTo>
                    <a:cubicBezTo>
                      <a:pt x="16537" y="15583"/>
                      <a:pt x="16912" y="15621"/>
                      <a:pt x="17283" y="15621"/>
                    </a:cubicBezTo>
                    <a:cubicBezTo>
                      <a:pt x="19041" y="15621"/>
                      <a:pt x="20707" y="14752"/>
                      <a:pt x="21687" y="13244"/>
                    </a:cubicBezTo>
                    <a:lnTo>
                      <a:pt x="22782" y="11555"/>
                    </a:lnTo>
                    <a:lnTo>
                      <a:pt x="21116" y="7332"/>
                    </a:lnTo>
                    <a:cubicBezTo>
                      <a:pt x="19610" y="3543"/>
                      <a:pt x="16118" y="872"/>
                      <a:pt x="12055" y="439"/>
                    </a:cubicBezTo>
                    <a:lnTo>
                      <a:pt x="8654" y="73"/>
                    </a:lnTo>
                    <a:cubicBezTo>
                      <a:pt x="8221" y="25"/>
                      <a:pt x="7787" y="1"/>
                      <a:pt x="7355" y="1"/>
                    </a:cubicBezTo>
                    <a:close/>
                  </a:path>
                </a:pathLst>
              </a:custGeom>
              <a:solidFill>
                <a:srgbClr val="FDB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54"/>
              <p:cNvSpPr/>
              <p:nvPr/>
            </p:nvSpPr>
            <p:spPr>
              <a:xfrm>
                <a:off x="5168375" y="2715400"/>
                <a:ext cx="142675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2764" extrusionOk="0">
                    <a:moveTo>
                      <a:pt x="4774" y="1"/>
                    </a:moveTo>
                    <a:cubicBezTo>
                      <a:pt x="4514" y="1"/>
                      <a:pt x="4258" y="23"/>
                      <a:pt x="3995" y="58"/>
                    </a:cubicBezTo>
                    <a:cubicBezTo>
                      <a:pt x="3493" y="126"/>
                      <a:pt x="2991" y="286"/>
                      <a:pt x="2511" y="491"/>
                    </a:cubicBezTo>
                    <a:cubicBezTo>
                      <a:pt x="2283" y="605"/>
                      <a:pt x="2032" y="720"/>
                      <a:pt x="1827" y="856"/>
                    </a:cubicBezTo>
                    <a:cubicBezTo>
                      <a:pt x="1713" y="925"/>
                      <a:pt x="1598" y="993"/>
                      <a:pt x="1507" y="1085"/>
                    </a:cubicBezTo>
                    <a:lnTo>
                      <a:pt x="1188" y="1313"/>
                    </a:lnTo>
                    <a:cubicBezTo>
                      <a:pt x="1096" y="1381"/>
                      <a:pt x="1005" y="1473"/>
                      <a:pt x="891" y="1564"/>
                    </a:cubicBezTo>
                    <a:lnTo>
                      <a:pt x="617" y="1815"/>
                    </a:lnTo>
                    <a:cubicBezTo>
                      <a:pt x="434" y="1998"/>
                      <a:pt x="275" y="2203"/>
                      <a:pt x="92" y="2386"/>
                    </a:cubicBezTo>
                    <a:cubicBezTo>
                      <a:pt x="1" y="2477"/>
                      <a:pt x="23" y="2614"/>
                      <a:pt x="115" y="2705"/>
                    </a:cubicBezTo>
                    <a:cubicBezTo>
                      <a:pt x="155" y="2745"/>
                      <a:pt x="204" y="2763"/>
                      <a:pt x="252" y="2763"/>
                    </a:cubicBezTo>
                    <a:cubicBezTo>
                      <a:pt x="313" y="2763"/>
                      <a:pt x="373" y="2734"/>
                      <a:pt x="412" y="2682"/>
                    </a:cubicBezTo>
                    <a:lnTo>
                      <a:pt x="434" y="2682"/>
                    </a:lnTo>
                    <a:cubicBezTo>
                      <a:pt x="594" y="2500"/>
                      <a:pt x="754" y="2294"/>
                      <a:pt x="914" y="2135"/>
                    </a:cubicBezTo>
                    <a:lnTo>
                      <a:pt x="1188" y="1884"/>
                    </a:lnTo>
                    <a:cubicBezTo>
                      <a:pt x="1279" y="1792"/>
                      <a:pt x="1370" y="1701"/>
                      <a:pt x="1461" y="1633"/>
                    </a:cubicBezTo>
                    <a:lnTo>
                      <a:pt x="1735" y="1404"/>
                    </a:lnTo>
                    <a:cubicBezTo>
                      <a:pt x="1827" y="1336"/>
                      <a:pt x="1941" y="1267"/>
                      <a:pt x="2032" y="1199"/>
                    </a:cubicBezTo>
                    <a:cubicBezTo>
                      <a:pt x="2238" y="1062"/>
                      <a:pt x="2466" y="971"/>
                      <a:pt x="2671" y="856"/>
                    </a:cubicBezTo>
                    <a:cubicBezTo>
                      <a:pt x="3105" y="651"/>
                      <a:pt x="3584" y="491"/>
                      <a:pt x="4041" y="423"/>
                    </a:cubicBezTo>
                    <a:cubicBezTo>
                      <a:pt x="4280" y="377"/>
                      <a:pt x="4526" y="354"/>
                      <a:pt x="4768" y="354"/>
                    </a:cubicBezTo>
                    <a:cubicBezTo>
                      <a:pt x="5011" y="354"/>
                      <a:pt x="5250" y="377"/>
                      <a:pt x="5479" y="423"/>
                    </a:cubicBezTo>
                    <a:lnTo>
                      <a:pt x="5502" y="423"/>
                    </a:lnTo>
                    <a:cubicBezTo>
                      <a:pt x="5514" y="426"/>
                      <a:pt x="5525" y="427"/>
                      <a:pt x="5536" y="427"/>
                    </a:cubicBezTo>
                    <a:cubicBezTo>
                      <a:pt x="5610" y="427"/>
                      <a:pt x="5664" y="365"/>
                      <a:pt x="5684" y="286"/>
                    </a:cubicBezTo>
                    <a:cubicBezTo>
                      <a:pt x="5707" y="195"/>
                      <a:pt x="5638" y="103"/>
                      <a:pt x="5570" y="80"/>
                    </a:cubicBezTo>
                    <a:cubicBezTo>
                      <a:pt x="5296" y="23"/>
                      <a:pt x="5034" y="1"/>
                      <a:pt x="4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54"/>
              <p:cNvSpPr/>
              <p:nvPr/>
            </p:nvSpPr>
            <p:spPr>
              <a:xfrm>
                <a:off x="5133000" y="2620950"/>
                <a:ext cx="12442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3786" extrusionOk="0">
                    <a:moveTo>
                      <a:pt x="4862" y="1"/>
                    </a:moveTo>
                    <a:cubicBezTo>
                      <a:pt x="4314" y="1"/>
                      <a:pt x="3812" y="138"/>
                      <a:pt x="3333" y="320"/>
                    </a:cubicBezTo>
                    <a:cubicBezTo>
                      <a:pt x="2854" y="503"/>
                      <a:pt x="2397" y="754"/>
                      <a:pt x="1986" y="1074"/>
                    </a:cubicBezTo>
                    <a:cubicBezTo>
                      <a:pt x="1781" y="1233"/>
                      <a:pt x="1575" y="1393"/>
                      <a:pt x="1416" y="1576"/>
                    </a:cubicBezTo>
                    <a:cubicBezTo>
                      <a:pt x="1324" y="1667"/>
                      <a:pt x="1233" y="1758"/>
                      <a:pt x="1142" y="1850"/>
                    </a:cubicBezTo>
                    <a:lnTo>
                      <a:pt x="891" y="2169"/>
                    </a:lnTo>
                    <a:cubicBezTo>
                      <a:pt x="799" y="2261"/>
                      <a:pt x="731" y="2352"/>
                      <a:pt x="662" y="2466"/>
                    </a:cubicBezTo>
                    <a:lnTo>
                      <a:pt x="434" y="2786"/>
                    </a:lnTo>
                    <a:cubicBezTo>
                      <a:pt x="297" y="3014"/>
                      <a:pt x="183" y="3242"/>
                      <a:pt x="69" y="3448"/>
                    </a:cubicBezTo>
                    <a:cubicBezTo>
                      <a:pt x="69" y="3448"/>
                      <a:pt x="46" y="3470"/>
                      <a:pt x="46" y="3470"/>
                    </a:cubicBezTo>
                    <a:cubicBezTo>
                      <a:pt x="0" y="3562"/>
                      <a:pt x="46" y="3699"/>
                      <a:pt x="137" y="3767"/>
                    </a:cubicBezTo>
                    <a:cubicBezTo>
                      <a:pt x="168" y="3779"/>
                      <a:pt x="200" y="3785"/>
                      <a:pt x="232" y="3785"/>
                    </a:cubicBezTo>
                    <a:cubicBezTo>
                      <a:pt x="318" y="3785"/>
                      <a:pt x="401" y="3743"/>
                      <a:pt x="434" y="3676"/>
                    </a:cubicBezTo>
                    <a:lnTo>
                      <a:pt x="457" y="3653"/>
                    </a:lnTo>
                    <a:cubicBezTo>
                      <a:pt x="571" y="3448"/>
                      <a:pt x="685" y="3219"/>
                      <a:pt x="799" y="3014"/>
                    </a:cubicBezTo>
                    <a:lnTo>
                      <a:pt x="1005" y="2694"/>
                    </a:lnTo>
                    <a:cubicBezTo>
                      <a:pt x="1073" y="2603"/>
                      <a:pt x="1119" y="2489"/>
                      <a:pt x="1210" y="2398"/>
                    </a:cubicBezTo>
                    <a:lnTo>
                      <a:pt x="1438" y="2124"/>
                    </a:lnTo>
                    <a:cubicBezTo>
                      <a:pt x="1507" y="2010"/>
                      <a:pt x="1598" y="1941"/>
                      <a:pt x="1667" y="1850"/>
                    </a:cubicBezTo>
                    <a:cubicBezTo>
                      <a:pt x="1827" y="1667"/>
                      <a:pt x="2032" y="1507"/>
                      <a:pt x="2215" y="1348"/>
                    </a:cubicBezTo>
                    <a:cubicBezTo>
                      <a:pt x="2580" y="1051"/>
                      <a:pt x="3013" y="800"/>
                      <a:pt x="3447" y="594"/>
                    </a:cubicBezTo>
                    <a:cubicBezTo>
                      <a:pt x="3904" y="412"/>
                      <a:pt x="4383" y="275"/>
                      <a:pt x="4839" y="275"/>
                    </a:cubicBezTo>
                    <a:lnTo>
                      <a:pt x="4862" y="252"/>
                    </a:lnTo>
                    <a:cubicBezTo>
                      <a:pt x="4931" y="252"/>
                      <a:pt x="4976" y="206"/>
                      <a:pt x="4976" y="138"/>
                    </a:cubicBezTo>
                    <a:cubicBezTo>
                      <a:pt x="4976" y="69"/>
                      <a:pt x="4931" y="1"/>
                      <a:pt x="48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54"/>
              <p:cNvSpPr/>
              <p:nvPr/>
            </p:nvSpPr>
            <p:spPr>
              <a:xfrm>
                <a:off x="5109025" y="2536400"/>
                <a:ext cx="13070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439" extrusionOk="0">
                    <a:moveTo>
                      <a:pt x="4910" y="1"/>
                    </a:moveTo>
                    <a:cubicBezTo>
                      <a:pt x="4440" y="1"/>
                      <a:pt x="4001" y="70"/>
                      <a:pt x="3562" y="210"/>
                    </a:cubicBezTo>
                    <a:cubicBezTo>
                      <a:pt x="3082" y="347"/>
                      <a:pt x="2603" y="575"/>
                      <a:pt x="2169" y="849"/>
                    </a:cubicBezTo>
                    <a:cubicBezTo>
                      <a:pt x="1964" y="1009"/>
                      <a:pt x="1736" y="1146"/>
                      <a:pt x="1553" y="1329"/>
                    </a:cubicBezTo>
                    <a:cubicBezTo>
                      <a:pt x="1462" y="1420"/>
                      <a:pt x="1348" y="1488"/>
                      <a:pt x="1256" y="1580"/>
                    </a:cubicBezTo>
                    <a:lnTo>
                      <a:pt x="1005" y="1854"/>
                    </a:lnTo>
                    <a:cubicBezTo>
                      <a:pt x="914" y="1945"/>
                      <a:pt x="823" y="2059"/>
                      <a:pt x="754" y="2150"/>
                    </a:cubicBezTo>
                    <a:lnTo>
                      <a:pt x="503" y="2447"/>
                    </a:lnTo>
                    <a:cubicBezTo>
                      <a:pt x="343" y="2653"/>
                      <a:pt x="206" y="2881"/>
                      <a:pt x="69" y="3086"/>
                    </a:cubicBezTo>
                    <a:cubicBezTo>
                      <a:pt x="1" y="3200"/>
                      <a:pt x="24" y="3337"/>
                      <a:pt x="138" y="3406"/>
                    </a:cubicBezTo>
                    <a:cubicBezTo>
                      <a:pt x="168" y="3429"/>
                      <a:pt x="204" y="3439"/>
                      <a:pt x="240" y="3439"/>
                    </a:cubicBezTo>
                    <a:cubicBezTo>
                      <a:pt x="313" y="3439"/>
                      <a:pt x="389" y="3398"/>
                      <a:pt x="434" y="3337"/>
                    </a:cubicBezTo>
                    <a:lnTo>
                      <a:pt x="457" y="3314"/>
                    </a:lnTo>
                    <a:cubicBezTo>
                      <a:pt x="571" y="3109"/>
                      <a:pt x="708" y="2904"/>
                      <a:pt x="845" y="2698"/>
                    </a:cubicBezTo>
                    <a:lnTo>
                      <a:pt x="1051" y="2401"/>
                    </a:lnTo>
                    <a:cubicBezTo>
                      <a:pt x="1142" y="2310"/>
                      <a:pt x="1211" y="2219"/>
                      <a:pt x="1302" y="2128"/>
                    </a:cubicBezTo>
                    <a:lnTo>
                      <a:pt x="1530" y="1854"/>
                    </a:lnTo>
                    <a:cubicBezTo>
                      <a:pt x="1621" y="1762"/>
                      <a:pt x="1713" y="1694"/>
                      <a:pt x="1804" y="1603"/>
                    </a:cubicBezTo>
                    <a:cubicBezTo>
                      <a:pt x="1964" y="1443"/>
                      <a:pt x="2169" y="1306"/>
                      <a:pt x="2375" y="1146"/>
                    </a:cubicBezTo>
                    <a:cubicBezTo>
                      <a:pt x="2763" y="872"/>
                      <a:pt x="3196" y="644"/>
                      <a:pt x="3676" y="507"/>
                    </a:cubicBezTo>
                    <a:cubicBezTo>
                      <a:pt x="4086" y="363"/>
                      <a:pt x="4514" y="275"/>
                      <a:pt x="4944" y="275"/>
                    </a:cubicBezTo>
                    <a:cubicBezTo>
                      <a:pt x="4993" y="275"/>
                      <a:pt x="5042" y="276"/>
                      <a:pt x="5091" y="279"/>
                    </a:cubicBezTo>
                    <a:cubicBezTo>
                      <a:pt x="5159" y="279"/>
                      <a:pt x="5228" y="210"/>
                      <a:pt x="5228" y="142"/>
                    </a:cubicBezTo>
                    <a:cubicBezTo>
                      <a:pt x="5228" y="73"/>
                      <a:pt x="5182" y="5"/>
                      <a:pt x="5114" y="5"/>
                    </a:cubicBezTo>
                    <a:cubicBezTo>
                      <a:pt x="5045" y="2"/>
                      <a:pt x="4977" y="1"/>
                      <a:pt x="49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54"/>
              <p:cNvSpPr/>
              <p:nvPr/>
            </p:nvSpPr>
            <p:spPr>
              <a:xfrm>
                <a:off x="4462500" y="4205750"/>
                <a:ext cx="708175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28327" h="16055" extrusionOk="0">
                    <a:moveTo>
                      <a:pt x="19760" y="1"/>
                    </a:moveTo>
                    <a:cubicBezTo>
                      <a:pt x="19542" y="1"/>
                      <a:pt x="19323" y="21"/>
                      <a:pt x="19106" y="63"/>
                    </a:cubicBezTo>
                    <a:lnTo>
                      <a:pt x="12372" y="1250"/>
                    </a:lnTo>
                    <a:cubicBezTo>
                      <a:pt x="1" y="6135"/>
                      <a:pt x="6894" y="14443"/>
                      <a:pt x="6894" y="14443"/>
                    </a:cubicBezTo>
                    <a:cubicBezTo>
                      <a:pt x="7590" y="14568"/>
                      <a:pt x="8254" y="14623"/>
                      <a:pt x="8884" y="14623"/>
                    </a:cubicBezTo>
                    <a:cubicBezTo>
                      <a:pt x="13795" y="14623"/>
                      <a:pt x="16663" y="11270"/>
                      <a:pt x="16663" y="11270"/>
                    </a:cubicBezTo>
                    <a:lnTo>
                      <a:pt x="17896" y="12754"/>
                    </a:lnTo>
                    <a:cubicBezTo>
                      <a:pt x="19288" y="14443"/>
                      <a:pt x="21228" y="15607"/>
                      <a:pt x="23397" y="16041"/>
                    </a:cubicBezTo>
                    <a:cubicBezTo>
                      <a:pt x="23444" y="16050"/>
                      <a:pt x="23489" y="16055"/>
                      <a:pt x="23534" y="16055"/>
                    </a:cubicBezTo>
                    <a:cubicBezTo>
                      <a:pt x="24033" y="16055"/>
                      <a:pt x="24375" y="15499"/>
                      <a:pt x="24081" y="15059"/>
                    </a:cubicBezTo>
                    <a:lnTo>
                      <a:pt x="19767" y="8212"/>
                    </a:lnTo>
                    <a:lnTo>
                      <a:pt x="24310" y="13667"/>
                    </a:lnTo>
                    <a:cubicBezTo>
                      <a:pt x="24685" y="14121"/>
                      <a:pt x="25231" y="14370"/>
                      <a:pt x="25814" y="14370"/>
                    </a:cubicBezTo>
                    <a:cubicBezTo>
                      <a:pt x="25905" y="14370"/>
                      <a:pt x="25998" y="14364"/>
                      <a:pt x="26090" y="14352"/>
                    </a:cubicBezTo>
                    <a:cubicBezTo>
                      <a:pt x="26843" y="14238"/>
                      <a:pt x="27254" y="13439"/>
                      <a:pt x="26912" y="12754"/>
                    </a:cubicBezTo>
                    <a:lnTo>
                      <a:pt x="23899" y="6705"/>
                    </a:lnTo>
                    <a:lnTo>
                      <a:pt x="23899" y="6705"/>
                    </a:lnTo>
                    <a:lnTo>
                      <a:pt x="26022" y="10951"/>
                    </a:lnTo>
                    <a:lnTo>
                      <a:pt x="27163" y="9969"/>
                    </a:lnTo>
                    <a:cubicBezTo>
                      <a:pt x="28258" y="9011"/>
                      <a:pt x="28327" y="7344"/>
                      <a:pt x="27323" y="6294"/>
                    </a:cubicBezTo>
                    <a:lnTo>
                      <a:pt x="22370" y="1113"/>
                    </a:lnTo>
                    <a:cubicBezTo>
                      <a:pt x="21680" y="405"/>
                      <a:pt x="20731" y="1"/>
                      <a:pt x="19760" y="1"/>
                    </a:cubicBezTo>
                    <a:close/>
                  </a:path>
                </a:pathLst>
              </a:custGeom>
              <a:solidFill>
                <a:srgbClr val="FDB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54"/>
              <p:cNvSpPr/>
              <p:nvPr/>
            </p:nvSpPr>
            <p:spPr>
              <a:xfrm>
                <a:off x="4012275" y="4058950"/>
                <a:ext cx="2282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3585" extrusionOk="0">
                    <a:moveTo>
                      <a:pt x="9131" y="1"/>
                    </a:moveTo>
                    <a:lnTo>
                      <a:pt x="1" y="2854"/>
                    </a:lnTo>
                    <a:lnTo>
                      <a:pt x="8149" y="3584"/>
                    </a:lnTo>
                    <a:lnTo>
                      <a:pt x="9131" y="1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54"/>
              <p:cNvSpPr/>
              <p:nvPr/>
            </p:nvSpPr>
            <p:spPr>
              <a:xfrm>
                <a:off x="4213150" y="3568200"/>
                <a:ext cx="635125" cy="655125"/>
              </a:xfrm>
              <a:custGeom>
                <a:avLst/>
                <a:gdLst/>
                <a:ahLst/>
                <a:cxnLst/>
                <a:rect l="l" t="t" r="r" b="b"/>
                <a:pathLst>
                  <a:path w="25405" h="26205" extrusionOk="0">
                    <a:moveTo>
                      <a:pt x="6482" y="1"/>
                    </a:moveTo>
                    <a:lnTo>
                      <a:pt x="0" y="23146"/>
                    </a:lnTo>
                    <a:lnTo>
                      <a:pt x="25405" y="26204"/>
                    </a:lnTo>
                    <a:lnTo>
                      <a:pt x="3880" y="20681"/>
                    </a:lnTo>
                    <a:lnTo>
                      <a:pt x="6482" y="1"/>
                    </a:lnTo>
                    <a:close/>
                  </a:path>
                </a:pathLst>
              </a:custGeom>
              <a:solidFill>
                <a:srgbClr val="C5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54"/>
              <p:cNvSpPr/>
              <p:nvPr/>
            </p:nvSpPr>
            <p:spPr>
              <a:xfrm>
                <a:off x="4491050" y="3628700"/>
                <a:ext cx="2121050" cy="1005475"/>
              </a:xfrm>
              <a:custGeom>
                <a:avLst/>
                <a:gdLst/>
                <a:ahLst/>
                <a:cxnLst/>
                <a:rect l="l" t="t" r="r" b="b"/>
                <a:pathLst>
                  <a:path w="84842" h="40219" extrusionOk="0">
                    <a:moveTo>
                      <a:pt x="40469" y="0"/>
                    </a:moveTo>
                    <a:cubicBezTo>
                      <a:pt x="39031" y="0"/>
                      <a:pt x="37753" y="982"/>
                      <a:pt x="37365" y="2374"/>
                    </a:cubicBezTo>
                    <a:lnTo>
                      <a:pt x="28007" y="36064"/>
                    </a:lnTo>
                    <a:lnTo>
                      <a:pt x="776" y="36064"/>
                    </a:lnTo>
                    <a:cubicBezTo>
                      <a:pt x="297" y="36064"/>
                      <a:pt x="0" y="36612"/>
                      <a:pt x="274" y="37023"/>
                    </a:cubicBezTo>
                    <a:lnTo>
                      <a:pt x="2419" y="40218"/>
                    </a:lnTo>
                    <a:lnTo>
                      <a:pt x="73269" y="40218"/>
                    </a:lnTo>
                    <a:lnTo>
                      <a:pt x="84203" y="4177"/>
                    </a:lnTo>
                    <a:cubicBezTo>
                      <a:pt x="84842" y="2100"/>
                      <a:pt x="83290" y="0"/>
                      <a:pt x="810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54"/>
              <p:cNvSpPr/>
              <p:nvPr/>
            </p:nvSpPr>
            <p:spPr>
              <a:xfrm>
                <a:off x="5249400" y="3630975"/>
                <a:ext cx="1450000" cy="1005475"/>
              </a:xfrm>
              <a:custGeom>
                <a:avLst/>
                <a:gdLst/>
                <a:ahLst/>
                <a:cxnLst/>
                <a:rect l="l" t="t" r="r" b="b"/>
                <a:pathLst>
                  <a:path w="58000" h="40219" extrusionOk="0">
                    <a:moveTo>
                      <a:pt x="13628" y="1"/>
                    </a:moveTo>
                    <a:cubicBezTo>
                      <a:pt x="12190" y="1"/>
                      <a:pt x="10911" y="959"/>
                      <a:pt x="10523" y="2352"/>
                    </a:cubicBezTo>
                    <a:lnTo>
                      <a:pt x="1" y="40219"/>
                    </a:lnTo>
                    <a:lnTo>
                      <a:pt x="46428" y="40219"/>
                    </a:lnTo>
                    <a:lnTo>
                      <a:pt x="57361" y="4155"/>
                    </a:lnTo>
                    <a:cubicBezTo>
                      <a:pt x="58000" y="2101"/>
                      <a:pt x="56425" y="1"/>
                      <a:pt x="542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54"/>
              <p:cNvSpPr/>
              <p:nvPr/>
            </p:nvSpPr>
            <p:spPr>
              <a:xfrm>
                <a:off x="5863400" y="4064650"/>
                <a:ext cx="22657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9063" h="9017" extrusionOk="0">
                    <a:moveTo>
                      <a:pt x="4863" y="845"/>
                    </a:moveTo>
                    <a:cubicBezTo>
                      <a:pt x="6712" y="845"/>
                      <a:pt x="8218" y="2352"/>
                      <a:pt x="8218" y="4201"/>
                    </a:cubicBezTo>
                    <a:lnTo>
                      <a:pt x="8218" y="4840"/>
                    </a:lnTo>
                    <a:cubicBezTo>
                      <a:pt x="8218" y="6666"/>
                      <a:pt x="6712" y="8172"/>
                      <a:pt x="4863" y="8172"/>
                    </a:cubicBezTo>
                    <a:lnTo>
                      <a:pt x="4224" y="8172"/>
                    </a:lnTo>
                    <a:cubicBezTo>
                      <a:pt x="2352" y="8172"/>
                      <a:pt x="845" y="6666"/>
                      <a:pt x="845" y="4840"/>
                    </a:cubicBezTo>
                    <a:lnTo>
                      <a:pt x="845" y="4201"/>
                    </a:lnTo>
                    <a:cubicBezTo>
                      <a:pt x="845" y="2352"/>
                      <a:pt x="2352" y="845"/>
                      <a:pt x="4224" y="845"/>
                    </a:cubicBezTo>
                    <a:close/>
                    <a:moveTo>
                      <a:pt x="4224" y="1"/>
                    </a:moveTo>
                    <a:cubicBezTo>
                      <a:pt x="1895" y="1"/>
                      <a:pt x="1" y="1895"/>
                      <a:pt x="1" y="4201"/>
                    </a:cubicBezTo>
                    <a:lnTo>
                      <a:pt x="1" y="4840"/>
                    </a:lnTo>
                    <a:cubicBezTo>
                      <a:pt x="1" y="7145"/>
                      <a:pt x="1895" y="9017"/>
                      <a:pt x="4224" y="9017"/>
                    </a:cubicBezTo>
                    <a:lnTo>
                      <a:pt x="4863" y="9017"/>
                    </a:lnTo>
                    <a:cubicBezTo>
                      <a:pt x="7168" y="9017"/>
                      <a:pt x="9063" y="7145"/>
                      <a:pt x="9063" y="4840"/>
                    </a:cubicBezTo>
                    <a:lnTo>
                      <a:pt x="9063" y="4201"/>
                    </a:lnTo>
                    <a:cubicBezTo>
                      <a:pt x="9063" y="1895"/>
                      <a:pt x="7168" y="1"/>
                      <a:pt x="4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54"/>
              <p:cNvSpPr/>
              <p:nvPr/>
            </p:nvSpPr>
            <p:spPr>
              <a:xfrm>
                <a:off x="5928450" y="4129150"/>
                <a:ext cx="101600" cy="101575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4063" extrusionOk="0">
                    <a:moveTo>
                      <a:pt x="2169" y="388"/>
                    </a:moveTo>
                    <a:cubicBezTo>
                      <a:pt x="3014" y="388"/>
                      <a:pt x="3676" y="1073"/>
                      <a:pt x="3676" y="1895"/>
                    </a:cubicBezTo>
                    <a:lnTo>
                      <a:pt x="3676" y="2168"/>
                    </a:lnTo>
                    <a:cubicBezTo>
                      <a:pt x="3676" y="3013"/>
                      <a:pt x="3014" y="3675"/>
                      <a:pt x="2169" y="3675"/>
                    </a:cubicBezTo>
                    <a:lnTo>
                      <a:pt x="1895" y="3675"/>
                    </a:lnTo>
                    <a:cubicBezTo>
                      <a:pt x="1051" y="3675"/>
                      <a:pt x="389" y="3013"/>
                      <a:pt x="389" y="2168"/>
                    </a:cubicBezTo>
                    <a:lnTo>
                      <a:pt x="389" y="1895"/>
                    </a:lnTo>
                    <a:cubicBezTo>
                      <a:pt x="389" y="1073"/>
                      <a:pt x="1051" y="388"/>
                      <a:pt x="1895" y="388"/>
                    </a:cubicBezTo>
                    <a:close/>
                    <a:moveTo>
                      <a:pt x="1895" y="0"/>
                    </a:moveTo>
                    <a:cubicBezTo>
                      <a:pt x="845" y="0"/>
                      <a:pt x="1" y="845"/>
                      <a:pt x="1" y="1895"/>
                    </a:cubicBezTo>
                    <a:lnTo>
                      <a:pt x="1" y="2168"/>
                    </a:lnTo>
                    <a:cubicBezTo>
                      <a:pt x="1" y="3218"/>
                      <a:pt x="845" y="4063"/>
                      <a:pt x="1895" y="4063"/>
                    </a:cubicBezTo>
                    <a:lnTo>
                      <a:pt x="2169" y="4063"/>
                    </a:lnTo>
                    <a:cubicBezTo>
                      <a:pt x="3219" y="4063"/>
                      <a:pt x="4064" y="3218"/>
                      <a:pt x="4064" y="2168"/>
                    </a:cubicBezTo>
                    <a:lnTo>
                      <a:pt x="4064" y="1895"/>
                    </a:lnTo>
                    <a:cubicBezTo>
                      <a:pt x="4064" y="845"/>
                      <a:pt x="3219" y="0"/>
                      <a:pt x="2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8" name="Google Shape;2408;p54"/>
            <p:cNvSpPr/>
            <p:nvPr/>
          </p:nvSpPr>
          <p:spPr>
            <a:xfrm rot="1715835">
              <a:off x="5379182" y="3388922"/>
              <a:ext cx="125050" cy="30885"/>
            </a:xfrm>
            <a:custGeom>
              <a:avLst/>
              <a:gdLst/>
              <a:ahLst/>
              <a:cxnLst/>
              <a:rect l="l" t="t" r="r" b="b"/>
              <a:pathLst>
                <a:path w="5555" h="1372" extrusionOk="0">
                  <a:moveTo>
                    <a:pt x="5266" y="1"/>
                  </a:moveTo>
                  <a:cubicBezTo>
                    <a:pt x="4220" y="470"/>
                    <a:pt x="3174" y="758"/>
                    <a:pt x="1948" y="758"/>
                  </a:cubicBezTo>
                  <a:cubicBezTo>
                    <a:pt x="1371" y="758"/>
                    <a:pt x="758" y="614"/>
                    <a:pt x="145" y="470"/>
                  </a:cubicBezTo>
                  <a:lnTo>
                    <a:pt x="0" y="1047"/>
                  </a:lnTo>
                  <a:cubicBezTo>
                    <a:pt x="758" y="1227"/>
                    <a:pt x="1371" y="1371"/>
                    <a:pt x="1948" y="1371"/>
                  </a:cubicBezTo>
                  <a:cubicBezTo>
                    <a:pt x="3319" y="1371"/>
                    <a:pt x="4509" y="1047"/>
                    <a:pt x="5555" y="470"/>
                  </a:cubicBezTo>
                  <a:lnTo>
                    <a:pt x="5266" y="1"/>
                  </a:lnTo>
                  <a:close/>
                </a:path>
              </a:pathLst>
            </a:custGeom>
            <a:solidFill>
              <a:srgbClr val="FD8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4"/>
            <p:cNvSpPr/>
            <p:nvPr/>
          </p:nvSpPr>
          <p:spPr>
            <a:xfrm rot="-419877">
              <a:off x="4054510" y="3530155"/>
              <a:ext cx="125044" cy="30884"/>
            </a:xfrm>
            <a:custGeom>
              <a:avLst/>
              <a:gdLst/>
              <a:ahLst/>
              <a:cxnLst/>
              <a:rect l="l" t="t" r="r" b="b"/>
              <a:pathLst>
                <a:path w="5555" h="1372" extrusionOk="0">
                  <a:moveTo>
                    <a:pt x="5266" y="1"/>
                  </a:moveTo>
                  <a:cubicBezTo>
                    <a:pt x="4220" y="470"/>
                    <a:pt x="3174" y="758"/>
                    <a:pt x="1948" y="758"/>
                  </a:cubicBezTo>
                  <a:cubicBezTo>
                    <a:pt x="1371" y="758"/>
                    <a:pt x="758" y="614"/>
                    <a:pt x="145" y="470"/>
                  </a:cubicBezTo>
                  <a:lnTo>
                    <a:pt x="0" y="1047"/>
                  </a:lnTo>
                  <a:cubicBezTo>
                    <a:pt x="758" y="1227"/>
                    <a:pt x="1371" y="1371"/>
                    <a:pt x="1948" y="1371"/>
                  </a:cubicBezTo>
                  <a:cubicBezTo>
                    <a:pt x="3319" y="1371"/>
                    <a:pt x="4509" y="1047"/>
                    <a:pt x="5555" y="470"/>
                  </a:cubicBezTo>
                  <a:lnTo>
                    <a:pt x="5266" y="1"/>
                  </a:lnTo>
                  <a:close/>
                </a:path>
              </a:pathLst>
            </a:custGeom>
            <a:solidFill>
              <a:srgbClr val="852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1"/>
          <p:cNvSpPr txBox="1">
            <a:spLocks noGrp="1"/>
          </p:cNvSpPr>
          <p:nvPr>
            <p:ph type="title"/>
          </p:nvPr>
        </p:nvSpPr>
        <p:spPr>
          <a:xfrm>
            <a:off x="549879" y="952761"/>
            <a:ext cx="4449600" cy="76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Актуальность </a:t>
            </a:r>
            <a:endParaRPr dirty="0"/>
          </a:p>
        </p:txBody>
      </p:sp>
      <p:sp>
        <p:nvSpPr>
          <p:cNvPr id="695" name="Google Shape;695;p31"/>
          <p:cNvSpPr txBox="1">
            <a:spLocks noGrp="1"/>
          </p:cNvSpPr>
          <p:nvPr>
            <p:ph type="subTitle" idx="1"/>
          </p:nvPr>
        </p:nvSpPr>
        <p:spPr>
          <a:xfrm>
            <a:off x="84947" y="1592738"/>
            <a:ext cx="5286482" cy="27652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ВИЧ-инфекция продолжает оставаться серьезной медицинской и социальной проблемой в 21 веке, и в настоящее время около 38 миллионов человек во всем мире инфицированы этим вирусом. Несмотря на успехи в разработке стратегий лечения и профилактики, ВИЧ/СПИД остается серьезной проблемой общественного здравоохранения из-за его стойкости, воздействия на уязвимые группы населения  и сохраняющихся проблем, таких как стигматизация и дискриминация.</a:t>
            </a:r>
            <a:endParaRPr sz="1600" dirty="0"/>
          </a:p>
        </p:txBody>
      </p:sp>
      <p:grpSp>
        <p:nvGrpSpPr>
          <p:cNvPr id="696" name="Google Shape;696;p31"/>
          <p:cNvGrpSpPr/>
          <p:nvPr/>
        </p:nvGrpSpPr>
        <p:grpSpPr>
          <a:xfrm flipH="1">
            <a:off x="4925024" y="1596150"/>
            <a:ext cx="3942254" cy="3560213"/>
            <a:chOff x="232974" y="1596150"/>
            <a:chExt cx="3942254" cy="3560213"/>
          </a:xfrm>
        </p:grpSpPr>
        <p:sp>
          <p:nvSpPr>
            <p:cNvPr id="697" name="Google Shape;697;p31"/>
            <p:cNvSpPr/>
            <p:nvPr/>
          </p:nvSpPr>
          <p:spPr>
            <a:xfrm rot="443270">
              <a:off x="419043" y="1812708"/>
              <a:ext cx="3570115" cy="3123685"/>
            </a:xfrm>
            <a:custGeom>
              <a:avLst/>
              <a:gdLst/>
              <a:ahLst/>
              <a:cxnLst/>
              <a:rect l="l" t="t" r="r" b="b"/>
              <a:pathLst>
                <a:path w="3273" h="2864" extrusionOk="0">
                  <a:moveTo>
                    <a:pt x="1574" y="0"/>
                  </a:moveTo>
                  <a:cubicBezTo>
                    <a:pt x="1" y="0"/>
                    <a:pt x="252" y="1699"/>
                    <a:pt x="1291" y="2612"/>
                  </a:cubicBezTo>
                  <a:cubicBezTo>
                    <a:pt x="1574" y="2864"/>
                    <a:pt x="1826" y="2864"/>
                    <a:pt x="2077" y="2864"/>
                  </a:cubicBezTo>
                  <a:cubicBezTo>
                    <a:pt x="2738" y="2864"/>
                    <a:pt x="3273" y="2203"/>
                    <a:pt x="3021" y="1416"/>
                  </a:cubicBezTo>
                  <a:cubicBezTo>
                    <a:pt x="2738" y="630"/>
                    <a:pt x="2360" y="0"/>
                    <a:pt x="1574" y="0"/>
                  </a:cubicBezTo>
                  <a:close/>
                </a:path>
              </a:pathLst>
            </a:custGeom>
            <a:solidFill>
              <a:srgbClr val="E7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8" name="Google Shape;698;p31"/>
            <p:cNvGrpSpPr/>
            <p:nvPr/>
          </p:nvGrpSpPr>
          <p:grpSpPr>
            <a:xfrm>
              <a:off x="697660" y="2111615"/>
              <a:ext cx="2740373" cy="3044749"/>
              <a:chOff x="697660" y="2111615"/>
              <a:chExt cx="2740373" cy="3044749"/>
            </a:xfrm>
          </p:grpSpPr>
          <p:sp>
            <p:nvSpPr>
              <p:cNvPr id="699" name="Google Shape;699;p31"/>
              <p:cNvSpPr/>
              <p:nvPr/>
            </p:nvSpPr>
            <p:spPr>
              <a:xfrm>
                <a:off x="1001182" y="2111615"/>
                <a:ext cx="1730962" cy="1972041"/>
              </a:xfrm>
              <a:custGeom>
                <a:avLst/>
                <a:gdLst/>
                <a:ahLst/>
                <a:cxnLst/>
                <a:rect l="l" t="t" r="r" b="b"/>
                <a:pathLst>
                  <a:path w="75039" h="85490" extrusionOk="0">
                    <a:moveTo>
                      <a:pt x="46203" y="0"/>
                    </a:moveTo>
                    <a:cubicBezTo>
                      <a:pt x="45672" y="0"/>
                      <a:pt x="45125" y="20"/>
                      <a:pt x="44562" y="62"/>
                    </a:cubicBezTo>
                    <a:cubicBezTo>
                      <a:pt x="33058" y="889"/>
                      <a:pt x="28121" y="6528"/>
                      <a:pt x="26116" y="12243"/>
                    </a:cubicBezTo>
                    <a:cubicBezTo>
                      <a:pt x="25990" y="12568"/>
                      <a:pt x="25765" y="12869"/>
                      <a:pt x="25439" y="13019"/>
                    </a:cubicBezTo>
                    <a:cubicBezTo>
                      <a:pt x="22807" y="14348"/>
                      <a:pt x="21128" y="17029"/>
                      <a:pt x="21028" y="19962"/>
                    </a:cubicBezTo>
                    <a:cubicBezTo>
                      <a:pt x="21003" y="20639"/>
                      <a:pt x="20577" y="21240"/>
                      <a:pt x="19925" y="21466"/>
                    </a:cubicBezTo>
                    <a:cubicBezTo>
                      <a:pt x="12356" y="24298"/>
                      <a:pt x="8045" y="32493"/>
                      <a:pt x="10201" y="40438"/>
                    </a:cubicBezTo>
                    <a:lnTo>
                      <a:pt x="10226" y="40438"/>
                    </a:lnTo>
                    <a:cubicBezTo>
                      <a:pt x="10351" y="40990"/>
                      <a:pt x="10201" y="41566"/>
                      <a:pt x="9750" y="41917"/>
                    </a:cubicBezTo>
                    <a:cubicBezTo>
                      <a:pt x="3584" y="47030"/>
                      <a:pt x="0" y="55075"/>
                      <a:pt x="1003" y="63747"/>
                    </a:cubicBezTo>
                    <a:cubicBezTo>
                      <a:pt x="2425" y="76106"/>
                      <a:pt x="13061" y="85490"/>
                      <a:pt x="25421" y="85490"/>
                    </a:cubicBezTo>
                    <a:cubicBezTo>
                      <a:pt x="25694" y="85490"/>
                      <a:pt x="25967" y="85485"/>
                      <a:pt x="26241" y="85476"/>
                    </a:cubicBezTo>
                    <a:cubicBezTo>
                      <a:pt x="35615" y="85150"/>
                      <a:pt x="43509" y="79712"/>
                      <a:pt x="47419" y="71967"/>
                    </a:cubicBezTo>
                    <a:cubicBezTo>
                      <a:pt x="49775" y="67331"/>
                      <a:pt x="54487" y="64373"/>
                      <a:pt x="59700" y="64298"/>
                    </a:cubicBezTo>
                    <a:cubicBezTo>
                      <a:pt x="59775" y="64298"/>
                      <a:pt x="59850" y="64298"/>
                      <a:pt x="59925" y="64273"/>
                    </a:cubicBezTo>
                    <a:cubicBezTo>
                      <a:pt x="68597" y="64022"/>
                      <a:pt x="75038" y="57055"/>
                      <a:pt x="74612" y="48383"/>
                    </a:cubicBezTo>
                    <a:cubicBezTo>
                      <a:pt x="74337" y="43270"/>
                      <a:pt x="71580" y="38909"/>
                      <a:pt x="67595" y="36353"/>
                    </a:cubicBezTo>
                    <a:cubicBezTo>
                      <a:pt x="66843" y="35877"/>
                      <a:pt x="66617" y="34899"/>
                      <a:pt x="67068" y="34097"/>
                    </a:cubicBezTo>
                    <a:cubicBezTo>
                      <a:pt x="68321" y="31917"/>
                      <a:pt x="68998" y="29310"/>
                      <a:pt x="68823" y="26578"/>
                    </a:cubicBezTo>
                    <a:cubicBezTo>
                      <a:pt x="68472" y="21616"/>
                      <a:pt x="65489" y="17506"/>
                      <a:pt x="61379" y="15651"/>
                    </a:cubicBezTo>
                    <a:cubicBezTo>
                      <a:pt x="62707" y="15275"/>
                      <a:pt x="63534" y="14974"/>
                      <a:pt x="63534" y="14974"/>
                    </a:cubicBezTo>
                    <a:cubicBezTo>
                      <a:pt x="63534" y="14974"/>
                      <a:pt x="60712" y="0"/>
                      <a:pt x="46203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2799755" y="4693260"/>
                <a:ext cx="23" cy="2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92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2499716" y="3042342"/>
                <a:ext cx="938317" cy="1712347"/>
              </a:xfrm>
              <a:custGeom>
                <a:avLst/>
                <a:gdLst/>
                <a:ahLst/>
                <a:cxnLst/>
                <a:rect l="l" t="t" r="r" b="b"/>
                <a:pathLst>
                  <a:path w="40677" h="74232" extrusionOk="0">
                    <a:moveTo>
                      <a:pt x="33197" y="0"/>
                    </a:moveTo>
                    <a:cubicBezTo>
                      <a:pt x="32427" y="0"/>
                      <a:pt x="31728" y="537"/>
                      <a:pt x="31554" y="1318"/>
                    </a:cubicBezTo>
                    <a:lnTo>
                      <a:pt x="31354" y="2120"/>
                    </a:lnTo>
                    <a:cubicBezTo>
                      <a:pt x="31554" y="1218"/>
                      <a:pt x="30978" y="316"/>
                      <a:pt x="30075" y="115"/>
                    </a:cubicBezTo>
                    <a:cubicBezTo>
                      <a:pt x="29954" y="88"/>
                      <a:pt x="29833" y="75"/>
                      <a:pt x="29714" y="75"/>
                    </a:cubicBezTo>
                    <a:cubicBezTo>
                      <a:pt x="28943" y="75"/>
                      <a:pt x="28244" y="612"/>
                      <a:pt x="28070" y="1393"/>
                    </a:cubicBezTo>
                    <a:lnTo>
                      <a:pt x="25464" y="13123"/>
                    </a:lnTo>
                    <a:cubicBezTo>
                      <a:pt x="25088" y="12797"/>
                      <a:pt x="24837" y="12321"/>
                      <a:pt x="24762" y="11820"/>
                    </a:cubicBezTo>
                    <a:cubicBezTo>
                      <a:pt x="24612" y="10591"/>
                      <a:pt x="24186" y="9012"/>
                      <a:pt x="23083" y="8837"/>
                    </a:cubicBezTo>
                    <a:cubicBezTo>
                      <a:pt x="22992" y="8824"/>
                      <a:pt x="22902" y="8818"/>
                      <a:pt x="22814" y="8818"/>
                    </a:cubicBezTo>
                    <a:cubicBezTo>
                      <a:pt x="20689" y="8818"/>
                      <a:pt x="19366" y="12557"/>
                      <a:pt x="19775" y="18837"/>
                    </a:cubicBezTo>
                    <a:cubicBezTo>
                      <a:pt x="20201" y="25454"/>
                      <a:pt x="21604" y="25679"/>
                      <a:pt x="21604" y="25679"/>
                    </a:cubicBezTo>
                    <a:lnTo>
                      <a:pt x="16166" y="43674"/>
                    </a:lnTo>
                    <a:lnTo>
                      <a:pt x="16090" y="43975"/>
                    </a:lnTo>
                    <a:lnTo>
                      <a:pt x="11379" y="33850"/>
                    </a:lnTo>
                    <a:lnTo>
                      <a:pt x="0" y="41293"/>
                    </a:lnTo>
                    <a:lnTo>
                      <a:pt x="10627" y="67309"/>
                    </a:lnTo>
                    <a:cubicBezTo>
                      <a:pt x="10852" y="68136"/>
                      <a:pt x="11178" y="68913"/>
                      <a:pt x="11579" y="69639"/>
                    </a:cubicBezTo>
                    <a:lnTo>
                      <a:pt x="11604" y="69664"/>
                    </a:lnTo>
                    <a:cubicBezTo>
                      <a:pt x="11980" y="70341"/>
                      <a:pt x="12456" y="70993"/>
                      <a:pt x="13008" y="71569"/>
                    </a:cubicBezTo>
                    <a:cubicBezTo>
                      <a:pt x="13308" y="71920"/>
                      <a:pt x="13634" y="72221"/>
                      <a:pt x="14010" y="72522"/>
                    </a:cubicBezTo>
                    <a:cubicBezTo>
                      <a:pt x="15499" y="73720"/>
                      <a:pt x="17116" y="74231"/>
                      <a:pt x="18731" y="74231"/>
                    </a:cubicBezTo>
                    <a:cubicBezTo>
                      <a:pt x="21573" y="74231"/>
                      <a:pt x="24407" y="72647"/>
                      <a:pt x="26516" y="70441"/>
                    </a:cubicBezTo>
                    <a:cubicBezTo>
                      <a:pt x="30577" y="66256"/>
                      <a:pt x="31078" y="61218"/>
                      <a:pt x="31654" y="55679"/>
                    </a:cubicBezTo>
                    <a:cubicBezTo>
                      <a:pt x="32131" y="51118"/>
                      <a:pt x="33684" y="36181"/>
                      <a:pt x="33985" y="33273"/>
                    </a:cubicBezTo>
                    <a:lnTo>
                      <a:pt x="34512" y="28812"/>
                    </a:lnTo>
                    <a:cubicBezTo>
                      <a:pt x="34512" y="28812"/>
                      <a:pt x="38872" y="24727"/>
                      <a:pt x="38196" y="16331"/>
                    </a:cubicBezTo>
                    <a:lnTo>
                      <a:pt x="40502" y="5980"/>
                    </a:lnTo>
                    <a:cubicBezTo>
                      <a:pt x="40677" y="5203"/>
                      <a:pt x="40201" y="4451"/>
                      <a:pt x="39424" y="4276"/>
                    </a:cubicBezTo>
                    <a:lnTo>
                      <a:pt x="39273" y="4251"/>
                    </a:lnTo>
                    <a:cubicBezTo>
                      <a:pt x="39168" y="4226"/>
                      <a:pt x="39063" y="4214"/>
                      <a:pt x="38958" y="4214"/>
                    </a:cubicBezTo>
                    <a:cubicBezTo>
                      <a:pt x="38327" y="4214"/>
                      <a:pt x="37741" y="4644"/>
                      <a:pt x="37578" y="5293"/>
                    </a:cubicBezTo>
                    <a:lnTo>
                      <a:pt x="37578" y="5293"/>
                    </a:lnTo>
                    <a:lnTo>
                      <a:pt x="37845" y="4175"/>
                    </a:lnTo>
                    <a:cubicBezTo>
                      <a:pt x="38045" y="3248"/>
                      <a:pt x="37469" y="2346"/>
                      <a:pt x="36567" y="2145"/>
                    </a:cubicBezTo>
                    <a:cubicBezTo>
                      <a:pt x="36442" y="2118"/>
                      <a:pt x="36318" y="2105"/>
                      <a:pt x="36196" y="2105"/>
                    </a:cubicBezTo>
                    <a:cubicBezTo>
                      <a:pt x="35410" y="2105"/>
                      <a:pt x="34710" y="2642"/>
                      <a:pt x="34537" y="3423"/>
                    </a:cubicBezTo>
                    <a:lnTo>
                      <a:pt x="34837" y="2045"/>
                    </a:lnTo>
                    <a:cubicBezTo>
                      <a:pt x="35038" y="1143"/>
                      <a:pt x="34461" y="241"/>
                      <a:pt x="33559" y="40"/>
                    </a:cubicBezTo>
                    <a:cubicBezTo>
                      <a:pt x="33438" y="13"/>
                      <a:pt x="33317" y="0"/>
                      <a:pt x="33197" y="0"/>
                    </a:cubicBezTo>
                    <a:close/>
                  </a:path>
                </a:pathLst>
              </a:custGeom>
              <a:solidFill>
                <a:srgbClr val="E77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3183068" y="3084763"/>
                <a:ext cx="45697" cy="168946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7324" extrusionOk="0">
                    <a:moveTo>
                      <a:pt x="1758" y="1"/>
                    </a:moveTo>
                    <a:cubicBezTo>
                      <a:pt x="1655" y="1"/>
                      <a:pt x="1576" y="72"/>
                      <a:pt x="1554" y="181"/>
                    </a:cubicBezTo>
                    <a:lnTo>
                      <a:pt x="25" y="7073"/>
                    </a:lnTo>
                    <a:cubicBezTo>
                      <a:pt x="0" y="7173"/>
                      <a:pt x="50" y="7299"/>
                      <a:pt x="176" y="7324"/>
                    </a:cubicBezTo>
                    <a:lnTo>
                      <a:pt x="226" y="7324"/>
                    </a:lnTo>
                    <a:cubicBezTo>
                      <a:pt x="326" y="7324"/>
                      <a:pt x="401" y="7274"/>
                      <a:pt x="426" y="7173"/>
                    </a:cubicBezTo>
                    <a:lnTo>
                      <a:pt x="1955" y="256"/>
                    </a:lnTo>
                    <a:cubicBezTo>
                      <a:pt x="1980" y="156"/>
                      <a:pt x="1905" y="31"/>
                      <a:pt x="1805" y="6"/>
                    </a:cubicBezTo>
                    <a:cubicBezTo>
                      <a:pt x="1789" y="2"/>
                      <a:pt x="1773" y="1"/>
                      <a:pt x="1758" y="1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3257069" y="3111360"/>
                <a:ext cx="45697" cy="168946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7324" extrusionOk="0">
                    <a:moveTo>
                      <a:pt x="1757" y="1"/>
                    </a:moveTo>
                    <a:cubicBezTo>
                      <a:pt x="1654" y="1"/>
                      <a:pt x="1576" y="69"/>
                      <a:pt x="1554" y="156"/>
                    </a:cubicBezTo>
                    <a:lnTo>
                      <a:pt x="25" y="7073"/>
                    </a:lnTo>
                    <a:cubicBezTo>
                      <a:pt x="0" y="7173"/>
                      <a:pt x="75" y="7299"/>
                      <a:pt x="176" y="7324"/>
                    </a:cubicBezTo>
                    <a:lnTo>
                      <a:pt x="226" y="7324"/>
                    </a:lnTo>
                    <a:cubicBezTo>
                      <a:pt x="326" y="7324"/>
                      <a:pt x="401" y="7249"/>
                      <a:pt x="426" y="7148"/>
                    </a:cubicBezTo>
                    <a:lnTo>
                      <a:pt x="1955" y="256"/>
                    </a:lnTo>
                    <a:cubicBezTo>
                      <a:pt x="1980" y="131"/>
                      <a:pt x="1905" y="30"/>
                      <a:pt x="1805" y="5"/>
                    </a:cubicBezTo>
                    <a:cubicBezTo>
                      <a:pt x="1788" y="2"/>
                      <a:pt x="1772" y="1"/>
                      <a:pt x="1757" y="1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327586" y="3152997"/>
                <a:ext cx="45697" cy="168946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7324" extrusionOk="0">
                    <a:moveTo>
                      <a:pt x="1765" y="0"/>
                    </a:moveTo>
                    <a:cubicBezTo>
                      <a:pt x="1674" y="0"/>
                      <a:pt x="1577" y="68"/>
                      <a:pt x="1555" y="155"/>
                    </a:cubicBezTo>
                    <a:lnTo>
                      <a:pt x="26" y="7048"/>
                    </a:lnTo>
                    <a:cubicBezTo>
                      <a:pt x="1" y="7173"/>
                      <a:pt x="76" y="7273"/>
                      <a:pt x="176" y="7298"/>
                    </a:cubicBezTo>
                    <a:cubicBezTo>
                      <a:pt x="201" y="7323"/>
                      <a:pt x="201" y="7323"/>
                      <a:pt x="227" y="7323"/>
                    </a:cubicBezTo>
                    <a:cubicBezTo>
                      <a:pt x="327" y="7323"/>
                      <a:pt x="402" y="7248"/>
                      <a:pt x="427" y="7148"/>
                    </a:cubicBezTo>
                    <a:lnTo>
                      <a:pt x="1956" y="256"/>
                    </a:lnTo>
                    <a:cubicBezTo>
                      <a:pt x="1981" y="130"/>
                      <a:pt x="1931" y="30"/>
                      <a:pt x="1805" y="5"/>
                    </a:cubicBezTo>
                    <a:cubicBezTo>
                      <a:pt x="1792" y="2"/>
                      <a:pt x="1779" y="0"/>
                      <a:pt x="1765" y="0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3076104" y="3337652"/>
                <a:ext cx="104081" cy="162926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7063" extrusionOk="0">
                    <a:moveTo>
                      <a:pt x="228" y="0"/>
                    </a:moveTo>
                    <a:cubicBezTo>
                      <a:pt x="141" y="0"/>
                      <a:pt x="69" y="47"/>
                      <a:pt x="51" y="120"/>
                    </a:cubicBezTo>
                    <a:cubicBezTo>
                      <a:pt x="1" y="221"/>
                      <a:pt x="26" y="346"/>
                      <a:pt x="151" y="396"/>
                    </a:cubicBezTo>
                    <a:cubicBezTo>
                      <a:pt x="301" y="471"/>
                      <a:pt x="4011" y="2276"/>
                      <a:pt x="2532" y="6787"/>
                    </a:cubicBezTo>
                    <a:cubicBezTo>
                      <a:pt x="2507" y="6887"/>
                      <a:pt x="2557" y="7013"/>
                      <a:pt x="2682" y="7038"/>
                    </a:cubicBezTo>
                    <a:cubicBezTo>
                      <a:pt x="2707" y="7038"/>
                      <a:pt x="2732" y="7063"/>
                      <a:pt x="2732" y="7063"/>
                    </a:cubicBezTo>
                    <a:cubicBezTo>
                      <a:pt x="2833" y="7063"/>
                      <a:pt x="2908" y="6987"/>
                      <a:pt x="2933" y="6912"/>
                    </a:cubicBezTo>
                    <a:cubicBezTo>
                      <a:pt x="4512" y="2050"/>
                      <a:pt x="352" y="45"/>
                      <a:pt x="326" y="20"/>
                    </a:cubicBezTo>
                    <a:cubicBezTo>
                      <a:pt x="293" y="7"/>
                      <a:pt x="259" y="0"/>
                      <a:pt x="228" y="0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2403156" y="3610979"/>
                <a:ext cx="2330" cy="104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52" extrusionOk="0">
                    <a:moveTo>
                      <a:pt x="101" y="452"/>
                    </a:moveTo>
                    <a:cubicBezTo>
                      <a:pt x="76" y="301"/>
                      <a:pt x="51" y="151"/>
                      <a:pt x="1" y="1"/>
                    </a:cubicBezTo>
                    <a:cubicBezTo>
                      <a:pt x="51" y="151"/>
                      <a:pt x="76" y="301"/>
                      <a:pt x="101" y="452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2398542" y="3591902"/>
                <a:ext cx="2907" cy="104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52" extrusionOk="0">
                    <a:moveTo>
                      <a:pt x="125" y="452"/>
                    </a:moveTo>
                    <a:cubicBezTo>
                      <a:pt x="75" y="301"/>
                      <a:pt x="50" y="151"/>
                      <a:pt x="0" y="1"/>
                    </a:cubicBezTo>
                    <a:cubicBezTo>
                      <a:pt x="50" y="151"/>
                      <a:pt x="75" y="301"/>
                      <a:pt x="125" y="452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2394483" y="3572825"/>
                <a:ext cx="2330" cy="1100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7" extrusionOk="0">
                    <a:moveTo>
                      <a:pt x="101" y="477"/>
                    </a:moveTo>
                    <a:cubicBezTo>
                      <a:pt x="76" y="301"/>
                      <a:pt x="26" y="151"/>
                      <a:pt x="1" y="1"/>
                    </a:cubicBezTo>
                    <a:cubicBezTo>
                      <a:pt x="26" y="151"/>
                      <a:pt x="76" y="301"/>
                      <a:pt x="101" y="47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2390446" y="3555479"/>
                <a:ext cx="233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27" extrusionOk="0">
                    <a:moveTo>
                      <a:pt x="100" y="427"/>
                    </a:moveTo>
                    <a:cubicBezTo>
                      <a:pt x="75" y="301"/>
                      <a:pt x="50" y="151"/>
                      <a:pt x="0" y="1"/>
                    </a:cubicBezTo>
                    <a:cubicBezTo>
                      <a:pt x="50" y="151"/>
                      <a:pt x="75" y="301"/>
                      <a:pt x="100" y="42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2407792" y="3630633"/>
                <a:ext cx="2330" cy="104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52" extrusionOk="0">
                    <a:moveTo>
                      <a:pt x="100" y="452"/>
                    </a:moveTo>
                    <a:cubicBezTo>
                      <a:pt x="75" y="302"/>
                      <a:pt x="50" y="151"/>
                      <a:pt x="0" y="1"/>
                    </a:cubicBezTo>
                    <a:cubicBezTo>
                      <a:pt x="50" y="151"/>
                      <a:pt x="75" y="302"/>
                      <a:pt x="100" y="452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2386963" y="3538709"/>
                <a:ext cx="1753" cy="9273"/>
              </a:xfrm>
              <a:custGeom>
                <a:avLst/>
                <a:gdLst/>
                <a:ahLst/>
                <a:cxnLst/>
                <a:rect l="l" t="t" r="r" b="b"/>
                <a:pathLst>
                  <a:path w="76" h="402" extrusionOk="0">
                    <a:moveTo>
                      <a:pt x="76" y="402"/>
                    </a:moveTo>
                    <a:cubicBezTo>
                      <a:pt x="51" y="251"/>
                      <a:pt x="26" y="126"/>
                      <a:pt x="1" y="1"/>
                    </a:cubicBezTo>
                    <a:cubicBezTo>
                      <a:pt x="26" y="126"/>
                      <a:pt x="51" y="251"/>
                      <a:pt x="76" y="402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2427446" y="3712153"/>
                <a:ext cx="2907" cy="115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02" extrusionOk="0">
                    <a:moveTo>
                      <a:pt x="126" y="502"/>
                    </a:moveTo>
                    <a:cubicBezTo>
                      <a:pt x="75" y="326"/>
                      <a:pt x="50" y="176"/>
                      <a:pt x="0" y="1"/>
                    </a:cubicBezTo>
                    <a:cubicBezTo>
                      <a:pt x="50" y="176"/>
                      <a:pt x="75" y="326"/>
                      <a:pt x="126" y="502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2432636" y="3733537"/>
                <a:ext cx="2930" cy="1218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528" extrusionOk="0">
                    <a:moveTo>
                      <a:pt x="126" y="527"/>
                    </a:moveTo>
                    <a:cubicBezTo>
                      <a:pt x="101" y="352"/>
                      <a:pt x="51" y="176"/>
                      <a:pt x="1" y="1"/>
                    </a:cubicBezTo>
                    <a:cubicBezTo>
                      <a:pt x="51" y="176"/>
                      <a:pt x="101" y="352"/>
                      <a:pt x="126" y="52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2422809" y="3691923"/>
                <a:ext cx="2330" cy="104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52" extrusionOk="0">
                    <a:moveTo>
                      <a:pt x="101" y="452"/>
                    </a:moveTo>
                    <a:cubicBezTo>
                      <a:pt x="76" y="301"/>
                      <a:pt x="26" y="151"/>
                      <a:pt x="1" y="0"/>
                    </a:cubicBezTo>
                    <a:cubicBezTo>
                      <a:pt x="26" y="151"/>
                      <a:pt x="76" y="301"/>
                      <a:pt x="101" y="452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2417619" y="3671116"/>
                <a:ext cx="2330" cy="104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52" extrusionOk="0">
                    <a:moveTo>
                      <a:pt x="100" y="451"/>
                    </a:moveTo>
                    <a:cubicBezTo>
                      <a:pt x="75" y="301"/>
                      <a:pt x="25" y="151"/>
                      <a:pt x="0" y="0"/>
                    </a:cubicBezTo>
                    <a:cubicBezTo>
                      <a:pt x="25" y="151"/>
                      <a:pt x="75" y="301"/>
                      <a:pt x="100" y="451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2412406" y="3649709"/>
                <a:ext cx="2907" cy="116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03" extrusionOk="0">
                    <a:moveTo>
                      <a:pt x="126" y="502"/>
                    </a:moveTo>
                    <a:cubicBezTo>
                      <a:pt x="76" y="327"/>
                      <a:pt x="51" y="176"/>
                      <a:pt x="1" y="1"/>
                    </a:cubicBezTo>
                    <a:cubicBezTo>
                      <a:pt x="51" y="176"/>
                      <a:pt x="76" y="327"/>
                      <a:pt x="126" y="502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2377136" y="3491882"/>
                <a:ext cx="1176" cy="7543"/>
              </a:xfrm>
              <a:custGeom>
                <a:avLst/>
                <a:gdLst/>
                <a:ahLst/>
                <a:cxnLst/>
                <a:rect l="l" t="t" r="r" b="b"/>
                <a:pathLst>
                  <a:path w="51" h="327" extrusionOk="0">
                    <a:moveTo>
                      <a:pt x="51" y="327"/>
                    </a:moveTo>
                    <a:cubicBezTo>
                      <a:pt x="51" y="201"/>
                      <a:pt x="26" y="101"/>
                      <a:pt x="1" y="1"/>
                    </a:cubicBezTo>
                    <a:cubicBezTo>
                      <a:pt x="26" y="101"/>
                      <a:pt x="51" y="201"/>
                      <a:pt x="51" y="32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2364426" y="3417304"/>
                <a:ext cx="600" cy="5813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2" extrusionOk="0">
                    <a:moveTo>
                      <a:pt x="25" y="251"/>
                    </a:moveTo>
                    <a:cubicBezTo>
                      <a:pt x="25" y="151"/>
                      <a:pt x="0" y="76"/>
                      <a:pt x="0" y="1"/>
                    </a:cubicBezTo>
                    <a:cubicBezTo>
                      <a:pt x="0" y="76"/>
                      <a:pt x="25" y="151"/>
                      <a:pt x="25" y="251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2365579" y="3427708"/>
                <a:ext cx="1176" cy="5813"/>
              </a:xfrm>
              <a:custGeom>
                <a:avLst/>
                <a:gdLst/>
                <a:ahLst/>
                <a:cxnLst/>
                <a:rect l="l" t="t" r="r" b="b"/>
                <a:pathLst>
                  <a:path w="51" h="252" extrusionOk="0">
                    <a:moveTo>
                      <a:pt x="51" y="251"/>
                    </a:moveTo>
                    <a:cubicBezTo>
                      <a:pt x="26" y="176"/>
                      <a:pt x="26" y="101"/>
                      <a:pt x="0" y="1"/>
                    </a:cubicBezTo>
                    <a:cubicBezTo>
                      <a:pt x="26" y="101"/>
                      <a:pt x="26" y="176"/>
                      <a:pt x="51" y="251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2362696" y="3405171"/>
                <a:ext cx="1176" cy="8696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7" extrusionOk="0">
                    <a:moveTo>
                      <a:pt x="50" y="376"/>
                    </a:moveTo>
                    <a:cubicBezTo>
                      <a:pt x="25" y="226"/>
                      <a:pt x="25" y="101"/>
                      <a:pt x="0" y="0"/>
                    </a:cubicBezTo>
                    <a:cubicBezTo>
                      <a:pt x="25" y="101"/>
                      <a:pt x="25" y="226"/>
                      <a:pt x="50" y="376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2367309" y="3438688"/>
                <a:ext cx="1176" cy="6390"/>
              </a:xfrm>
              <a:custGeom>
                <a:avLst/>
                <a:gdLst/>
                <a:ahLst/>
                <a:cxnLst/>
                <a:rect l="l" t="t" r="r" b="b"/>
                <a:pathLst>
                  <a:path w="51" h="277" extrusionOk="0">
                    <a:moveTo>
                      <a:pt x="51" y="277"/>
                    </a:moveTo>
                    <a:cubicBezTo>
                      <a:pt x="26" y="176"/>
                      <a:pt x="26" y="101"/>
                      <a:pt x="1" y="1"/>
                    </a:cubicBezTo>
                    <a:cubicBezTo>
                      <a:pt x="26" y="101"/>
                      <a:pt x="26" y="176"/>
                      <a:pt x="51" y="27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2371369" y="3463555"/>
                <a:ext cx="1753" cy="6966"/>
              </a:xfrm>
              <a:custGeom>
                <a:avLst/>
                <a:gdLst/>
                <a:ahLst/>
                <a:cxnLst/>
                <a:rect l="l" t="t" r="r" b="b"/>
                <a:pathLst>
                  <a:path w="76" h="302" extrusionOk="0">
                    <a:moveTo>
                      <a:pt x="75" y="301"/>
                    </a:moveTo>
                    <a:cubicBezTo>
                      <a:pt x="50" y="201"/>
                      <a:pt x="25" y="101"/>
                      <a:pt x="0" y="1"/>
                    </a:cubicBezTo>
                    <a:cubicBezTo>
                      <a:pt x="25" y="101"/>
                      <a:pt x="50" y="201"/>
                      <a:pt x="75" y="301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2438426" y="3754943"/>
                <a:ext cx="2907" cy="1215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27" extrusionOk="0">
                    <a:moveTo>
                      <a:pt x="126" y="527"/>
                    </a:moveTo>
                    <a:cubicBezTo>
                      <a:pt x="76" y="351"/>
                      <a:pt x="25" y="176"/>
                      <a:pt x="0" y="0"/>
                    </a:cubicBezTo>
                    <a:cubicBezTo>
                      <a:pt x="25" y="176"/>
                      <a:pt x="76" y="351"/>
                      <a:pt x="126" y="52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2380042" y="3506345"/>
                <a:ext cx="1753" cy="8696"/>
              </a:xfrm>
              <a:custGeom>
                <a:avLst/>
                <a:gdLst/>
                <a:ahLst/>
                <a:cxnLst/>
                <a:rect l="l" t="t" r="r" b="b"/>
                <a:pathLst>
                  <a:path w="76" h="377" extrusionOk="0">
                    <a:moveTo>
                      <a:pt x="75" y="376"/>
                    </a:moveTo>
                    <a:cubicBezTo>
                      <a:pt x="50" y="251"/>
                      <a:pt x="25" y="126"/>
                      <a:pt x="0" y="0"/>
                    </a:cubicBezTo>
                    <a:cubicBezTo>
                      <a:pt x="25" y="126"/>
                      <a:pt x="50" y="251"/>
                      <a:pt x="75" y="376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2383502" y="3521962"/>
                <a:ext cx="1753" cy="9273"/>
              </a:xfrm>
              <a:custGeom>
                <a:avLst/>
                <a:gdLst/>
                <a:ahLst/>
                <a:cxnLst/>
                <a:rect l="l" t="t" r="r" b="b"/>
                <a:pathLst>
                  <a:path w="76" h="402" extrusionOk="0">
                    <a:moveTo>
                      <a:pt x="76" y="401"/>
                    </a:moveTo>
                    <a:cubicBezTo>
                      <a:pt x="51" y="251"/>
                      <a:pt x="25" y="125"/>
                      <a:pt x="0" y="0"/>
                    </a:cubicBezTo>
                    <a:cubicBezTo>
                      <a:pt x="25" y="125"/>
                      <a:pt x="51" y="251"/>
                      <a:pt x="76" y="401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2369616" y="3450844"/>
                <a:ext cx="1200" cy="6367"/>
              </a:xfrm>
              <a:custGeom>
                <a:avLst/>
                <a:gdLst/>
                <a:ahLst/>
                <a:cxnLst/>
                <a:rect l="l" t="t" r="r" b="b"/>
                <a:pathLst>
                  <a:path w="52" h="276" extrusionOk="0">
                    <a:moveTo>
                      <a:pt x="51" y="276"/>
                    </a:moveTo>
                    <a:cubicBezTo>
                      <a:pt x="26" y="201"/>
                      <a:pt x="1" y="101"/>
                      <a:pt x="1" y="0"/>
                    </a:cubicBezTo>
                    <a:cubicBezTo>
                      <a:pt x="1" y="101"/>
                      <a:pt x="26" y="201"/>
                      <a:pt x="51" y="276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2374252" y="3476865"/>
                <a:ext cx="1176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51" h="326" extrusionOk="0">
                    <a:moveTo>
                      <a:pt x="51" y="326"/>
                    </a:moveTo>
                    <a:cubicBezTo>
                      <a:pt x="25" y="226"/>
                      <a:pt x="25" y="100"/>
                      <a:pt x="0" y="0"/>
                    </a:cubicBezTo>
                    <a:cubicBezTo>
                      <a:pt x="25" y="100"/>
                      <a:pt x="25" y="226"/>
                      <a:pt x="51" y="326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2460386" y="3843961"/>
                <a:ext cx="3506" cy="1218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528" extrusionOk="0">
                    <a:moveTo>
                      <a:pt x="151" y="527"/>
                    </a:moveTo>
                    <a:cubicBezTo>
                      <a:pt x="101" y="352"/>
                      <a:pt x="51" y="176"/>
                      <a:pt x="1" y="1"/>
                    </a:cubicBezTo>
                    <a:cubicBezTo>
                      <a:pt x="51" y="176"/>
                      <a:pt x="101" y="352"/>
                      <a:pt x="151" y="52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2454620" y="3820847"/>
                <a:ext cx="3483" cy="1331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577" extrusionOk="0">
                    <a:moveTo>
                      <a:pt x="151" y="577"/>
                    </a:moveTo>
                    <a:cubicBezTo>
                      <a:pt x="100" y="376"/>
                      <a:pt x="50" y="201"/>
                      <a:pt x="0" y="0"/>
                    </a:cubicBezTo>
                    <a:cubicBezTo>
                      <a:pt x="50" y="201"/>
                      <a:pt x="100" y="376"/>
                      <a:pt x="151" y="57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2484100" y="3934155"/>
                <a:ext cx="3483" cy="1333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578" extrusionOk="0">
                    <a:moveTo>
                      <a:pt x="151" y="577"/>
                    </a:moveTo>
                    <a:cubicBezTo>
                      <a:pt x="101" y="377"/>
                      <a:pt x="50" y="201"/>
                      <a:pt x="0" y="1"/>
                    </a:cubicBezTo>
                    <a:cubicBezTo>
                      <a:pt x="50" y="201"/>
                      <a:pt x="101" y="377"/>
                      <a:pt x="151" y="57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2449406" y="3799464"/>
                <a:ext cx="2907" cy="1215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27" extrusionOk="0">
                    <a:moveTo>
                      <a:pt x="126" y="526"/>
                    </a:moveTo>
                    <a:cubicBezTo>
                      <a:pt x="76" y="351"/>
                      <a:pt x="51" y="176"/>
                      <a:pt x="1" y="0"/>
                    </a:cubicBezTo>
                    <a:cubicBezTo>
                      <a:pt x="51" y="176"/>
                      <a:pt x="76" y="351"/>
                      <a:pt x="126" y="526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2478310" y="3911618"/>
                <a:ext cx="3506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552" extrusionOk="0">
                    <a:moveTo>
                      <a:pt x="151" y="552"/>
                    </a:moveTo>
                    <a:cubicBezTo>
                      <a:pt x="101" y="376"/>
                      <a:pt x="51" y="176"/>
                      <a:pt x="1" y="0"/>
                    </a:cubicBezTo>
                    <a:cubicBezTo>
                      <a:pt x="51" y="176"/>
                      <a:pt x="101" y="376"/>
                      <a:pt x="151" y="552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2472543" y="3889634"/>
                <a:ext cx="2907" cy="121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28" extrusionOk="0">
                    <a:moveTo>
                      <a:pt x="125" y="527"/>
                    </a:moveTo>
                    <a:cubicBezTo>
                      <a:pt x="100" y="352"/>
                      <a:pt x="50" y="176"/>
                      <a:pt x="0" y="1"/>
                    </a:cubicBezTo>
                    <a:cubicBezTo>
                      <a:pt x="50" y="176"/>
                      <a:pt x="100" y="352"/>
                      <a:pt x="125" y="52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2466753" y="3868251"/>
                <a:ext cx="2907" cy="104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52" extrusionOk="0">
                    <a:moveTo>
                      <a:pt x="126" y="452"/>
                    </a:moveTo>
                    <a:cubicBezTo>
                      <a:pt x="76" y="301"/>
                      <a:pt x="51" y="151"/>
                      <a:pt x="0" y="1"/>
                    </a:cubicBezTo>
                    <a:cubicBezTo>
                      <a:pt x="51" y="151"/>
                      <a:pt x="76" y="301"/>
                      <a:pt x="126" y="452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2496233" y="3980982"/>
                <a:ext cx="2907" cy="104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52" extrusionOk="0">
                    <a:moveTo>
                      <a:pt x="126" y="452"/>
                    </a:moveTo>
                    <a:cubicBezTo>
                      <a:pt x="76" y="302"/>
                      <a:pt x="51" y="151"/>
                      <a:pt x="1" y="1"/>
                    </a:cubicBezTo>
                    <a:cubicBezTo>
                      <a:pt x="51" y="151"/>
                      <a:pt x="76" y="302"/>
                      <a:pt x="126" y="452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1"/>
              <p:cNvSpPr/>
              <p:nvPr/>
            </p:nvSpPr>
            <p:spPr>
              <a:xfrm>
                <a:off x="2489867" y="3956715"/>
                <a:ext cx="3506" cy="1331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577" extrusionOk="0">
                    <a:moveTo>
                      <a:pt x="151" y="577"/>
                    </a:moveTo>
                    <a:cubicBezTo>
                      <a:pt x="101" y="376"/>
                      <a:pt x="51" y="176"/>
                      <a:pt x="1" y="0"/>
                    </a:cubicBezTo>
                    <a:cubicBezTo>
                      <a:pt x="51" y="176"/>
                      <a:pt x="101" y="376"/>
                      <a:pt x="151" y="57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1"/>
              <p:cNvSpPr/>
              <p:nvPr/>
            </p:nvSpPr>
            <p:spPr>
              <a:xfrm>
                <a:off x="2443616" y="3778057"/>
                <a:ext cx="2930" cy="11026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78" extrusionOk="0">
                    <a:moveTo>
                      <a:pt x="126" y="477"/>
                    </a:moveTo>
                    <a:cubicBezTo>
                      <a:pt x="101" y="327"/>
                      <a:pt x="51" y="151"/>
                      <a:pt x="1" y="1"/>
                    </a:cubicBezTo>
                    <a:cubicBezTo>
                      <a:pt x="51" y="151"/>
                      <a:pt x="101" y="327"/>
                      <a:pt x="126" y="477"/>
                    </a:cubicBezTo>
                    <a:close/>
                  </a:path>
                </a:pathLst>
              </a:custGeom>
              <a:solidFill>
                <a:srgbClr val="F9D9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1"/>
              <p:cNvSpPr/>
              <p:nvPr/>
            </p:nvSpPr>
            <p:spPr>
              <a:xfrm>
                <a:off x="2362696" y="3405171"/>
                <a:ext cx="399506" cy="605360"/>
              </a:xfrm>
              <a:custGeom>
                <a:avLst/>
                <a:gdLst/>
                <a:ahLst/>
                <a:cxnLst/>
                <a:rect l="l" t="t" r="r" b="b"/>
                <a:pathLst>
                  <a:path w="17319" h="26243" extrusionOk="0">
                    <a:moveTo>
                      <a:pt x="0" y="0"/>
                    </a:moveTo>
                    <a:cubicBezTo>
                      <a:pt x="25" y="101"/>
                      <a:pt x="25" y="226"/>
                      <a:pt x="50" y="376"/>
                    </a:cubicBezTo>
                    <a:cubicBezTo>
                      <a:pt x="50" y="426"/>
                      <a:pt x="50" y="477"/>
                      <a:pt x="75" y="527"/>
                    </a:cubicBezTo>
                    <a:cubicBezTo>
                      <a:pt x="75" y="602"/>
                      <a:pt x="100" y="677"/>
                      <a:pt x="100" y="777"/>
                    </a:cubicBezTo>
                    <a:cubicBezTo>
                      <a:pt x="100" y="852"/>
                      <a:pt x="125" y="928"/>
                      <a:pt x="125" y="978"/>
                    </a:cubicBezTo>
                    <a:cubicBezTo>
                      <a:pt x="151" y="1078"/>
                      <a:pt x="151" y="1153"/>
                      <a:pt x="176" y="1228"/>
                    </a:cubicBezTo>
                    <a:cubicBezTo>
                      <a:pt x="176" y="1304"/>
                      <a:pt x="201" y="1379"/>
                      <a:pt x="201" y="1454"/>
                    </a:cubicBezTo>
                    <a:cubicBezTo>
                      <a:pt x="226" y="1554"/>
                      <a:pt x="226" y="1629"/>
                      <a:pt x="251" y="1730"/>
                    </a:cubicBezTo>
                    <a:cubicBezTo>
                      <a:pt x="251" y="1805"/>
                      <a:pt x="276" y="1905"/>
                      <a:pt x="301" y="1980"/>
                    </a:cubicBezTo>
                    <a:cubicBezTo>
                      <a:pt x="301" y="2081"/>
                      <a:pt x="326" y="2181"/>
                      <a:pt x="351" y="2256"/>
                    </a:cubicBezTo>
                    <a:cubicBezTo>
                      <a:pt x="351" y="2356"/>
                      <a:pt x="376" y="2431"/>
                      <a:pt x="376" y="2532"/>
                    </a:cubicBezTo>
                    <a:cubicBezTo>
                      <a:pt x="401" y="2632"/>
                      <a:pt x="426" y="2732"/>
                      <a:pt x="451" y="2832"/>
                    </a:cubicBezTo>
                    <a:cubicBezTo>
                      <a:pt x="451" y="2933"/>
                      <a:pt x="476" y="3008"/>
                      <a:pt x="501" y="3108"/>
                    </a:cubicBezTo>
                    <a:cubicBezTo>
                      <a:pt x="526" y="3208"/>
                      <a:pt x="526" y="3334"/>
                      <a:pt x="552" y="3434"/>
                    </a:cubicBezTo>
                    <a:cubicBezTo>
                      <a:pt x="577" y="3534"/>
                      <a:pt x="602" y="3634"/>
                      <a:pt x="627" y="3760"/>
                    </a:cubicBezTo>
                    <a:cubicBezTo>
                      <a:pt x="652" y="3860"/>
                      <a:pt x="677" y="3960"/>
                      <a:pt x="677" y="4086"/>
                    </a:cubicBezTo>
                    <a:cubicBezTo>
                      <a:pt x="702" y="4186"/>
                      <a:pt x="727" y="4286"/>
                      <a:pt x="752" y="4386"/>
                    </a:cubicBezTo>
                    <a:cubicBezTo>
                      <a:pt x="777" y="4512"/>
                      <a:pt x="802" y="4637"/>
                      <a:pt x="827" y="4762"/>
                    </a:cubicBezTo>
                    <a:cubicBezTo>
                      <a:pt x="852" y="4863"/>
                      <a:pt x="877" y="4963"/>
                      <a:pt x="902" y="5063"/>
                    </a:cubicBezTo>
                    <a:cubicBezTo>
                      <a:pt x="927" y="5188"/>
                      <a:pt x="953" y="5314"/>
                      <a:pt x="978" y="5464"/>
                    </a:cubicBezTo>
                    <a:cubicBezTo>
                      <a:pt x="1003" y="5564"/>
                      <a:pt x="1028" y="5665"/>
                      <a:pt x="1053" y="5790"/>
                    </a:cubicBezTo>
                    <a:cubicBezTo>
                      <a:pt x="1078" y="5915"/>
                      <a:pt x="1103" y="6040"/>
                      <a:pt x="1128" y="6191"/>
                    </a:cubicBezTo>
                    <a:cubicBezTo>
                      <a:pt x="1153" y="6291"/>
                      <a:pt x="1178" y="6416"/>
                      <a:pt x="1203" y="6517"/>
                    </a:cubicBezTo>
                    <a:cubicBezTo>
                      <a:pt x="1253" y="6667"/>
                      <a:pt x="1278" y="6817"/>
                      <a:pt x="1303" y="6943"/>
                    </a:cubicBezTo>
                    <a:cubicBezTo>
                      <a:pt x="1328" y="7068"/>
                      <a:pt x="1354" y="7168"/>
                      <a:pt x="1379" y="7269"/>
                    </a:cubicBezTo>
                    <a:cubicBezTo>
                      <a:pt x="1404" y="7419"/>
                      <a:pt x="1454" y="7569"/>
                      <a:pt x="1479" y="7745"/>
                    </a:cubicBezTo>
                    <a:cubicBezTo>
                      <a:pt x="1504" y="7845"/>
                      <a:pt x="1529" y="7970"/>
                      <a:pt x="1554" y="8071"/>
                    </a:cubicBezTo>
                    <a:cubicBezTo>
                      <a:pt x="1604" y="8246"/>
                      <a:pt x="1629" y="8396"/>
                      <a:pt x="1679" y="8547"/>
                    </a:cubicBezTo>
                    <a:cubicBezTo>
                      <a:pt x="1704" y="8672"/>
                      <a:pt x="1729" y="8797"/>
                      <a:pt x="1755" y="8923"/>
                    </a:cubicBezTo>
                    <a:cubicBezTo>
                      <a:pt x="1805" y="9073"/>
                      <a:pt x="1830" y="9223"/>
                      <a:pt x="1855" y="9374"/>
                    </a:cubicBezTo>
                    <a:cubicBezTo>
                      <a:pt x="1905" y="9499"/>
                      <a:pt x="1930" y="9650"/>
                      <a:pt x="1955" y="9775"/>
                    </a:cubicBezTo>
                    <a:cubicBezTo>
                      <a:pt x="2005" y="9925"/>
                      <a:pt x="2030" y="10076"/>
                      <a:pt x="2055" y="10226"/>
                    </a:cubicBezTo>
                    <a:cubicBezTo>
                      <a:pt x="2105" y="10351"/>
                      <a:pt x="2130" y="10477"/>
                      <a:pt x="2156" y="10602"/>
                    </a:cubicBezTo>
                    <a:cubicBezTo>
                      <a:pt x="2206" y="10777"/>
                      <a:pt x="2231" y="10928"/>
                      <a:pt x="2281" y="11103"/>
                    </a:cubicBezTo>
                    <a:cubicBezTo>
                      <a:pt x="2306" y="11228"/>
                      <a:pt x="2331" y="11379"/>
                      <a:pt x="2381" y="11529"/>
                    </a:cubicBezTo>
                    <a:cubicBezTo>
                      <a:pt x="2406" y="11680"/>
                      <a:pt x="2456" y="11830"/>
                      <a:pt x="2481" y="11980"/>
                    </a:cubicBezTo>
                    <a:cubicBezTo>
                      <a:pt x="2532" y="12131"/>
                      <a:pt x="2557" y="12281"/>
                      <a:pt x="2607" y="12431"/>
                    </a:cubicBezTo>
                    <a:cubicBezTo>
                      <a:pt x="2632" y="12582"/>
                      <a:pt x="2682" y="12732"/>
                      <a:pt x="2707" y="12883"/>
                    </a:cubicBezTo>
                    <a:cubicBezTo>
                      <a:pt x="2732" y="13033"/>
                      <a:pt x="2782" y="13158"/>
                      <a:pt x="2807" y="13309"/>
                    </a:cubicBezTo>
                    <a:cubicBezTo>
                      <a:pt x="2857" y="13484"/>
                      <a:pt x="2882" y="13634"/>
                      <a:pt x="2933" y="13810"/>
                    </a:cubicBezTo>
                    <a:cubicBezTo>
                      <a:pt x="2983" y="13960"/>
                      <a:pt x="3008" y="14086"/>
                      <a:pt x="3033" y="14236"/>
                    </a:cubicBezTo>
                    <a:cubicBezTo>
                      <a:pt x="3083" y="14411"/>
                      <a:pt x="3133" y="14587"/>
                      <a:pt x="3158" y="14762"/>
                    </a:cubicBezTo>
                    <a:cubicBezTo>
                      <a:pt x="3208" y="14888"/>
                      <a:pt x="3233" y="15038"/>
                      <a:pt x="3283" y="15163"/>
                    </a:cubicBezTo>
                    <a:cubicBezTo>
                      <a:pt x="3308" y="15339"/>
                      <a:pt x="3359" y="15514"/>
                      <a:pt x="3409" y="15690"/>
                    </a:cubicBezTo>
                    <a:cubicBezTo>
                      <a:pt x="3434" y="15840"/>
                      <a:pt x="3484" y="15990"/>
                      <a:pt x="3509" y="16166"/>
                    </a:cubicBezTo>
                    <a:cubicBezTo>
                      <a:pt x="3559" y="16316"/>
                      <a:pt x="3609" y="16492"/>
                      <a:pt x="3634" y="16642"/>
                    </a:cubicBezTo>
                    <a:cubicBezTo>
                      <a:pt x="3684" y="16792"/>
                      <a:pt x="3709" y="16943"/>
                      <a:pt x="3760" y="17093"/>
                    </a:cubicBezTo>
                    <a:cubicBezTo>
                      <a:pt x="3810" y="17269"/>
                      <a:pt x="3835" y="17444"/>
                      <a:pt x="3885" y="17619"/>
                    </a:cubicBezTo>
                    <a:cubicBezTo>
                      <a:pt x="3935" y="17745"/>
                      <a:pt x="3960" y="17895"/>
                      <a:pt x="3985" y="18020"/>
                    </a:cubicBezTo>
                    <a:cubicBezTo>
                      <a:pt x="4035" y="18221"/>
                      <a:pt x="4085" y="18396"/>
                      <a:pt x="4136" y="18597"/>
                    </a:cubicBezTo>
                    <a:cubicBezTo>
                      <a:pt x="4186" y="18747"/>
                      <a:pt x="4211" y="18873"/>
                      <a:pt x="4236" y="19023"/>
                    </a:cubicBezTo>
                    <a:cubicBezTo>
                      <a:pt x="4286" y="19198"/>
                      <a:pt x="4336" y="19374"/>
                      <a:pt x="4386" y="19549"/>
                    </a:cubicBezTo>
                    <a:cubicBezTo>
                      <a:pt x="4436" y="19725"/>
                      <a:pt x="4461" y="19900"/>
                      <a:pt x="4511" y="20076"/>
                    </a:cubicBezTo>
                    <a:cubicBezTo>
                      <a:pt x="4562" y="20226"/>
                      <a:pt x="4587" y="20376"/>
                      <a:pt x="4637" y="20527"/>
                    </a:cubicBezTo>
                    <a:cubicBezTo>
                      <a:pt x="4687" y="20677"/>
                      <a:pt x="4712" y="20853"/>
                      <a:pt x="4762" y="21003"/>
                    </a:cubicBezTo>
                    <a:cubicBezTo>
                      <a:pt x="4812" y="21178"/>
                      <a:pt x="4862" y="21354"/>
                      <a:pt x="4887" y="21529"/>
                    </a:cubicBezTo>
                    <a:cubicBezTo>
                      <a:pt x="4938" y="21680"/>
                      <a:pt x="4963" y="21805"/>
                      <a:pt x="5013" y="21955"/>
                    </a:cubicBezTo>
                    <a:cubicBezTo>
                      <a:pt x="5063" y="22131"/>
                      <a:pt x="5113" y="22331"/>
                      <a:pt x="5163" y="22507"/>
                    </a:cubicBezTo>
                    <a:lnTo>
                      <a:pt x="5263" y="22933"/>
                    </a:lnTo>
                    <a:cubicBezTo>
                      <a:pt x="5313" y="23133"/>
                      <a:pt x="5364" y="23309"/>
                      <a:pt x="5414" y="23509"/>
                    </a:cubicBezTo>
                    <a:cubicBezTo>
                      <a:pt x="5439" y="23635"/>
                      <a:pt x="5489" y="23760"/>
                      <a:pt x="5514" y="23910"/>
                    </a:cubicBezTo>
                    <a:cubicBezTo>
                      <a:pt x="5564" y="24086"/>
                      <a:pt x="5614" y="24286"/>
                      <a:pt x="5664" y="24487"/>
                    </a:cubicBezTo>
                    <a:cubicBezTo>
                      <a:pt x="5714" y="24637"/>
                      <a:pt x="5740" y="24787"/>
                      <a:pt x="5790" y="24963"/>
                    </a:cubicBezTo>
                    <a:cubicBezTo>
                      <a:pt x="5840" y="25113"/>
                      <a:pt x="5865" y="25264"/>
                      <a:pt x="5915" y="25414"/>
                    </a:cubicBezTo>
                    <a:cubicBezTo>
                      <a:pt x="5915" y="25464"/>
                      <a:pt x="5940" y="25514"/>
                      <a:pt x="5940" y="25564"/>
                    </a:cubicBezTo>
                    <a:cubicBezTo>
                      <a:pt x="6067" y="26038"/>
                      <a:pt x="6372" y="26242"/>
                      <a:pt x="6805" y="26242"/>
                    </a:cubicBezTo>
                    <a:cubicBezTo>
                      <a:pt x="9533" y="26242"/>
                      <a:pt x="17319" y="18121"/>
                      <a:pt x="17319" y="18121"/>
                    </a:cubicBezTo>
                    <a:cubicBezTo>
                      <a:pt x="7394" y="97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1"/>
              <p:cNvSpPr/>
              <p:nvPr/>
            </p:nvSpPr>
            <p:spPr>
              <a:xfrm>
                <a:off x="931219" y="3357721"/>
                <a:ext cx="1767386" cy="1798642"/>
              </a:xfrm>
              <a:custGeom>
                <a:avLst/>
                <a:gdLst/>
                <a:ahLst/>
                <a:cxnLst/>
                <a:rect l="l" t="t" r="r" b="b"/>
                <a:pathLst>
                  <a:path w="76618" h="77973" extrusionOk="0">
                    <a:moveTo>
                      <a:pt x="51981" y="0"/>
                    </a:moveTo>
                    <a:cubicBezTo>
                      <a:pt x="51840" y="0"/>
                      <a:pt x="51698" y="1"/>
                      <a:pt x="51555" y="2"/>
                    </a:cubicBezTo>
                    <a:lnTo>
                      <a:pt x="27294" y="178"/>
                    </a:lnTo>
                    <a:cubicBezTo>
                      <a:pt x="23184" y="228"/>
                      <a:pt x="19575" y="2383"/>
                      <a:pt x="17269" y="5691"/>
                    </a:cubicBezTo>
                    <a:lnTo>
                      <a:pt x="17244" y="5716"/>
                    </a:lnTo>
                    <a:cubicBezTo>
                      <a:pt x="16893" y="6243"/>
                      <a:pt x="16542" y="6819"/>
                      <a:pt x="16241" y="7396"/>
                    </a:cubicBezTo>
                    <a:lnTo>
                      <a:pt x="1" y="34739"/>
                    </a:lnTo>
                    <a:lnTo>
                      <a:pt x="427" y="34890"/>
                    </a:lnTo>
                    <a:lnTo>
                      <a:pt x="14863" y="39977"/>
                    </a:lnTo>
                    <a:lnTo>
                      <a:pt x="15164" y="77973"/>
                    </a:lnTo>
                    <a:lnTo>
                      <a:pt x="69149" y="77973"/>
                    </a:lnTo>
                    <a:lnTo>
                      <a:pt x="70928" y="50454"/>
                    </a:lnTo>
                    <a:lnTo>
                      <a:pt x="73936" y="45692"/>
                    </a:lnTo>
                    <a:cubicBezTo>
                      <a:pt x="76141" y="42183"/>
                      <a:pt x="76618" y="37672"/>
                      <a:pt x="75164" y="33687"/>
                    </a:cubicBezTo>
                    <a:lnTo>
                      <a:pt x="68673" y="15967"/>
                    </a:lnTo>
                    <a:cubicBezTo>
                      <a:pt x="68574" y="3844"/>
                      <a:pt x="62857" y="0"/>
                      <a:pt x="51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1"/>
              <p:cNvSpPr/>
              <p:nvPr/>
            </p:nvSpPr>
            <p:spPr>
              <a:xfrm>
                <a:off x="1387955" y="3976230"/>
                <a:ext cx="209891" cy="38172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16548" extrusionOk="0">
                    <a:moveTo>
                      <a:pt x="8862" y="0"/>
                    </a:moveTo>
                    <a:cubicBezTo>
                      <a:pt x="8766" y="0"/>
                      <a:pt x="8693" y="52"/>
                      <a:pt x="8672" y="157"/>
                    </a:cubicBezTo>
                    <a:lnTo>
                      <a:pt x="4812" y="16097"/>
                    </a:lnTo>
                    <a:lnTo>
                      <a:pt x="276" y="15144"/>
                    </a:lnTo>
                    <a:cubicBezTo>
                      <a:pt x="263" y="15141"/>
                      <a:pt x="250" y="15139"/>
                      <a:pt x="236" y="15139"/>
                    </a:cubicBezTo>
                    <a:cubicBezTo>
                      <a:pt x="145" y="15139"/>
                      <a:pt x="47" y="15211"/>
                      <a:pt x="25" y="15320"/>
                    </a:cubicBezTo>
                    <a:cubicBezTo>
                      <a:pt x="0" y="15420"/>
                      <a:pt x="75" y="15545"/>
                      <a:pt x="201" y="15570"/>
                    </a:cubicBezTo>
                    <a:lnTo>
                      <a:pt x="4938" y="16548"/>
                    </a:lnTo>
                    <a:lnTo>
                      <a:pt x="4988" y="16548"/>
                    </a:lnTo>
                    <a:cubicBezTo>
                      <a:pt x="5063" y="16548"/>
                      <a:pt x="5163" y="16473"/>
                      <a:pt x="5188" y="16372"/>
                    </a:cubicBezTo>
                    <a:lnTo>
                      <a:pt x="9073" y="257"/>
                    </a:lnTo>
                    <a:cubicBezTo>
                      <a:pt x="9098" y="132"/>
                      <a:pt x="9023" y="31"/>
                      <a:pt x="8923" y="6"/>
                    </a:cubicBezTo>
                    <a:cubicBezTo>
                      <a:pt x="8902" y="2"/>
                      <a:pt x="8882" y="0"/>
                      <a:pt x="8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1"/>
              <p:cNvSpPr/>
              <p:nvPr/>
            </p:nvSpPr>
            <p:spPr>
              <a:xfrm>
                <a:off x="1814612" y="4153457"/>
                <a:ext cx="1173075" cy="886115"/>
              </a:xfrm>
              <a:custGeom>
                <a:avLst/>
                <a:gdLst/>
                <a:ahLst/>
                <a:cxnLst/>
                <a:rect l="l" t="t" r="r" b="b"/>
                <a:pathLst>
                  <a:path w="50854" h="38414" extrusionOk="0">
                    <a:moveTo>
                      <a:pt x="43512" y="1"/>
                    </a:moveTo>
                    <a:cubicBezTo>
                      <a:pt x="43362" y="1"/>
                      <a:pt x="43211" y="15"/>
                      <a:pt x="43059" y="43"/>
                    </a:cubicBezTo>
                    <a:lnTo>
                      <a:pt x="2281" y="7361"/>
                    </a:lnTo>
                    <a:cubicBezTo>
                      <a:pt x="903" y="7587"/>
                      <a:pt x="1" y="8915"/>
                      <a:pt x="276" y="10293"/>
                    </a:cubicBezTo>
                    <a:lnTo>
                      <a:pt x="5289" y="36384"/>
                    </a:lnTo>
                    <a:cubicBezTo>
                      <a:pt x="5509" y="37573"/>
                      <a:pt x="6561" y="38413"/>
                      <a:pt x="7731" y="38413"/>
                    </a:cubicBezTo>
                    <a:cubicBezTo>
                      <a:pt x="7893" y="38413"/>
                      <a:pt x="8057" y="38397"/>
                      <a:pt x="8221" y="38364"/>
                    </a:cubicBezTo>
                    <a:lnTo>
                      <a:pt x="48597" y="30695"/>
                    </a:lnTo>
                    <a:cubicBezTo>
                      <a:pt x="49951" y="30419"/>
                      <a:pt x="50853" y="29141"/>
                      <a:pt x="50602" y="27787"/>
                    </a:cubicBezTo>
                    <a:lnTo>
                      <a:pt x="45966" y="2073"/>
                    </a:lnTo>
                    <a:cubicBezTo>
                      <a:pt x="45743" y="849"/>
                      <a:pt x="44692" y="1"/>
                      <a:pt x="43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1"/>
              <p:cNvSpPr/>
              <p:nvPr/>
            </p:nvSpPr>
            <p:spPr>
              <a:xfrm>
                <a:off x="1878209" y="4194656"/>
                <a:ext cx="1053954" cy="800396"/>
              </a:xfrm>
              <a:custGeom>
                <a:avLst/>
                <a:gdLst/>
                <a:ahLst/>
                <a:cxnLst/>
                <a:rect l="l" t="t" r="r" b="b"/>
                <a:pathLst>
                  <a:path w="45690" h="34698" extrusionOk="0">
                    <a:moveTo>
                      <a:pt x="38898" y="412"/>
                    </a:moveTo>
                    <a:cubicBezTo>
                      <a:pt x="39875" y="412"/>
                      <a:pt x="40728" y="1114"/>
                      <a:pt x="40903" y="2091"/>
                    </a:cubicBezTo>
                    <a:lnTo>
                      <a:pt x="45038" y="25024"/>
                    </a:lnTo>
                    <a:cubicBezTo>
                      <a:pt x="45239" y="26127"/>
                      <a:pt x="44512" y="27179"/>
                      <a:pt x="43434" y="27380"/>
                    </a:cubicBezTo>
                    <a:lnTo>
                      <a:pt x="7394" y="34247"/>
                    </a:lnTo>
                    <a:cubicBezTo>
                      <a:pt x="7258" y="34275"/>
                      <a:pt x="7123" y="34288"/>
                      <a:pt x="6990" y="34288"/>
                    </a:cubicBezTo>
                    <a:cubicBezTo>
                      <a:pt x="6039" y="34288"/>
                      <a:pt x="5189" y="33610"/>
                      <a:pt x="5013" y="32643"/>
                    </a:cubicBezTo>
                    <a:lnTo>
                      <a:pt x="527" y="9360"/>
                    </a:lnTo>
                    <a:cubicBezTo>
                      <a:pt x="427" y="8833"/>
                      <a:pt x="552" y="8282"/>
                      <a:pt x="853" y="7831"/>
                    </a:cubicBezTo>
                    <a:cubicBezTo>
                      <a:pt x="1153" y="7380"/>
                      <a:pt x="1630" y="7079"/>
                      <a:pt x="2181" y="6979"/>
                    </a:cubicBezTo>
                    <a:lnTo>
                      <a:pt x="38547" y="462"/>
                    </a:lnTo>
                    <a:cubicBezTo>
                      <a:pt x="38672" y="437"/>
                      <a:pt x="38798" y="412"/>
                      <a:pt x="38898" y="412"/>
                    </a:cubicBezTo>
                    <a:close/>
                    <a:moveTo>
                      <a:pt x="38890" y="1"/>
                    </a:moveTo>
                    <a:cubicBezTo>
                      <a:pt x="38752" y="1"/>
                      <a:pt x="38612" y="12"/>
                      <a:pt x="38472" y="36"/>
                    </a:cubicBezTo>
                    <a:lnTo>
                      <a:pt x="2106" y="6578"/>
                    </a:lnTo>
                    <a:cubicBezTo>
                      <a:pt x="1454" y="6678"/>
                      <a:pt x="878" y="7054"/>
                      <a:pt x="502" y="7580"/>
                    </a:cubicBezTo>
                    <a:cubicBezTo>
                      <a:pt x="126" y="8131"/>
                      <a:pt x="1" y="8783"/>
                      <a:pt x="126" y="9435"/>
                    </a:cubicBezTo>
                    <a:lnTo>
                      <a:pt x="4612" y="32718"/>
                    </a:lnTo>
                    <a:cubicBezTo>
                      <a:pt x="4838" y="33896"/>
                      <a:pt x="5865" y="34698"/>
                      <a:pt x="7018" y="34698"/>
                    </a:cubicBezTo>
                    <a:cubicBezTo>
                      <a:pt x="7168" y="34698"/>
                      <a:pt x="7319" y="34698"/>
                      <a:pt x="7469" y="34648"/>
                    </a:cubicBezTo>
                    <a:lnTo>
                      <a:pt x="43510" y="27806"/>
                    </a:lnTo>
                    <a:cubicBezTo>
                      <a:pt x="44813" y="27555"/>
                      <a:pt x="45690" y="26277"/>
                      <a:pt x="45464" y="24949"/>
                    </a:cubicBezTo>
                    <a:lnTo>
                      <a:pt x="41304" y="2016"/>
                    </a:lnTo>
                    <a:cubicBezTo>
                      <a:pt x="41102" y="828"/>
                      <a:pt x="40058" y="1"/>
                      <a:pt x="38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1"/>
              <p:cNvSpPr/>
              <p:nvPr/>
            </p:nvSpPr>
            <p:spPr>
              <a:xfrm>
                <a:off x="2329155" y="4521246"/>
                <a:ext cx="182718" cy="167978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7282" extrusionOk="0">
                    <a:moveTo>
                      <a:pt x="3760" y="415"/>
                    </a:moveTo>
                    <a:cubicBezTo>
                      <a:pt x="4136" y="415"/>
                      <a:pt x="4512" y="490"/>
                      <a:pt x="4863" y="615"/>
                    </a:cubicBezTo>
                    <a:cubicBezTo>
                      <a:pt x="5690" y="916"/>
                      <a:pt x="6316" y="1517"/>
                      <a:pt x="6692" y="2294"/>
                    </a:cubicBezTo>
                    <a:cubicBezTo>
                      <a:pt x="7444" y="3898"/>
                      <a:pt x="6717" y="5828"/>
                      <a:pt x="5113" y="6580"/>
                    </a:cubicBezTo>
                    <a:cubicBezTo>
                      <a:pt x="4677" y="6785"/>
                      <a:pt x="4217" y="6882"/>
                      <a:pt x="3762" y="6882"/>
                    </a:cubicBezTo>
                    <a:cubicBezTo>
                      <a:pt x="2547" y="6882"/>
                      <a:pt x="1375" y="6187"/>
                      <a:pt x="828" y="5001"/>
                    </a:cubicBezTo>
                    <a:cubicBezTo>
                      <a:pt x="477" y="4224"/>
                      <a:pt x="427" y="3347"/>
                      <a:pt x="727" y="2545"/>
                    </a:cubicBezTo>
                    <a:cubicBezTo>
                      <a:pt x="1028" y="1718"/>
                      <a:pt x="1630" y="1091"/>
                      <a:pt x="2407" y="715"/>
                    </a:cubicBezTo>
                    <a:cubicBezTo>
                      <a:pt x="2833" y="515"/>
                      <a:pt x="3284" y="415"/>
                      <a:pt x="3760" y="415"/>
                    </a:cubicBezTo>
                    <a:close/>
                    <a:moveTo>
                      <a:pt x="3784" y="0"/>
                    </a:moveTo>
                    <a:cubicBezTo>
                      <a:pt x="3253" y="0"/>
                      <a:pt x="2723" y="115"/>
                      <a:pt x="2231" y="339"/>
                    </a:cubicBezTo>
                    <a:cubicBezTo>
                      <a:pt x="1354" y="740"/>
                      <a:pt x="677" y="1467"/>
                      <a:pt x="326" y="2395"/>
                    </a:cubicBezTo>
                    <a:cubicBezTo>
                      <a:pt x="1" y="3297"/>
                      <a:pt x="51" y="4299"/>
                      <a:pt x="452" y="5177"/>
                    </a:cubicBezTo>
                    <a:cubicBezTo>
                      <a:pt x="1053" y="6505"/>
                      <a:pt x="2381" y="7282"/>
                      <a:pt x="3760" y="7282"/>
                    </a:cubicBezTo>
                    <a:cubicBezTo>
                      <a:pt x="4286" y="7282"/>
                      <a:pt x="4788" y="7182"/>
                      <a:pt x="5289" y="6956"/>
                    </a:cubicBezTo>
                    <a:cubicBezTo>
                      <a:pt x="7118" y="6104"/>
                      <a:pt x="7920" y="3948"/>
                      <a:pt x="7068" y="2119"/>
                    </a:cubicBezTo>
                    <a:cubicBezTo>
                      <a:pt x="6667" y="1242"/>
                      <a:pt x="5940" y="565"/>
                      <a:pt x="5013" y="214"/>
                    </a:cubicBezTo>
                    <a:cubicBezTo>
                      <a:pt x="4616" y="71"/>
                      <a:pt x="4200" y="0"/>
                      <a:pt x="37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1"/>
              <p:cNvSpPr/>
              <p:nvPr/>
            </p:nvSpPr>
            <p:spPr>
              <a:xfrm>
                <a:off x="697660" y="4162523"/>
                <a:ext cx="1641922" cy="917210"/>
              </a:xfrm>
              <a:custGeom>
                <a:avLst/>
                <a:gdLst/>
                <a:ahLst/>
                <a:cxnLst/>
                <a:rect l="l" t="t" r="r" b="b"/>
                <a:pathLst>
                  <a:path w="71179" h="39762" extrusionOk="0">
                    <a:moveTo>
                      <a:pt x="10552" y="1"/>
                    </a:moveTo>
                    <a:lnTo>
                      <a:pt x="1805" y="18472"/>
                    </a:lnTo>
                    <a:cubicBezTo>
                      <a:pt x="1228" y="19725"/>
                      <a:pt x="852" y="20978"/>
                      <a:pt x="702" y="22256"/>
                    </a:cubicBezTo>
                    <a:cubicBezTo>
                      <a:pt x="0" y="25439"/>
                      <a:pt x="777" y="27971"/>
                      <a:pt x="2532" y="29951"/>
                    </a:cubicBezTo>
                    <a:cubicBezTo>
                      <a:pt x="3409" y="31204"/>
                      <a:pt x="4587" y="32231"/>
                      <a:pt x="6040" y="32933"/>
                    </a:cubicBezTo>
                    <a:cubicBezTo>
                      <a:pt x="6492" y="33134"/>
                      <a:pt x="6943" y="33284"/>
                      <a:pt x="7394" y="33409"/>
                    </a:cubicBezTo>
                    <a:cubicBezTo>
                      <a:pt x="15915" y="37444"/>
                      <a:pt x="29950" y="37845"/>
                      <a:pt x="36116" y="38823"/>
                    </a:cubicBezTo>
                    <a:cubicBezTo>
                      <a:pt x="39023" y="39274"/>
                      <a:pt x="41504" y="39550"/>
                      <a:pt x="43559" y="39700"/>
                    </a:cubicBezTo>
                    <a:cubicBezTo>
                      <a:pt x="44143" y="39741"/>
                      <a:pt x="44726" y="39762"/>
                      <a:pt x="45307" y="39762"/>
                    </a:cubicBezTo>
                    <a:cubicBezTo>
                      <a:pt x="50044" y="39762"/>
                      <a:pt x="54676" y="38405"/>
                      <a:pt x="58672" y="35815"/>
                    </a:cubicBezTo>
                    <a:cubicBezTo>
                      <a:pt x="62682" y="33209"/>
                      <a:pt x="66592" y="30126"/>
                      <a:pt x="67419" y="29174"/>
                    </a:cubicBezTo>
                    <a:cubicBezTo>
                      <a:pt x="67519" y="29073"/>
                      <a:pt x="67620" y="28923"/>
                      <a:pt x="67720" y="28798"/>
                    </a:cubicBezTo>
                    <a:lnTo>
                      <a:pt x="69850" y="27645"/>
                    </a:lnTo>
                    <a:cubicBezTo>
                      <a:pt x="70552" y="27269"/>
                      <a:pt x="70803" y="26392"/>
                      <a:pt x="70452" y="25715"/>
                    </a:cubicBezTo>
                    <a:lnTo>
                      <a:pt x="70427" y="25665"/>
                    </a:lnTo>
                    <a:cubicBezTo>
                      <a:pt x="70176" y="25214"/>
                      <a:pt x="69725" y="24963"/>
                      <a:pt x="69224" y="24938"/>
                    </a:cubicBezTo>
                    <a:cubicBezTo>
                      <a:pt x="69249" y="24863"/>
                      <a:pt x="69249" y="24838"/>
                      <a:pt x="69249" y="24838"/>
                    </a:cubicBezTo>
                    <a:cubicBezTo>
                      <a:pt x="69274" y="24788"/>
                      <a:pt x="69299" y="24763"/>
                      <a:pt x="69324" y="24738"/>
                    </a:cubicBezTo>
                    <a:lnTo>
                      <a:pt x="69926" y="24462"/>
                    </a:lnTo>
                    <a:cubicBezTo>
                      <a:pt x="70627" y="24111"/>
                      <a:pt x="71053" y="23359"/>
                      <a:pt x="70878" y="22582"/>
                    </a:cubicBezTo>
                    <a:cubicBezTo>
                      <a:pt x="70753" y="22056"/>
                      <a:pt x="70377" y="21655"/>
                      <a:pt x="69951" y="21454"/>
                    </a:cubicBezTo>
                    <a:cubicBezTo>
                      <a:pt x="70953" y="21028"/>
                      <a:pt x="71179" y="19725"/>
                      <a:pt x="70427" y="18948"/>
                    </a:cubicBezTo>
                    <a:lnTo>
                      <a:pt x="70377" y="18898"/>
                    </a:lnTo>
                    <a:cubicBezTo>
                      <a:pt x="70050" y="18571"/>
                      <a:pt x="69616" y="18404"/>
                      <a:pt x="69166" y="18404"/>
                    </a:cubicBezTo>
                    <a:cubicBezTo>
                      <a:pt x="68926" y="18404"/>
                      <a:pt x="68682" y="18451"/>
                      <a:pt x="68447" y="18547"/>
                    </a:cubicBezTo>
                    <a:lnTo>
                      <a:pt x="68271" y="18547"/>
                    </a:lnTo>
                    <a:cubicBezTo>
                      <a:pt x="68873" y="18046"/>
                      <a:pt x="69048" y="17144"/>
                      <a:pt x="68597" y="16417"/>
                    </a:cubicBezTo>
                    <a:cubicBezTo>
                      <a:pt x="68283" y="15946"/>
                      <a:pt x="67750" y="15693"/>
                      <a:pt x="67202" y="15693"/>
                    </a:cubicBezTo>
                    <a:cubicBezTo>
                      <a:pt x="66963" y="15693"/>
                      <a:pt x="66720" y="15741"/>
                      <a:pt x="66492" y="15840"/>
                    </a:cubicBezTo>
                    <a:lnTo>
                      <a:pt x="63534" y="17144"/>
                    </a:lnTo>
                    <a:lnTo>
                      <a:pt x="50702" y="20352"/>
                    </a:lnTo>
                    <a:lnTo>
                      <a:pt x="50051" y="17018"/>
                    </a:lnTo>
                    <a:lnTo>
                      <a:pt x="49549" y="17319"/>
                    </a:lnTo>
                    <a:cubicBezTo>
                      <a:pt x="47569" y="18497"/>
                      <a:pt x="45865" y="20076"/>
                      <a:pt x="44537" y="21931"/>
                    </a:cubicBezTo>
                    <a:lnTo>
                      <a:pt x="43409" y="23459"/>
                    </a:lnTo>
                    <a:cubicBezTo>
                      <a:pt x="43409" y="23459"/>
                      <a:pt x="31003" y="19600"/>
                      <a:pt x="23058" y="17144"/>
                    </a:cubicBezTo>
                    <a:lnTo>
                      <a:pt x="28196" y="6216"/>
                    </a:lnTo>
                    <a:lnTo>
                      <a:pt x="10552" y="1"/>
                    </a:ln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2119287" y="4582951"/>
                <a:ext cx="160181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3254" extrusionOk="0">
                    <a:moveTo>
                      <a:pt x="6701" y="1"/>
                    </a:moveTo>
                    <a:cubicBezTo>
                      <a:pt x="6673" y="1"/>
                      <a:pt x="6644" y="7"/>
                      <a:pt x="6617" y="20"/>
                    </a:cubicBezTo>
                    <a:lnTo>
                      <a:pt x="151" y="2852"/>
                    </a:lnTo>
                    <a:cubicBezTo>
                      <a:pt x="51" y="2903"/>
                      <a:pt x="1" y="3028"/>
                      <a:pt x="26" y="3128"/>
                    </a:cubicBezTo>
                    <a:cubicBezTo>
                      <a:pt x="76" y="3228"/>
                      <a:pt x="151" y="3253"/>
                      <a:pt x="226" y="3253"/>
                    </a:cubicBezTo>
                    <a:lnTo>
                      <a:pt x="301" y="3253"/>
                    </a:lnTo>
                    <a:lnTo>
                      <a:pt x="6793" y="396"/>
                    </a:lnTo>
                    <a:cubicBezTo>
                      <a:pt x="6893" y="346"/>
                      <a:pt x="6943" y="246"/>
                      <a:pt x="6893" y="121"/>
                    </a:cubicBezTo>
                    <a:cubicBezTo>
                      <a:pt x="6856" y="47"/>
                      <a:pt x="6779" y="1"/>
                      <a:pt x="6701" y="1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2140694" y="4655798"/>
                <a:ext cx="160158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3254" extrusionOk="0">
                    <a:moveTo>
                      <a:pt x="6701" y="1"/>
                    </a:moveTo>
                    <a:cubicBezTo>
                      <a:pt x="6672" y="1"/>
                      <a:pt x="6643" y="7"/>
                      <a:pt x="6617" y="20"/>
                    </a:cubicBezTo>
                    <a:lnTo>
                      <a:pt x="150" y="2852"/>
                    </a:lnTo>
                    <a:cubicBezTo>
                      <a:pt x="50" y="2902"/>
                      <a:pt x="0" y="3028"/>
                      <a:pt x="25" y="3128"/>
                    </a:cubicBezTo>
                    <a:cubicBezTo>
                      <a:pt x="75" y="3203"/>
                      <a:pt x="150" y="3253"/>
                      <a:pt x="226" y="3253"/>
                    </a:cubicBezTo>
                    <a:lnTo>
                      <a:pt x="301" y="3253"/>
                    </a:lnTo>
                    <a:lnTo>
                      <a:pt x="6792" y="396"/>
                    </a:lnTo>
                    <a:cubicBezTo>
                      <a:pt x="6892" y="346"/>
                      <a:pt x="6942" y="246"/>
                      <a:pt x="6892" y="120"/>
                    </a:cubicBezTo>
                    <a:cubicBezTo>
                      <a:pt x="6856" y="47"/>
                      <a:pt x="6779" y="1"/>
                      <a:pt x="6701" y="1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1"/>
              <p:cNvSpPr/>
              <p:nvPr/>
            </p:nvSpPr>
            <p:spPr>
              <a:xfrm>
                <a:off x="2139517" y="4731529"/>
                <a:ext cx="158451" cy="79698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3455" extrusionOk="0">
                    <a:moveTo>
                      <a:pt x="6626" y="1"/>
                    </a:moveTo>
                    <a:cubicBezTo>
                      <a:pt x="6598" y="1"/>
                      <a:pt x="6569" y="7"/>
                      <a:pt x="6542" y="20"/>
                    </a:cubicBezTo>
                    <a:lnTo>
                      <a:pt x="151" y="3053"/>
                    </a:lnTo>
                    <a:cubicBezTo>
                      <a:pt x="51" y="3103"/>
                      <a:pt x="1" y="3228"/>
                      <a:pt x="51" y="3329"/>
                    </a:cubicBezTo>
                    <a:cubicBezTo>
                      <a:pt x="76" y="3404"/>
                      <a:pt x="151" y="3454"/>
                      <a:pt x="226" y="3454"/>
                    </a:cubicBezTo>
                    <a:cubicBezTo>
                      <a:pt x="277" y="3454"/>
                      <a:pt x="302" y="3454"/>
                      <a:pt x="327" y="3429"/>
                    </a:cubicBezTo>
                    <a:lnTo>
                      <a:pt x="6718" y="396"/>
                    </a:lnTo>
                    <a:cubicBezTo>
                      <a:pt x="6818" y="346"/>
                      <a:pt x="6868" y="221"/>
                      <a:pt x="6818" y="121"/>
                    </a:cubicBezTo>
                    <a:cubicBezTo>
                      <a:pt x="6781" y="47"/>
                      <a:pt x="6704" y="1"/>
                      <a:pt x="6626" y="1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1"/>
              <p:cNvSpPr/>
              <p:nvPr/>
            </p:nvSpPr>
            <p:spPr>
              <a:xfrm>
                <a:off x="1549820" y="2463971"/>
                <a:ext cx="880533" cy="1120435"/>
              </a:xfrm>
              <a:custGeom>
                <a:avLst/>
                <a:gdLst/>
                <a:ahLst/>
                <a:cxnLst/>
                <a:rect l="l" t="t" r="r" b="b"/>
                <a:pathLst>
                  <a:path w="38172" h="48572" extrusionOk="0">
                    <a:moveTo>
                      <a:pt x="21154" y="0"/>
                    </a:moveTo>
                    <a:cubicBezTo>
                      <a:pt x="19149" y="1328"/>
                      <a:pt x="18021" y="4261"/>
                      <a:pt x="17394" y="7218"/>
                    </a:cubicBezTo>
                    <a:cubicBezTo>
                      <a:pt x="17319" y="7694"/>
                      <a:pt x="17169" y="8120"/>
                      <a:pt x="17019" y="8547"/>
                    </a:cubicBezTo>
                    <a:cubicBezTo>
                      <a:pt x="15846" y="11478"/>
                      <a:pt x="13012" y="13152"/>
                      <a:pt x="10077" y="13152"/>
                    </a:cubicBezTo>
                    <a:cubicBezTo>
                      <a:pt x="8746" y="13152"/>
                      <a:pt x="7394" y="12808"/>
                      <a:pt x="6166" y="12080"/>
                    </a:cubicBezTo>
                    <a:lnTo>
                      <a:pt x="6141" y="12080"/>
                    </a:lnTo>
                    <a:lnTo>
                      <a:pt x="5866" y="9524"/>
                    </a:lnTo>
                    <a:lnTo>
                      <a:pt x="5540" y="9549"/>
                    </a:lnTo>
                    <a:cubicBezTo>
                      <a:pt x="2357" y="9850"/>
                      <a:pt x="1" y="12732"/>
                      <a:pt x="302" y="15915"/>
                    </a:cubicBezTo>
                    <a:cubicBezTo>
                      <a:pt x="585" y="18914"/>
                      <a:pt x="3138" y="21179"/>
                      <a:pt x="6116" y="21179"/>
                    </a:cubicBezTo>
                    <a:cubicBezTo>
                      <a:pt x="6298" y="21179"/>
                      <a:pt x="6482" y="21170"/>
                      <a:pt x="6668" y="21153"/>
                    </a:cubicBezTo>
                    <a:lnTo>
                      <a:pt x="7044" y="21103"/>
                    </a:lnTo>
                    <a:cubicBezTo>
                      <a:pt x="7219" y="22431"/>
                      <a:pt x="7570" y="23710"/>
                      <a:pt x="8071" y="24887"/>
                    </a:cubicBezTo>
                    <a:cubicBezTo>
                      <a:pt x="8021" y="25263"/>
                      <a:pt x="7971" y="25664"/>
                      <a:pt x="7971" y="26065"/>
                    </a:cubicBezTo>
                    <a:lnTo>
                      <a:pt x="7971" y="40276"/>
                    </a:lnTo>
                    <a:cubicBezTo>
                      <a:pt x="7971" y="44837"/>
                      <a:pt x="11705" y="48572"/>
                      <a:pt x="16267" y="48572"/>
                    </a:cubicBezTo>
                    <a:cubicBezTo>
                      <a:pt x="20853" y="48572"/>
                      <a:pt x="24587" y="44837"/>
                      <a:pt x="24587" y="40276"/>
                    </a:cubicBezTo>
                    <a:lnTo>
                      <a:pt x="24587" y="33885"/>
                    </a:lnTo>
                    <a:cubicBezTo>
                      <a:pt x="29099" y="33083"/>
                      <a:pt x="32858" y="30301"/>
                      <a:pt x="35014" y="26542"/>
                    </a:cubicBezTo>
                    <a:cubicBezTo>
                      <a:pt x="37069" y="23710"/>
                      <a:pt x="38172" y="20126"/>
                      <a:pt x="37796" y="16341"/>
                    </a:cubicBezTo>
                    <a:lnTo>
                      <a:pt x="36467" y="2682"/>
                    </a:lnTo>
                    <a:cubicBezTo>
                      <a:pt x="36417" y="2030"/>
                      <a:pt x="36317" y="1404"/>
                      <a:pt x="36166" y="777"/>
                    </a:cubicBezTo>
                    <a:cubicBezTo>
                      <a:pt x="33675" y="1447"/>
                      <a:pt x="30260" y="2174"/>
                      <a:pt x="27246" y="2174"/>
                    </a:cubicBezTo>
                    <a:cubicBezTo>
                      <a:pt x="24620" y="2174"/>
                      <a:pt x="22297" y="1622"/>
                      <a:pt x="21154" y="0"/>
                    </a:cubicBezTo>
                    <a:close/>
                  </a:path>
                </a:pathLst>
              </a:custGeom>
              <a:solidFill>
                <a:srgbClr val="EF9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1"/>
              <p:cNvSpPr/>
              <p:nvPr/>
            </p:nvSpPr>
            <p:spPr>
              <a:xfrm rot="-552961" flipH="1">
                <a:off x="2254623" y="2800583"/>
                <a:ext cx="16555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4797" h="2260" extrusionOk="0">
                    <a:moveTo>
                      <a:pt x="2938" y="1"/>
                    </a:moveTo>
                    <a:cubicBezTo>
                      <a:pt x="2668" y="1"/>
                      <a:pt x="2383" y="29"/>
                      <a:pt x="2092" y="92"/>
                    </a:cubicBezTo>
                    <a:cubicBezTo>
                      <a:pt x="1190" y="92"/>
                      <a:pt x="433" y="381"/>
                      <a:pt x="0" y="850"/>
                    </a:cubicBezTo>
                    <a:cubicBezTo>
                      <a:pt x="0" y="1138"/>
                      <a:pt x="0" y="1607"/>
                      <a:pt x="144" y="2040"/>
                    </a:cubicBezTo>
                    <a:cubicBezTo>
                      <a:pt x="448" y="2141"/>
                      <a:pt x="910" y="2260"/>
                      <a:pt x="1520" y="2260"/>
                    </a:cubicBezTo>
                    <a:cubicBezTo>
                      <a:pt x="1780" y="2260"/>
                      <a:pt x="2067" y="2238"/>
                      <a:pt x="2380" y="2184"/>
                    </a:cubicBezTo>
                    <a:cubicBezTo>
                      <a:pt x="3751" y="2040"/>
                      <a:pt x="4797" y="1463"/>
                      <a:pt x="4797" y="850"/>
                    </a:cubicBezTo>
                    <a:cubicBezTo>
                      <a:pt x="4684" y="370"/>
                      <a:pt x="3909" y="1"/>
                      <a:pt x="2938" y="1"/>
                    </a:cubicBezTo>
                    <a:close/>
                  </a:path>
                </a:pathLst>
              </a:custGeom>
              <a:solidFill>
                <a:srgbClr val="ED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1"/>
              <p:cNvSpPr/>
              <p:nvPr/>
            </p:nvSpPr>
            <p:spPr>
              <a:xfrm>
                <a:off x="1640590" y="2754621"/>
                <a:ext cx="63620" cy="102489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4443" extrusionOk="0">
                    <a:moveTo>
                      <a:pt x="236" y="0"/>
                    </a:moveTo>
                    <a:cubicBezTo>
                      <a:pt x="182" y="0"/>
                      <a:pt x="126" y="19"/>
                      <a:pt x="76" y="57"/>
                    </a:cubicBezTo>
                    <a:cubicBezTo>
                      <a:pt x="1" y="132"/>
                      <a:pt x="1" y="257"/>
                      <a:pt x="76" y="358"/>
                    </a:cubicBezTo>
                    <a:lnTo>
                      <a:pt x="2231" y="2764"/>
                    </a:lnTo>
                    <a:lnTo>
                      <a:pt x="226" y="4042"/>
                    </a:lnTo>
                    <a:cubicBezTo>
                      <a:pt x="126" y="4117"/>
                      <a:pt x="101" y="4242"/>
                      <a:pt x="176" y="4343"/>
                    </a:cubicBezTo>
                    <a:cubicBezTo>
                      <a:pt x="201" y="4393"/>
                      <a:pt x="276" y="4443"/>
                      <a:pt x="352" y="4443"/>
                    </a:cubicBezTo>
                    <a:cubicBezTo>
                      <a:pt x="377" y="4443"/>
                      <a:pt x="427" y="4418"/>
                      <a:pt x="452" y="4393"/>
                    </a:cubicBezTo>
                    <a:lnTo>
                      <a:pt x="2657" y="2989"/>
                    </a:lnTo>
                    <a:cubicBezTo>
                      <a:pt x="2708" y="2964"/>
                      <a:pt x="2733" y="2914"/>
                      <a:pt x="2733" y="2839"/>
                    </a:cubicBezTo>
                    <a:cubicBezTo>
                      <a:pt x="2758" y="2789"/>
                      <a:pt x="2733" y="2713"/>
                      <a:pt x="2682" y="2688"/>
                    </a:cubicBezTo>
                    <a:lnTo>
                      <a:pt x="377" y="57"/>
                    </a:lnTo>
                    <a:cubicBezTo>
                      <a:pt x="339" y="19"/>
                      <a:pt x="289" y="0"/>
                      <a:pt x="236" y="0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1"/>
              <p:cNvSpPr/>
              <p:nvPr/>
            </p:nvSpPr>
            <p:spPr>
              <a:xfrm>
                <a:off x="2045287" y="2708463"/>
                <a:ext cx="34717" cy="46942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035" extrusionOk="0">
                    <a:moveTo>
                      <a:pt x="751" y="1"/>
                    </a:moveTo>
                    <a:cubicBezTo>
                      <a:pt x="735" y="1"/>
                      <a:pt x="719" y="2"/>
                      <a:pt x="702" y="3"/>
                    </a:cubicBezTo>
                    <a:lnTo>
                      <a:pt x="602" y="3"/>
                    </a:lnTo>
                    <a:cubicBezTo>
                      <a:pt x="251" y="53"/>
                      <a:pt x="1" y="354"/>
                      <a:pt x="51" y="704"/>
                    </a:cubicBezTo>
                    <a:lnTo>
                      <a:pt x="126" y="1456"/>
                    </a:lnTo>
                    <a:cubicBezTo>
                      <a:pt x="150" y="1791"/>
                      <a:pt x="425" y="2034"/>
                      <a:pt x="754" y="2034"/>
                    </a:cubicBezTo>
                    <a:cubicBezTo>
                      <a:pt x="770" y="2034"/>
                      <a:pt x="787" y="2034"/>
                      <a:pt x="803" y="2033"/>
                    </a:cubicBezTo>
                    <a:lnTo>
                      <a:pt x="903" y="2033"/>
                    </a:lnTo>
                    <a:cubicBezTo>
                      <a:pt x="1254" y="1983"/>
                      <a:pt x="1504" y="1682"/>
                      <a:pt x="1454" y="1331"/>
                    </a:cubicBezTo>
                    <a:lnTo>
                      <a:pt x="1379" y="579"/>
                    </a:lnTo>
                    <a:cubicBezTo>
                      <a:pt x="1355" y="244"/>
                      <a:pt x="1080" y="1"/>
                      <a:pt x="751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1"/>
              <p:cNvSpPr/>
              <p:nvPr/>
            </p:nvSpPr>
            <p:spPr>
              <a:xfrm>
                <a:off x="2269018" y="2710101"/>
                <a:ext cx="34717" cy="4703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039" extrusionOk="0">
                    <a:moveTo>
                      <a:pt x="792" y="0"/>
                    </a:moveTo>
                    <a:cubicBezTo>
                      <a:pt x="763" y="0"/>
                      <a:pt x="733" y="3"/>
                      <a:pt x="703" y="7"/>
                    </a:cubicBezTo>
                    <a:lnTo>
                      <a:pt x="602" y="7"/>
                    </a:lnTo>
                    <a:cubicBezTo>
                      <a:pt x="252" y="57"/>
                      <a:pt x="1" y="358"/>
                      <a:pt x="51" y="709"/>
                    </a:cubicBezTo>
                    <a:lnTo>
                      <a:pt x="126" y="1460"/>
                    </a:lnTo>
                    <a:cubicBezTo>
                      <a:pt x="174" y="1795"/>
                      <a:pt x="450" y="2039"/>
                      <a:pt x="780" y="2039"/>
                    </a:cubicBezTo>
                    <a:cubicBezTo>
                      <a:pt x="796" y="2039"/>
                      <a:pt x="812" y="2038"/>
                      <a:pt x="828" y="2037"/>
                    </a:cubicBezTo>
                    <a:lnTo>
                      <a:pt x="903" y="2012"/>
                    </a:lnTo>
                    <a:cubicBezTo>
                      <a:pt x="1254" y="1987"/>
                      <a:pt x="1505" y="1661"/>
                      <a:pt x="1480" y="1335"/>
                    </a:cubicBezTo>
                    <a:lnTo>
                      <a:pt x="1379" y="558"/>
                    </a:lnTo>
                    <a:cubicBezTo>
                      <a:pt x="1357" y="237"/>
                      <a:pt x="1103" y="0"/>
                      <a:pt x="792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1"/>
              <p:cNvSpPr/>
              <p:nvPr/>
            </p:nvSpPr>
            <p:spPr>
              <a:xfrm>
                <a:off x="2223368" y="2622813"/>
                <a:ext cx="246868" cy="239510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10383" extrusionOk="0">
                    <a:moveTo>
                      <a:pt x="5338" y="833"/>
                    </a:moveTo>
                    <a:cubicBezTo>
                      <a:pt x="7419" y="833"/>
                      <a:pt x="9248" y="2312"/>
                      <a:pt x="9624" y="4417"/>
                    </a:cubicBezTo>
                    <a:cubicBezTo>
                      <a:pt x="9825" y="5570"/>
                      <a:pt x="9574" y="6723"/>
                      <a:pt x="8922" y="7676"/>
                    </a:cubicBezTo>
                    <a:cubicBezTo>
                      <a:pt x="8246" y="8628"/>
                      <a:pt x="7243" y="9280"/>
                      <a:pt x="6115" y="9480"/>
                    </a:cubicBezTo>
                    <a:cubicBezTo>
                      <a:pt x="5858" y="9525"/>
                      <a:pt x="5600" y="9547"/>
                      <a:pt x="5344" y="9547"/>
                    </a:cubicBezTo>
                    <a:cubicBezTo>
                      <a:pt x="4457" y="9547"/>
                      <a:pt x="3597" y="9279"/>
                      <a:pt x="2857" y="8753"/>
                    </a:cubicBezTo>
                    <a:cubicBezTo>
                      <a:pt x="1905" y="8102"/>
                      <a:pt x="1253" y="7099"/>
                      <a:pt x="1053" y="5946"/>
                    </a:cubicBezTo>
                    <a:cubicBezTo>
                      <a:pt x="852" y="4818"/>
                      <a:pt x="1103" y="3666"/>
                      <a:pt x="1779" y="2713"/>
                    </a:cubicBezTo>
                    <a:cubicBezTo>
                      <a:pt x="2431" y="1761"/>
                      <a:pt x="3434" y="1109"/>
                      <a:pt x="4587" y="909"/>
                    </a:cubicBezTo>
                    <a:cubicBezTo>
                      <a:pt x="4837" y="859"/>
                      <a:pt x="5088" y="833"/>
                      <a:pt x="5338" y="833"/>
                    </a:cubicBezTo>
                    <a:close/>
                    <a:moveTo>
                      <a:pt x="5347" y="1"/>
                    </a:moveTo>
                    <a:cubicBezTo>
                      <a:pt x="5046" y="1"/>
                      <a:pt x="4742" y="27"/>
                      <a:pt x="4436" y="82"/>
                    </a:cubicBezTo>
                    <a:cubicBezTo>
                      <a:pt x="3058" y="332"/>
                      <a:pt x="1880" y="1084"/>
                      <a:pt x="1078" y="2237"/>
                    </a:cubicBezTo>
                    <a:cubicBezTo>
                      <a:pt x="301" y="3365"/>
                      <a:pt x="0" y="4743"/>
                      <a:pt x="226" y="6097"/>
                    </a:cubicBezTo>
                    <a:cubicBezTo>
                      <a:pt x="476" y="7475"/>
                      <a:pt x="1253" y="8653"/>
                      <a:pt x="2381" y="9455"/>
                    </a:cubicBezTo>
                    <a:cubicBezTo>
                      <a:pt x="3258" y="10057"/>
                      <a:pt x="4286" y="10382"/>
                      <a:pt x="5338" y="10382"/>
                    </a:cubicBezTo>
                    <a:cubicBezTo>
                      <a:pt x="5639" y="10382"/>
                      <a:pt x="5940" y="10357"/>
                      <a:pt x="6266" y="10307"/>
                    </a:cubicBezTo>
                    <a:cubicBezTo>
                      <a:pt x="7619" y="10057"/>
                      <a:pt x="8822" y="9305"/>
                      <a:pt x="9599" y="8152"/>
                    </a:cubicBezTo>
                    <a:cubicBezTo>
                      <a:pt x="10401" y="7024"/>
                      <a:pt x="10702" y="5645"/>
                      <a:pt x="10451" y="4267"/>
                    </a:cubicBezTo>
                    <a:cubicBezTo>
                      <a:pt x="10005" y="1766"/>
                      <a:pt x="7806" y="1"/>
                      <a:pt x="53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1"/>
              <p:cNvSpPr/>
              <p:nvPr/>
            </p:nvSpPr>
            <p:spPr>
              <a:xfrm>
                <a:off x="2003096" y="2558732"/>
                <a:ext cx="112177" cy="51787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245" extrusionOk="0">
                    <a:moveTo>
                      <a:pt x="2987" y="0"/>
                    </a:moveTo>
                    <a:cubicBezTo>
                      <a:pt x="2720" y="0"/>
                      <a:pt x="2433" y="31"/>
                      <a:pt x="2130" y="103"/>
                    </a:cubicBezTo>
                    <a:cubicBezTo>
                      <a:pt x="1103" y="328"/>
                      <a:pt x="426" y="955"/>
                      <a:pt x="226" y="1406"/>
                    </a:cubicBezTo>
                    <a:cubicBezTo>
                      <a:pt x="0" y="1882"/>
                      <a:pt x="201" y="2183"/>
                      <a:pt x="501" y="2233"/>
                    </a:cubicBezTo>
                    <a:cubicBezTo>
                      <a:pt x="552" y="2241"/>
                      <a:pt x="604" y="2244"/>
                      <a:pt x="657" y="2244"/>
                    </a:cubicBezTo>
                    <a:cubicBezTo>
                      <a:pt x="937" y="2244"/>
                      <a:pt x="1233" y="2142"/>
                      <a:pt x="1529" y="2058"/>
                    </a:cubicBezTo>
                    <a:cubicBezTo>
                      <a:pt x="1880" y="1957"/>
                      <a:pt x="2231" y="1857"/>
                      <a:pt x="2557" y="1782"/>
                    </a:cubicBezTo>
                    <a:cubicBezTo>
                      <a:pt x="2882" y="1707"/>
                      <a:pt x="3233" y="1631"/>
                      <a:pt x="3609" y="1581"/>
                    </a:cubicBezTo>
                    <a:cubicBezTo>
                      <a:pt x="3960" y="1506"/>
                      <a:pt x="4336" y="1456"/>
                      <a:pt x="4587" y="1281"/>
                    </a:cubicBezTo>
                    <a:cubicBezTo>
                      <a:pt x="4837" y="1080"/>
                      <a:pt x="4862" y="729"/>
                      <a:pt x="4461" y="403"/>
                    </a:cubicBezTo>
                    <a:cubicBezTo>
                      <a:pt x="4175" y="189"/>
                      <a:pt x="3647" y="0"/>
                      <a:pt x="2987" y="0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1"/>
              <p:cNvSpPr/>
              <p:nvPr/>
            </p:nvSpPr>
            <p:spPr>
              <a:xfrm>
                <a:off x="2269618" y="2540670"/>
                <a:ext cx="111601" cy="5250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2276" extrusionOk="0">
                    <a:moveTo>
                      <a:pt x="1847" y="1"/>
                    </a:moveTo>
                    <a:cubicBezTo>
                      <a:pt x="1206" y="1"/>
                      <a:pt x="681" y="174"/>
                      <a:pt x="401" y="384"/>
                    </a:cubicBezTo>
                    <a:cubicBezTo>
                      <a:pt x="0" y="710"/>
                      <a:pt x="25" y="1061"/>
                      <a:pt x="251" y="1262"/>
                    </a:cubicBezTo>
                    <a:cubicBezTo>
                      <a:pt x="501" y="1437"/>
                      <a:pt x="877" y="1512"/>
                      <a:pt x="1253" y="1587"/>
                    </a:cubicBezTo>
                    <a:cubicBezTo>
                      <a:pt x="1604" y="1638"/>
                      <a:pt x="1980" y="1713"/>
                      <a:pt x="2281" y="1788"/>
                    </a:cubicBezTo>
                    <a:cubicBezTo>
                      <a:pt x="2607" y="1888"/>
                      <a:pt x="2957" y="1988"/>
                      <a:pt x="3308" y="2089"/>
                    </a:cubicBezTo>
                    <a:cubicBezTo>
                      <a:pt x="3604" y="2173"/>
                      <a:pt x="3900" y="2276"/>
                      <a:pt x="4181" y="2276"/>
                    </a:cubicBezTo>
                    <a:cubicBezTo>
                      <a:pt x="4233" y="2276"/>
                      <a:pt x="4285" y="2272"/>
                      <a:pt x="4336" y="2264"/>
                    </a:cubicBezTo>
                    <a:cubicBezTo>
                      <a:pt x="4637" y="2214"/>
                      <a:pt x="4837" y="1938"/>
                      <a:pt x="4637" y="1437"/>
                    </a:cubicBezTo>
                    <a:cubicBezTo>
                      <a:pt x="4436" y="986"/>
                      <a:pt x="3785" y="359"/>
                      <a:pt x="2732" y="109"/>
                    </a:cubicBezTo>
                    <a:cubicBezTo>
                      <a:pt x="2422" y="33"/>
                      <a:pt x="2124" y="1"/>
                      <a:pt x="1847" y="1"/>
                    </a:cubicBezTo>
                    <a:close/>
                  </a:path>
                </a:pathLst>
              </a:custGeom>
              <a:solidFill>
                <a:srgbClr val="461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1"/>
              <p:cNvSpPr/>
              <p:nvPr/>
            </p:nvSpPr>
            <p:spPr>
              <a:xfrm>
                <a:off x="2030846" y="2747055"/>
                <a:ext cx="64197" cy="20461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887" extrusionOk="0">
                    <a:moveTo>
                      <a:pt x="1657" y="1"/>
                    </a:moveTo>
                    <a:cubicBezTo>
                      <a:pt x="860" y="1"/>
                      <a:pt x="161" y="475"/>
                      <a:pt x="125" y="510"/>
                    </a:cubicBezTo>
                    <a:cubicBezTo>
                      <a:pt x="25" y="560"/>
                      <a:pt x="0" y="686"/>
                      <a:pt x="75" y="786"/>
                    </a:cubicBezTo>
                    <a:cubicBezTo>
                      <a:pt x="125" y="861"/>
                      <a:pt x="176" y="886"/>
                      <a:pt x="251" y="886"/>
                    </a:cubicBezTo>
                    <a:cubicBezTo>
                      <a:pt x="301" y="886"/>
                      <a:pt x="326" y="861"/>
                      <a:pt x="376" y="836"/>
                    </a:cubicBezTo>
                    <a:cubicBezTo>
                      <a:pt x="376" y="836"/>
                      <a:pt x="985" y="421"/>
                      <a:pt x="1654" y="421"/>
                    </a:cubicBezTo>
                    <a:cubicBezTo>
                      <a:pt x="1915" y="421"/>
                      <a:pt x="2185" y="484"/>
                      <a:pt x="2431" y="661"/>
                    </a:cubicBezTo>
                    <a:cubicBezTo>
                      <a:pt x="2458" y="678"/>
                      <a:pt x="2494" y="687"/>
                      <a:pt x="2532" y="687"/>
                    </a:cubicBezTo>
                    <a:cubicBezTo>
                      <a:pt x="2600" y="687"/>
                      <a:pt x="2675" y="659"/>
                      <a:pt x="2707" y="610"/>
                    </a:cubicBezTo>
                    <a:cubicBezTo>
                      <a:pt x="2782" y="510"/>
                      <a:pt x="2757" y="385"/>
                      <a:pt x="2657" y="310"/>
                    </a:cubicBezTo>
                    <a:cubicBezTo>
                      <a:pt x="2334" y="82"/>
                      <a:pt x="1987" y="1"/>
                      <a:pt x="1657" y="1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1"/>
              <p:cNvSpPr/>
              <p:nvPr/>
            </p:nvSpPr>
            <p:spPr>
              <a:xfrm>
                <a:off x="2260945" y="2751207"/>
                <a:ext cx="63597" cy="20346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882" extrusionOk="0">
                    <a:moveTo>
                      <a:pt x="1661" y="1"/>
                    </a:moveTo>
                    <a:cubicBezTo>
                      <a:pt x="856" y="1"/>
                      <a:pt x="161" y="488"/>
                      <a:pt x="125" y="506"/>
                    </a:cubicBezTo>
                    <a:cubicBezTo>
                      <a:pt x="25" y="581"/>
                      <a:pt x="0" y="706"/>
                      <a:pt x="75" y="806"/>
                    </a:cubicBezTo>
                    <a:cubicBezTo>
                      <a:pt x="100" y="856"/>
                      <a:pt x="176" y="882"/>
                      <a:pt x="226" y="882"/>
                    </a:cubicBezTo>
                    <a:cubicBezTo>
                      <a:pt x="276" y="882"/>
                      <a:pt x="326" y="882"/>
                      <a:pt x="351" y="856"/>
                    </a:cubicBezTo>
                    <a:cubicBezTo>
                      <a:pt x="369" y="838"/>
                      <a:pt x="975" y="428"/>
                      <a:pt x="1641" y="428"/>
                    </a:cubicBezTo>
                    <a:cubicBezTo>
                      <a:pt x="1897" y="428"/>
                      <a:pt x="2162" y="489"/>
                      <a:pt x="2406" y="656"/>
                    </a:cubicBezTo>
                    <a:cubicBezTo>
                      <a:pt x="2446" y="686"/>
                      <a:pt x="2489" y="700"/>
                      <a:pt x="2532" y="700"/>
                    </a:cubicBezTo>
                    <a:cubicBezTo>
                      <a:pt x="2597" y="700"/>
                      <a:pt x="2661" y="667"/>
                      <a:pt x="2707" y="606"/>
                    </a:cubicBezTo>
                    <a:cubicBezTo>
                      <a:pt x="2757" y="506"/>
                      <a:pt x="2732" y="380"/>
                      <a:pt x="2657" y="305"/>
                    </a:cubicBezTo>
                    <a:cubicBezTo>
                      <a:pt x="2331" y="81"/>
                      <a:pt x="1987" y="1"/>
                      <a:pt x="1661" y="1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1"/>
              <p:cNvSpPr/>
              <p:nvPr/>
            </p:nvSpPr>
            <p:spPr>
              <a:xfrm rot="1123404">
                <a:off x="1950408" y="3215921"/>
                <a:ext cx="170976" cy="42229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1372" extrusionOk="0">
                    <a:moveTo>
                      <a:pt x="5266" y="1"/>
                    </a:moveTo>
                    <a:cubicBezTo>
                      <a:pt x="4220" y="470"/>
                      <a:pt x="3174" y="758"/>
                      <a:pt x="1948" y="758"/>
                    </a:cubicBezTo>
                    <a:cubicBezTo>
                      <a:pt x="1371" y="758"/>
                      <a:pt x="758" y="614"/>
                      <a:pt x="145" y="470"/>
                    </a:cubicBezTo>
                    <a:lnTo>
                      <a:pt x="0" y="1047"/>
                    </a:lnTo>
                    <a:cubicBezTo>
                      <a:pt x="758" y="1227"/>
                      <a:pt x="1371" y="1371"/>
                      <a:pt x="1948" y="1371"/>
                    </a:cubicBezTo>
                    <a:cubicBezTo>
                      <a:pt x="3319" y="1371"/>
                      <a:pt x="4509" y="1047"/>
                      <a:pt x="5555" y="470"/>
                    </a:cubicBezTo>
                    <a:lnTo>
                      <a:pt x="5266" y="1"/>
                    </a:lnTo>
                    <a:close/>
                  </a:path>
                </a:pathLst>
              </a:custGeom>
              <a:solidFill>
                <a:srgbClr val="B94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1"/>
              <p:cNvSpPr/>
              <p:nvPr/>
            </p:nvSpPr>
            <p:spPr>
              <a:xfrm rot="-2898936">
                <a:off x="988355" y="4452517"/>
                <a:ext cx="202112" cy="199318"/>
              </a:xfrm>
              <a:custGeom>
                <a:avLst/>
                <a:gdLst/>
                <a:ahLst/>
                <a:cxnLst/>
                <a:rect l="l" t="t" r="r" b="b"/>
                <a:pathLst>
                  <a:path w="13094" h="12913" extrusionOk="0">
                    <a:moveTo>
                      <a:pt x="289" y="0"/>
                    </a:moveTo>
                    <a:lnTo>
                      <a:pt x="1" y="433"/>
                    </a:lnTo>
                    <a:cubicBezTo>
                      <a:pt x="5411" y="2994"/>
                      <a:pt x="9919" y="7502"/>
                      <a:pt x="12480" y="12912"/>
                    </a:cubicBezTo>
                    <a:lnTo>
                      <a:pt x="13093" y="12768"/>
                    </a:lnTo>
                    <a:cubicBezTo>
                      <a:pt x="10533" y="7213"/>
                      <a:pt x="5880" y="2561"/>
                      <a:pt x="289" y="0"/>
                    </a:cubicBezTo>
                    <a:close/>
                  </a:path>
                </a:pathLst>
              </a:custGeom>
              <a:solidFill>
                <a:srgbClr val="B9472A"/>
              </a:solidFill>
              <a:ln w="9525" cap="flat" cmpd="sng">
                <a:solidFill>
                  <a:srgbClr val="B947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2074652" y="2974098"/>
                <a:ext cx="74420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322" extrusionOk="0">
                    <a:moveTo>
                      <a:pt x="614" y="0"/>
                    </a:moveTo>
                    <a:lnTo>
                      <a:pt x="1" y="181"/>
                    </a:lnTo>
                    <a:cubicBezTo>
                      <a:pt x="145" y="613"/>
                      <a:pt x="614" y="1082"/>
                      <a:pt x="1047" y="1226"/>
                    </a:cubicBezTo>
                    <a:cubicBezTo>
                      <a:pt x="1241" y="1286"/>
                      <a:pt x="1429" y="1321"/>
                      <a:pt x="1616" y="1321"/>
                    </a:cubicBezTo>
                    <a:cubicBezTo>
                      <a:pt x="1880" y="1321"/>
                      <a:pt x="2142" y="1251"/>
                      <a:pt x="2417" y="1082"/>
                    </a:cubicBezTo>
                    <a:lnTo>
                      <a:pt x="2273" y="613"/>
                    </a:lnTo>
                    <a:cubicBezTo>
                      <a:pt x="2111" y="685"/>
                      <a:pt x="1921" y="722"/>
                      <a:pt x="1736" y="722"/>
                    </a:cubicBezTo>
                    <a:cubicBezTo>
                      <a:pt x="1552" y="722"/>
                      <a:pt x="1371" y="685"/>
                      <a:pt x="1227" y="613"/>
                    </a:cubicBezTo>
                    <a:cubicBezTo>
                      <a:pt x="902" y="469"/>
                      <a:pt x="758" y="325"/>
                      <a:pt x="614" y="0"/>
                    </a:cubicBezTo>
                    <a:close/>
                  </a:path>
                </a:pathLst>
              </a:custGeom>
              <a:solidFill>
                <a:srgbClr val="B94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 rot="232770">
                <a:off x="1889278" y="2793620"/>
                <a:ext cx="175526" cy="80624"/>
              </a:xfrm>
              <a:custGeom>
                <a:avLst/>
                <a:gdLst/>
                <a:ahLst/>
                <a:cxnLst/>
                <a:rect l="l" t="t" r="r" b="b"/>
                <a:pathLst>
                  <a:path w="5086" h="2336" extrusionOk="0">
                    <a:moveTo>
                      <a:pt x="2881" y="0"/>
                    </a:moveTo>
                    <a:cubicBezTo>
                      <a:pt x="2718" y="0"/>
                      <a:pt x="2551" y="8"/>
                      <a:pt x="2381" y="26"/>
                    </a:cubicBezTo>
                    <a:cubicBezTo>
                      <a:pt x="1046" y="207"/>
                      <a:pt x="0" y="928"/>
                      <a:pt x="0" y="1541"/>
                    </a:cubicBezTo>
                    <a:cubicBezTo>
                      <a:pt x="120" y="2050"/>
                      <a:pt x="960" y="2335"/>
                      <a:pt x="2025" y="2335"/>
                    </a:cubicBezTo>
                    <a:cubicBezTo>
                      <a:pt x="2244" y="2335"/>
                      <a:pt x="2472" y="2323"/>
                      <a:pt x="2705" y="2299"/>
                    </a:cubicBezTo>
                    <a:cubicBezTo>
                      <a:pt x="4040" y="2154"/>
                      <a:pt x="5086" y="1541"/>
                      <a:pt x="5086" y="928"/>
                    </a:cubicBezTo>
                    <a:cubicBezTo>
                      <a:pt x="4960" y="423"/>
                      <a:pt x="4030" y="0"/>
                      <a:pt x="2881" y="0"/>
                    </a:cubicBezTo>
                    <a:close/>
                  </a:path>
                </a:pathLst>
              </a:custGeom>
              <a:solidFill>
                <a:srgbClr val="ED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2183158" y="2665057"/>
                <a:ext cx="98313" cy="227627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15015" extrusionOk="0">
                    <a:moveTo>
                      <a:pt x="797" y="0"/>
                    </a:moveTo>
                    <a:lnTo>
                      <a:pt x="1" y="152"/>
                    </a:lnTo>
                    <a:lnTo>
                      <a:pt x="1442" y="10426"/>
                    </a:lnTo>
                    <a:lnTo>
                      <a:pt x="2086" y="9782"/>
                    </a:lnTo>
                    <a:cubicBezTo>
                      <a:pt x="2916" y="8819"/>
                      <a:pt x="3862" y="8351"/>
                      <a:pt x="4492" y="8351"/>
                    </a:cubicBezTo>
                    <a:cubicBezTo>
                      <a:pt x="4581" y="8351"/>
                      <a:pt x="4665" y="8360"/>
                      <a:pt x="4740" y="8379"/>
                    </a:cubicBezTo>
                    <a:cubicBezTo>
                      <a:pt x="5233" y="8531"/>
                      <a:pt x="5536" y="8986"/>
                      <a:pt x="5536" y="9479"/>
                    </a:cubicBezTo>
                    <a:cubicBezTo>
                      <a:pt x="5688" y="10578"/>
                      <a:pt x="4740" y="12474"/>
                      <a:pt x="1745" y="14218"/>
                    </a:cubicBezTo>
                    <a:lnTo>
                      <a:pt x="2086" y="15014"/>
                    </a:lnTo>
                    <a:cubicBezTo>
                      <a:pt x="5385" y="13118"/>
                      <a:pt x="6484" y="10881"/>
                      <a:pt x="6332" y="9327"/>
                    </a:cubicBezTo>
                    <a:cubicBezTo>
                      <a:pt x="6332" y="8531"/>
                      <a:pt x="5877" y="7886"/>
                      <a:pt x="5081" y="7583"/>
                    </a:cubicBezTo>
                    <a:cubicBezTo>
                      <a:pt x="4846" y="7508"/>
                      <a:pt x="4602" y="7470"/>
                      <a:pt x="4353" y="7470"/>
                    </a:cubicBezTo>
                    <a:cubicBezTo>
                      <a:pt x="3597" y="7470"/>
                      <a:pt x="2799" y="7818"/>
                      <a:pt x="2086" y="8531"/>
                    </a:cubicBez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B94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 rot="-497679">
                <a:off x="1952568" y="4097750"/>
                <a:ext cx="512867" cy="35270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1146" extrusionOk="0">
                    <a:moveTo>
                      <a:pt x="8332" y="1"/>
                    </a:moveTo>
                    <a:cubicBezTo>
                      <a:pt x="5294" y="1"/>
                      <a:pt x="2255" y="190"/>
                      <a:pt x="1" y="569"/>
                    </a:cubicBezTo>
                    <a:lnTo>
                      <a:pt x="1" y="1146"/>
                    </a:lnTo>
                    <a:cubicBezTo>
                      <a:pt x="2255" y="767"/>
                      <a:pt x="5257" y="578"/>
                      <a:pt x="8260" y="578"/>
                    </a:cubicBezTo>
                    <a:cubicBezTo>
                      <a:pt x="11263" y="578"/>
                      <a:pt x="14265" y="767"/>
                      <a:pt x="16519" y="1146"/>
                    </a:cubicBezTo>
                    <a:lnTo>
                      <a:pt x="16664" y="569"/>
                    </a:lnTo>
                    <a:cubicBezTo>
                      <a:pt x="14409" y="190"/>
                      <a:pt x="11371" y="1"/>
                      <a:pt x="8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1944113" y="2618384"/>
                <a:ext cx="247468" cy="239302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374" extrusionOk="0">
                    <a:moveTo>
                      <a:pt x="5364" y="825"/>
                    </a:moveTo>
                    <a:cubicBezTo>
                      <a:pt x="6241" y="825"/>
                      <a:pt x="7119" y="1101"/>
                      <a:pt x="7845" y="1627"/>
                    </a:cubicBezTo>
                    <a:cubicBezTo>
                      <a:pt x="8798" y="2279"/>
                      <a:pt x="9449" y="3281"/>
                      <a:pt x="9650" y="4434"/>
                    </a:cubicBezTo>
                    <a:cubicBezTo>
                      <a:pt x="9850" y="5562"/>
                      <a:pt x="9600" y="6715"/>
                      <a:pt x="8948" y="7667"/>
                    </a:cubicBezTo>
                    <a:cubicBezTo>
                      <a:pt x="8271" y="8619"/>
                      <a:pt x="7269" y="9271"/>
                      <a:pt x="6141" y="9472"/>
                    </a:cubicBezTo>
                    <a:cubicBezTo>
                      <a:pt x="5882" y="9517"/>
                      <a:pt x="5622" y="9539"/>
                      <a:pt x="5365" y="9539"/>
                    </a:cubicBezTo>
                    <a:cubicBezTo>
                      <a:pt x="4479" y="9539"/>
                      <a:pt x="3621" y="9275"/>
                      <a:pt x="2883" y="8770"/>
                    </a:cubicBezTo>
                    <a:cubicBezTo>
                      <a:pt x="1931" y="8093"/>
                      <a:pt x="1279" y="7091"/>
                      <a:pt x="1078" y="5963"/>
                    </a:cubicBezTo>
                    <a:cubicBezTo>
                      <a:pt x="878" y="4810"/>
                      <a:pt x="1129" y="3657"/>
                      <a:pt x="1780" y="2705"/>
                    </a:cubicBezTo>
                    <a:cubicBezTo>
                      <a:pt x="2457" y="1752"/>
                      <a:pt x="3459" y="1101"/>
                      <a:pt x="4587" y="900"/>
                    </a:cubicBezTo>
                    <a:cubicBezTo>
                      <a:pt x="4863" y="850"/>
                      <a:pt x="5114" y="825"/>
                      <a:pt x="5364" y="825"/>
                    </a:cubicBezTo>
                    <a:close/>
                    <a:moveTo>
                      <a:pt x="5330" y="0"/>
                    </a:moveTo>
                    <a:cubicBezTo>
                      <a:pt x="5034" y="0"/>
                      <a:pt x="4735" y="24"/>
                      <a:pt x="4437" y="73"/>
                    </a:cubicBezTo>
                    <a:cubicBezTo>
                      <a:pt x="3083" y="324"/>
                      <a:pt x="1905" y="1101"/>
                      <a:pt x="1103" y="2228"/>
                    </a:cubicBezTo>
                    <a:cubicBezTo>
                      <a:pt x="301" y="3356"/>
                      <a:pt x="1" y="4735"/>
                      <a:pt x="251" y="6113"/>
                    </a:cubicBezTo>
                    <a:cubicBezTo>
                      <a:pt x="502" y="7467"/>
                      <a:pt x="1254" y="8670"/>
                      <a:pt x="2407" y="9447"/>
                    </a:cubicBezTo>
                    <a:cubicBezTo>
                      <a:pt x="3284" y="10073"/>
                      <a:pt x="4311" y="10374"/>
                      <a:pt x="5364" y="10374"/>
                    </a:cubicBezTo>
                    <a:cubicBezTo>
                      <a:pt x="5665" y="10374"/>
                      <a:pt x="5966" y="10349"/>
                      <a:pt x="6266" y="10299"/>
                    </a:cubicBezTo>
                    <a:cubicBezTo>
                      <a:pt x="7645" y="10048"/>
                      <a:pt x="8823" y="9296"/>
                      <a:pt x="9625" y="8143"/>
                    </a:cubicBezTo>
                    <a:cubicBezTo>
                      <a:pt x="10402" y="7015"/>
                      <a:pt x="10728" y="5637"/>
                      <a:pt x="10477" y="4284"/>
                    </a:cubicBezTo>
                    <a:cubicBezTo>
                      <a:pt x="10226" y="2905"/>
                      <a:pt x="9474" y="1727"/>
                      <a:pt x="8322" y="925"/>
                    </a:cubicBezTo>
                    <a:cubicBezTo>
                      <a:pt x="7438" y="316"/>
                      <a:pt x="6400" y="0"/>
                      <a:pt x="5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2178271" y="2729316"/>
                <a:ext cx="63020" cy="22583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979" extrusionOk="0">
                    <a:moveTo>
                      <a:pt x="2256" y="1"/>
                    </a:moveTo>
                    <a:lnTo>
                      <a:pt x="401" y="151"/>
                    </a:lnTo>
                    <a:cubicBezTo>
                      <a:pt x="151" y="176"/>
                      <a:pt x="0" y="377"/>
                      <a:pt x="0" y="602"/>
                    </a:cubicBezTo>
                    <a:cubicBezTo>
                      <a:pt x="25" y="828"/>
                      <a:pt x="201" y="978"/>
                      <a:pt x="426" y="978"/>
                    </a:cubicBezTo>
                    <a:lnTo>
                      <a:pt x="451" y="978"/>
                    </a:lnTo>
                    <a:lnTo>
                      <a:pt x="2331" y="828"/>
                    </a:lnTo>
                    <a:cubicBezTo>
                      <a:pt x="2557" y="828"/>
                      <a:pt x="2732" y="627"/>
                      <a:pt x="2707" y="402"/>
                    </a:cubicBezTo>
                    <a:cubicBezTo>
                      <a:pt x="2682" y="151"/>
                      <a:pt x="2481" y="1"/>
                      <a:pt x="2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2214259" y="3683836"/>
                <a:ext cx="198730" cy="270380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8785" extrusionOk="0">
                    <a:moveTo>
                      <a:pt x="3896" y="1102"/>
                    </a:moveTo>
                    <a:cubicBezTo>
                      <a:pt x="4365" y="1283"/>
                      <a:pt x="4797" y="1571"/>
                      <a:pt x="4653" y="2329"/>
                    </a:cubicBezTo>
                    <a:cubicBezTo>
                      <a:pt x="4653" y="2761"/>
                      <a:pt x="4184" y="3375"/>
                      <a:pt x="3607" y="4132"/>
                    </a:cubicBezTo>
                    <a:cubicBezTo>
                      <a:pt x="3138" y="3230"/>
                      <a:pt x="2850" y="2617"/>
                      <a:pt x="2994" y="2004"/>
                    </a:cubicBezTo>
                    <a:cubicBezTo>
                      <a:pt x="2994" y="1715"/>
                      <a:pt x="3138" y="1427"/>
                      <a:pt x="3283" y="1283"/>
                    </a:cubicBezTo>
                    <a:cubicBezTo>
                      <a:pt x="3463" y="1102"/>
                      <a:pt x="3607" y="1102"/>
                      <a:pt x="3896" y="1102"/>
                    </a:cubicBezTo>
                    <a:close/>
                    <a:moveTo>
                      <a:pt x="3606" y="0"/>
                    </a:moveTo>
                    <a:cubicBezTo>
                      <a:pt x="3219" y="0"/>
                      <a:pt x="2880" y="142"/>
                      <a:pt x="2561" y="381"/>
                    </a:cubicBezTo>
                    <a:cubicBezTo>
                      <a:pt x="2237" y="669"/>
                      <a:pt x="1948" y="1102"/>
                      <a:pt x="1804" y="1860"/>
                    </a:cubicBezTo>
                    <a:cubicBezTo>
                      <a:pt x="1660" y="2761"/>
                      <a:pt x="2092" y="3807"/>
                      <a:pt x="2706" y="4889"/>
                    </a:cubicBezTo>
                    <a:cubicBezTo>
                      <a:pt x="1804" y="5791"/>
                      <a:pt x="902" y="6512"/>
                      <a:pt x="1" y="7126"/>
                    </a:cubicBezTo>
                    <a:lnTo>
                      <a:pt x="758" y="8027"/>
                    </a:lnTo>
                    <a:cubicBezTo>
                      <a:pt x="902" y="7883"/>
                      <a:pt x="2092" y="6981"/>
                      <a:pt x="3283" y="5935"/>
                    </a:cubicBezTo>
                    <a:cubicBezTo>
                      <a:pt x="4184" y="7270"/>
                      <a:pt x="5411" y="8496"/>
                      <a:pt x="5555" y="8785"/>
                    </a:cubicBezTo>
                    <a:lnTo>
                      <a:pt x="6457" y="8027"/>
                    </a:lnTo>
                    <a:cubicBezTo>
                      <a:pt x="5699" y="7270"/>
                      <a:pt x="4797" y="6224"/>
                      <a:pt x="4184" y="5034"/>
                    </a:cubicBezTo>
                    <a:cubicBezTo>
                      <a:pt x="4942" y="4132"/>
                      <a:pt x="5699" y="3230"/>
                      <a:pt x="5843" y="2329"/>
                    </a:cubicBezTo>
                    <a:cubicBezTo>
                      <a:pt x="5988" y="1102"/>
                      <a:pt x="5086" y="56"/>
                      <a:pt x="4040" y="56"/>
                    </a:cubicBezTo>
                    <a:cubicBezTo>
                      <a:pt x="3888" y="18"/>
                      <a:pt x="3744" y="0"/>
                      <a:pt x="3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8"/>
          <p:cNvSpPr txBox="1">
            <a:spLocks noGrp="1"/>
          </p:cNvSpPr>
          <p:nvPr>
            <p:ph type="subTitle" idx="1"/>
          </p:nvPr>
        </p:nvSpPr>
        <p:spPr>
          <a:xfrm>
            <a:off x="4284051" y="2031555"/>
            <a:ext cx="4474640" cy="121231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dirty="0"/>
              <a:t>Проект решает проблему восприятия ВИЧ-инфицированных людей  и влияние этого  на медицинские факторы </a:t>
            </a:r>
            <a:endParaRPr lang="en-US" sz="1600" dirty="0"/>
          </a:p>
        </p:txBody>
      </p:sp>
      <p:sp>
        <p:nvSpPr>
          <p:cNvPr id="1674" name="Google Shape;1674;p48"/>
          <p:cNvSpPr txBox="1">
            <a:spLocks noGrp="1"/>
          </p:cNvSpPr>
          <p:nvPr>
            <p:ph type="title"/>
          </p:nvPr>
        </p:nvSpPr>
        <p:spPr>
          <a:xfrm>
            <a:off x="4033363" y="1386513"/>
            <a:ext cx="4390637" cy="76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Проблема проекта</a:t>
            </a:r>
            <a:endParaRPr dirty="0"/>
          </a:p>
        </p:txBody>
      </p:sp>
      <p:grpSp>
        <p:nvGrpSpPr>
          <p:cNvPr id="1675" name="Google Shape;1675;p48"/>
          <p:cNvGrpSpPr/>
          <p:nvPr/>
        </p:nvGrpSpPr>
        <p:grpSpPr>
          <a:xfrm flipH="1">
            <a:off x="270471" y="983563"/>
            <a:ext cx="3735928" cy="3379666"/>
            <a:chOff x="4858394" y="1089832"/>
            <a:chExt cx="4451773" cy="4027248"/>
          </a:xfrm>
        </p:grpSpPr>
        <p:sp>
          <p:nvSpPr>
            <p:cNvPr id="1676" name="Google Shape;1676;p48"/>
            <p:cNvSpPr/>
            <p:nvPr/>
          </p:nvSpPr>
          <p:spPr>
            <a:xfrm>
              <a:off x="8480331" y="2629646"/>
              <a:ext cx="692994" cy="2084664"/>
            </a:xfrm>
            <a:custGeom>
              <a:avLst/>
              <a:gdLst/>
              <a:ahLst/>
              <a:cxnLst/>
              <a:rect l="l" t="t" r="r" b="b"/>
              <a:pathLst>
                <a:path w="33297" h="100152" extrusionOk="0">
                  <a:moveTo>
                    <a:pt x="29457" y="1"/>
                  </a:moveTo>
                  <a:cubicBezTo>
                    <a:pt x="29352" y="1"/>
                    <a:pt x="29352" y="421"/>
                    <a:pt x="29457" y="1079"/>
                  </a:cubicBezTo>
                  <a:cubicBezTo>
                    <a:pt x="29588" y="1973"/>
                    <a:pt x="29799" y="2946"/>
                    <a:pt x="30009" y="4261"/>
                  </a:cubicBezTo>
                  <a:cubicBezTo>
                    <a:pt x="30351" y="6996"/>
                    <a:pt x="31009" y="10941"/>
                    <a:pt x="31324" y="15781"/>
                  </a:cubicBezTo>
                  <a:cubicBezTo>
                    <a:pt x="31666" y="20699"/>
                    <a:pt x="31771" y="26511"/>
                    <a:pt x="31219" y="32981"/>
                  </a:cubicBezTo>
                  <a:cubicBezTo>
                    <a:pt x="30667" y="39451"/>
                    <a:pt x="29352" y="46446"/>
                    <a:pt x="27169" y="53574"/>
                  </a:cubicBezTo>
                  <a:cubicBezTo>
                    <a:pt x="24854" y="60596"/>
                    <a:pt x="21909" y="67171"/>
                    <a:pt x="18726" y="72746"/>
                  </a:cubicBezTo>
                  <a:cubicBezTo>
                    <a:pt x="15649" y="78454"/>
                    <a:pt x="12362" y="83266"/>
                    <a:pt x="9521" y="87343"/>
                  </a:cubicBezTo>
                  <a:cubicBezTo>
                    <a:pt x="6681" y="91288"/>
                    <a:pt x="4261" y="94444"/>
                    <a:pt x="2631" y="96653"/>
                  </a:cubicBezTo>
                  <a:cubicBezTo>
                    <a:pt x="869" y="98836"/>
                    <a:pt x="1" y="100046"/>
                    <a:pt x="106" y="100046"/>
                  </a:cubicBezTo>
                  <a:lnTo>
                    <a:pt x="106" y="100151"/>
                  </a:lnTo>
                  <a:cubicBezTo>
                    <a:pt x="211" y="100151"/>
                    <a:pt x="1316" y="99046"/>
                    <a:pt x="3052" y="97074"/>
                  </a:cubicBezTo>
                  <a:cubicBezTo>
                    <a:pt x="4919" y="94996"/>
                    <a:pt x="7549" y="91945"/>
                    <a:pt x="10521" y="88000"/>
                  </a:cubicBezTo>
                  <a:cubicBezTo>
                    <a:pt x="13466" y="84055"/>
                    <a:pt x="16859" y="79216"/>
                    <a:pt x="20147" y="73535"/>
                  </a:cubicBezTo>
                  <a:cubicBezTo>
                    <a:pt x="23434" y="67828"/>
                    <a:pt x="26511" y="61253"/>
                    <a:pt x="28799" y="54021"/>
                  </a:cubicBezTo>
                  <a:cubicBezTo>
                    <a:pt x="31114" y="46788"/>
                    <a:pt x="32324" y="39661"/>
                    <a:pt x="32744" y="33086"/>
                  </a:cubicBezTo>
                  <a:cubicBezTo>
                    <a:pt x="33297" y="26511"/>
                    <a:pt x="32981" y="20594"/>
                    <a:pt x="32534" y="15675"/>
                  </a:cubicBezTo>
                  <a:cubicBezTo>
                    <a:pt x="31982" y="10731"/>
                    <a:pt x="31219" y="6786"/>
                    <a:pt x="30667" y="4156"/>
                  </a:cubicBezTo>
                  <a:cubicBezTo>
                    <a:pt x="30351" y="2736"/>
                    <a:pt x="30009" y="1736"/>
                    <a:pt x="29799" y="1079"/>
                  </a:cubicBezTo>
                  <a:cubicBezTo>
                    <a:pt x="29694" y="316"/>
                    <a:pt x="29457" y="1"/>
                    <a:pt x="29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8705855" y="3079083"/>
              <a:ext cx="604312" cy="1546534"/>
            </a:xfrm>
            <a:custGeom>
              <a:avLst/>
              <a:gdLst/>
              <a:ahLst/>
              <a:cxnLst/>
              <a:rect l="l" t="t" r="r" b="b"/>
              <a:pathLst>
                <a:path w="29036" h="74299" extrusionOk="0">
                  <a:moveTo>
                    <a:pt x="28063" y="1"/>
                  </a:moveTo>
                  <a:cubicBezTo>
                    <a:pt x="27957" y="1"/>
                    <a:pt x="27957" y="1184"/>
                    <a:pt x="27957" y="3288"/>
                  </a:cubicBezTo>
                  <a:lnTo>
                    <a:pt x="27957" y="5024"/>
                  </a:lnTo>
                  <a:lnTo>
                    <a:pt x="27957" y="6997"/>
                  </a:lnTo>
                  <a:cubicBezTo>
                    <a:pt x="27826" y="8548"/>
                    <a:pt x="27826" y="10179"/>
                    <a:pt x="27721" y="12046"/>
                  </a:cubicBezTo>
                  <a:cubicBezTo>
                    <a:pt x="27615" y="12914"/>
                    <a:pt x="27510" y="13914"/>
                    <a:pt x="27510" y="14887"/>
                  </a:cubicBezTo>
                  <a:cubicBezTo>
                    <a:pt x="27405" y="15334"/>
                    <a:pt x="27405" y="15886"/>
                    <a:pt x="27300" y="16438"/>
                  </a:cubicBezTo>
                  <a:cubicBezTo>
                    <a:pt x="27168" y="16964"/>
                    <a:pt x="27168" y="17412"/>
                    <a:pt x="27063" y="17964"/>
                  </a:cubicBezTo>
                  <a:cubicBezTo>
                    <a:pt x="27063" y="18516"/>
                    <a:pt x="26958" y="19068"/>
                    <a:pt x="26853" y="19594"/>
                  </a:cubicBezTo>
                  <a:cubicBezTo>
                    <a:pt x="26853" y="19936"/>
                    <a:pt x="26853" y="20147"/>
                    <a:pt x="26748" y="20489"/>
                  </a:cubicBezTo>
                  <a:cubicBezTo>
                    <a:pt x="26748" y="20699"/>
                    <a:pt x="26642" y="21041"/>
                    <a:pt x="26642" y="21357"/>
                  </a:cubicBezTo>
                  <a:cubicBezTo>
                    <a:pt x="26406" y="22461"/>
                    <a:pt x="26195" y="23671"/>
                    <a:pt x="25985" y="24749"/>
                  </a:cubicBezTo>
                  <a:cubicBezTo>
                    <a:pt x="24985" y="29588"/>
                    <a:pt x="23565" y="34717"/>
                    <a:pt x="21698" y="39977"/>
                  </a:cubicBezTo>
                  <a:cubicBezTo>
                    <a:pt x="19620" y="45237"/>
                    <a:pt x="17306" y="50076"/>
                    <a:pt x="14913" y="54232"/>
                  </a:cubicBezTo>
                  <a:cubicBezTo>
                    <a:pt x="14255" y="55336"/>
                    <a:pt x="13703" y="56309"/>
                    <a:pt x="13045" y="57309"/>
                  </a:cubicBezTo>
                  <a:cubicBezTo>
                    <a:pt x="12940" y="57519"/>
                    <a:pt x="12835" y="57861"/>
                    <a:pt x="12598" y="58071"/>
                  </a:cubicBezTo>
                  <a:cubicBezTo>
                    <a:pt x="12493" y="58282"/>
                    <a:pt x="12283" y="58518"/>
                    <a:pt x="12177" y="58729"/>
                  </a:cubicBezTo>
                  <a:cubicBezTo>
                    <a:pt x="11835" y="59176"/>
                    <a:pt x="11520" y="59702"/>
                    <a:pt x="11178" y="60149"/>
                  </a:cubicBezTo>
                  <a:cubicBezTo>
                    <a:pt x="10968" y="60596"/>
                    <a:pt x="10626" y="61017"/>
                    <a:pt x="10310" y="61464"/>
                  </a:cubicBezTo>
                  <a:cubicBezTo>
                    <a:pt x="10073" y="61911"/>
                    <a:pt x="9758" y="62332"/>
                    <a:pt x="9416" y="62674"/>
                  </a:cubicBezTo>
                  <a:cubicBezTo>
                    <a:pt x="8890" y="63542"/>
                    <a:pt x="8338" y="64304"/>
                    <a:pt x="7680" y="64962"/>
                  </a:cubicBezTo>
                  <a:cubicBezTo>
                    <a:pt x="6681" y="66514"/>
                    <a:pt x="5471" y="67723"/>
                    <a:pt x="4603" y="68907"/>
                  </a:cubicBezTo>
                  <a:cubicBezTo>
                    <a:pt x="4156" y="69459"/>
                    <a:pt x="3735" y="70012"/>
                    <a:pt x="3288" y="70459"/>
                  </a:cubicBezTo>
                  <a:cubicBezTo>
                    <a:pt x="2841" y="70879"/>
                    <a:pt x="2525" y="71327"/>
                    <a:pt x="2183" y="71774"/>
                  </a:cubicBezTo>
                  <a:cubicBezTo>
                    <a:pt x="763" y="73299"/>
                    <a:pt x="0" y="74167"/>
                    <a:pt x="106" y="74298"/>
                  </a:cubicBezTo>
                  <a:cubicBezTo>
                    <a:pt x="342" y="74298"/>
                    <a:pt x="1210" y="73509"/>
                    <a:pt x="2630" y="72194"/>
                  </a:cubicBezTo>
                  <a:cubicBezTo>
                    <a:pt x="2972" y="71879"/>
                    <a:pt x="3393" y="71432"/>
                    <a:pt x="3945" y="71011"/>
                  </a:cubicBezTo>
                  <a:lnTo>
                    <a:pt x="5366" y="69564"/>
                  </a:lnTo>
                  <a:cubicBezTo>
                    <a:pt x="6365" y="68486"/>
                    <a:pt x="7575" y="67276"/>
                    <a:pt x="8653" y="65751"/>
                  </a:cubicBezTo>
                  <a:cubicBezTo>
                    <a:pt x="9311" y="65093"/>
                    <a:pt x="9863" y="64304"/>
                    <a:pt x="10520" y="63542"/>
                  </a:cubicBezTo>
                  <a:cubicBezTo>
                    <a:pt x="10862" y="63121"/>
                    <a:pt x="11178" y="62674"/>
                    <a:pt x="11520" y="62227"/>
                  </a:cubicBezTo>
                  <a:cubicBezTo>
                    <a:pt x="11730" y="61806"/>
                    <a:pt x="12046" y="61359"/>
                    <a:pt x="12388" y="60912"/>
                  </a:cubicBezTo>
                  <a:cubicBezTo>
                    <a:pt x="12703" y="60491"/>
                    <a:pt x="13045" y="60044"/>
                    <a:pt x="13361" y="59597"/>
                  </a:cubicBezTo>
                  <a:cubicBezTo>
                    <a:pt x="13598" y="59386"/>
                    <a:pt x="13703" y="59176"/>
                    <a:pt x="13913" y="58834"/>
                  </a:cubicBezTo>
                  <a:cubicBezTo>
                    <a:pt x="14018" y="58624"/>
                    <a:pt x="14150" y="58387"/>
                    <a:pt x="14360" y="58177"/>
                  </a:cubicBezTo>
                  <a:cubicBezTo>
                    <a:pt x="15018" y="57203"/>
                    <a:pt x="15570" y="56099"/>
                    <a:pt x="16228" y="55099"/>
                  </a:cubicBezTo>
                  <a:cubicBezTo>
                    <a:pt x="18752" y="50839"/>
                    <a:pt x="21251" y="45894"/>
                    <a:pt x="23223" y="40634"/>
                  </a:cubicBezTo>
                  <a:cubicBezTo>
                    <a:pt x="25327" y="35269"/>
                    <a:pt x="26642" y="29904"/>
                    <a:pt x="27510" y="25091"/>
                  </a:cubicBezTo>
                  <a:cubicBezTo>
                    <a:pt x="27721" y="23881"/>
                    <a:pt x="27957" y="22672"/>
                    <a:pt x="28168" y="21567"/>
                  </a:cubicBezTo>
                  <a:cubicBezTo>
                    <a:pt x="28168" y="21251"/>
                    <a:pt x="28273" y="20909"/>
                    <a:pt x="28273" y="20699"/>
                  </a:cubicBezTo>
                  <a:cubicBezTo>
                    <a:pt x="28273" y="20383"/>
                    <a:pt x="28273" y="20147"/>
                    <a:pt x="28378" y="19831"/>
                  </a:cubicBezTo>
                  <a:cubicBezTo>
                    <a:pt x="28378" y="19279"/>
                    <a:pt x="28483" y="18727"/>
                    <a:pt x="28483" y="18174"/>
                  </a:cubicBezTo>
                  <a:cubicBezTo>
                    <a:pt x="28615" y="17622"/>
                    <a:pt x="28615" y="17096"/>
                    <a:pt x="28720" y="16544"/>
                  </a:cubicBezTo>
                  <a:cubicBezTo>
                    <a:pt x="28720" y="15991"/>
                    <a:pt x="28825" y="15439"/>
                    <a:pt x="28825" y="14992"/>
                  </a:cubicBezTo>
                  <a:cubicBezTo>
                    <a:pt x="28825" y="14019"/>
                    <a:pt x="28825" y="13019"/>
                    <a:pt x="28930" y="12046"/>
                  </a:cubicBezTo>
                  <a:cubicBezTo>
                    <a:pt x="29036" y="10179"/>
                    <a:pt x="28930" y="8548"/>
                    <a:pt x="28825" y="6997"/>
                  </a:cubicBezTo>
                  <a:lnTo>
                    <a:pt x="28825" y="4919"/>
                  </a:lnTo>
                  <a:cubicBezTo>
                    <a:pt x="28720" y="4367"/>
                    <a:pt x="28615" y="3709"/>
                    <a:pt x="28615" y="3288"/>
                  </a:cubicBezTo>
                  <a:cubicBezTo>
                    <a:pt x="28378" y="1184"/>
                    <a:pt x="28168" y="1"/>
                    <a:pt x="28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5013301" y="2136955"/>
              <a:ext cx="634427" cy="2098339"/>
            </a:xfrm>
            <a:custGeom>
              <a:avLst/>
              <a:gdLst/>
              <a:ahLst/>
              <a:cxnLst/>
              <a:rect l="l" t="t" r="r" b="b"/>
              <a:pathLst>
                <a:path w="30483" h="100809" extrusionOk="0">
                  <a:moveTo>
                    <a:pt x="30482" y="1"/>
                  </a:moveTo>
                  <a:cubicBezTo>
                    <a:pt x="30351" y="1"/>
                    <a:pt x="30035" y="211"/>
                    <a:pt x="29588" y="658"/>
                  </a:cubicBezTo>
                  <a:cubicBezTo>
                    <a:pt x="29036" y="1210"/>
                    <a:pt x="28273" y="1973"/>
                    <a:pt x="27300" y="2946"/>
                  </a:cubicBezTo>
                  <a:cubicBezTo>
                    <a:pt x="25327" y="4919"/>
                    <a:pt x="22697" y="7891"/>
                    <a:pt x="19620" y="11836"/>
                  </a:cubicBezTo>
                  <a:cubicBezTo>
                    <a:pt x="16675" y="15781"/>
                    <a:pt x="13387" y="20699"/>
                    <a:pt x="10415" y="26511"/>
                  </a:cubicBezTo>
                  <a:cubicBezTo>
                    <a:pt x="7338" y="32429"/>
                    <a:pt x="4708" y="39109"/>
                    <a:pt x="2867" y="46578"/>
                  </a:cubicBezTo>
                  <a:cubicBezTo>
                    <a:pt x="1105" y="53916"/>
                    <a:pt x="342" y="61148"/>
                    <a:pt x="105" y="67723"/>
                  </a:cubicBezTo>
                  <a:cubicBezTo>
                    <a:pt x="0" y="74298"/>
                    <a:pt x="342" y="80110"/>
                    <a:pt x="894" y="85029"/>
                  </a:cubicBezTo>
                  <a:cubicBezTo>
                    <a:pt x="1315" y="89973"/>
                    <a:pt x="1973" y="93918"/>
                    <a:pt x="2525" y="96653"/>
                  </a:cubicBezTo>
                  <a:cubicBezTo>
                    <a:pt x="2972" y="99283"/>
                    <a:pt x="3393" y="100809"/>
                    <a:pt x="3524" y="100809"/>
                  </a:cubicBezTo>
                  <a:cubicBezTo>
                    <a:pt x="3630" y="100809"/>
                    <a:pt x="3524" y="99283"/>
                    <a:pt x="3183" y="96548"/>
                  </a:cubicBezTo>
                  <a:cubicBezTo>
                    <a:pt x="2867" y="93786"/>
                    <a:pt x="2420" y="89841"/>
                    <a:pt x="2078" y="84923"/>
                  </a:cubicBezTo>
                  <a:cubicBezTo>
                    <a:pt x="1762" y="80110"/>
                    <a:pt x="1420" y="74193"/>
                    <a:pt x="1762" y="67723"/>
                  </a:cubicBezTo>
                  <a:cubicBezTo>
                    <a:pt x="1973" y="61253"/>
                    <a:pt x="2735" y="54231"/>
                    <a:pt x="4603" y="46894"/>
                  </a:cubicBezTo>
                  <a:cubicBezTo>
                    <a:pt x="6365" y="39661"/>
                    <a:pt x="8890" y="33086"/>
                    <a:pt x="11835" y="27274"/>
                  </a:cubicBezTo>
                  <a:cubicBezTo>
                    <a:pt x="14702" y="21461"/>
                    <a:pt x="17753" y="16543"/>
                    <a:pt x="20620" y="12598"/>
                  </a:cubicBezTo>
                  <a:cubicBezTo>
                    <a:pt x="23460" y="8548"/>
                    <a:pt x="25985" y="5471"/>
                    <a:pt x="27721" y="3393"/>
                  </a:cubicBezTo>
                  <a:cubicBezTo>
                    <a:pt x="28615" y="2394"/>
                    <a:pt x="29272" y="1526"/>
                    <a:pt x="29825" y="974"/>
                  </a:cubicBezTo>
                  <a:cubicBezTo>
                    <a:pt x="30245" y="421"/>
                    <a:pt x="30482" y="106"/>
                    <a:pt x="304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4858394" y="2419435"/>
              <a:ext cx="387550" cy="1622071"/>
            </a:xfrm>
            <a:custGeom>
              <a:avLst/>
              <a:gdLst/>
              <a:ahLst/>
              <a:cxnLst/>
              <a:rect l="l" t="t" r="r" b="b"/>
              <a:pathLst>
                <a:path w="18621" h="77928" extrusionOk="0">
                  <a:moveTo>
                    <a:pt x="18516" y="0"/>
                  </a:moveTo>
                  <a:cubicBezTo>
                    <a:pt x="18410" y="0"/>
                    <a:pt x="17648" y="895"/>
                    <a:pt x="16438" y="2420"/>
                  </a:cubicBezTo>
                  <a:cubicBezTo>
                    <a:pt x="16096" y="2867"/>
                    <a:pt x="15780" y="3288"/>
                    <a:pt x="15333" y="3840"/>
                  </a:cubicBezTo>
                  <a:cubicBezTo>
                    <a:pt x="15018" y="4393"/>
                    <a:pt x="14676" y="4945"/>
                    <a:pt x="14255" y="5602"/>
                  </a:cubicBezTo>
                  <a:cubicBezTo>
                    <a:pt x="13466" y="6812"/>
                    <a:pt x="12493" y="8232"/>
                    <a:pt x="11625" y="9863"/>
                  </a:cubicBezTo>
                  <a:cubicBezTo>
                    <a:pt x="11178" y="10652"/>
                    <a:pt x="10626" y="11520"/>
                    <a:pt x="10178" y="12388"/>
                  </a:cubicBezTo>
                  <a:cubicBezTo>
                    <a:pt x="9863" y="12835"/>
                    <a:pt x="9652" y="13282"/>
                    <a:pt x="9416" y="13808"/>
                  </a:cubicBezTo>
                  <a:cubicBezTo>
                    <a:pt x="9205" y="14255"/>
                    <a:pt x="8995" y="14807"/>
                    <a:pt x="8758" y="15254"/>
                  </a:cubicBezTo>
                  <a:cubicBezTo>
                    <a:pt x="8548" y="15780"/>
                    <a:pt x="8206" y="16228"/>
                    <a:pt x="7996" y="16780"/>
                  </a:cubicBezTo>
                  <a:cubicBezTo>
                    <a:pt x="7890" y="16990"/>
                    <a:pt x="7785" y="17227"/>
                    <a:pt x="7680" y="17543"/>
                  </a:cubicBezTo>
                  <a:cubicBezTo>
                    <a:pt x="7548" y="17753"/>
                    <a:pt x="7443" y="18095"/>
                    <a:pt x="7338" y="18305"/>
                  </a:cubicBezTo>
                  <a:cubicBezTo>
                    <a:pt x="6891" y="19410"/>
                    <a:pt x="6470" y="20514"/>
                    <a:pt x="5918" y="21698"/>
                  </a:cubicBezTo>
                  <a:cubicBezTo>
                    <a:pt x="4156" y="26300"/>
                    <a:pt x="2630" y="31560"/>
                    <a:pt x="1526" y="37162"/>
                  </a:cubicBezTo>
                  <a:cubicBezTo>
                    <a:pt x="553" y="42738"/>
                    <a:pt x="106" y="48235"/>
                    <a:pt x="0" y="53153"/>
                  </a:cubicBezTo>
                  <a:cubicBezTo>
                    <a:pt x="0" y="54363"/>
                    <a:pt x="106" y="55572"/>
                    <a:pt x="106" y="56782"/>
                  </a:cubicBezTo>
                  <a:lnTo>
                    <a:pt x="106" y="57650"/>
                  </a:lnTo>
                  <a:lnTo>
                    <a:pt x="106" y="58518"/>
                  </a:lnTo>
                  <a:cubicBezTo>
                    <a:pt x="211" y="59070"/>
                    <a:pt x="211" y="59623"/>
                    <a:pt x="211" y="60175"/>
                  </a:cubicBezTo>
                  <a:cubicBezTo>
                    <a:pt x="316" y="60727"/>
                    <a:pt x="316" y="61279"/>
                    <a:pt x="447" y="61805"/>
                  </a:cubicBezTo>
                  <a:cubicBezTo>
                    <a:pt x="447" y="62358"/>
                    <a:pt x="447" y="62805"/>
                    <a:pt x="553" y="63357"/>
                  </a:cubicBezTo>
                  <a:cubicBezTo>
                    <a:pt x="658" y="64330"/>
                    <a:pt x="763" y="65330"/>
                    <a:pt x="973" y="66198"/>
                  </a:cubicBezTo>
                  <a:cubicBezTo>
                    <a:pt x="1210" y="68065"/>
                    <a:pt x="1526" y="69695"/>
                    <a:pt x="1868" y="71247"/>
                  </a:cubicBezTo>
                  <a:cubicBezTo>
                    <a:pt x="1973" y="71905"/>
                    <a:pt x="2183" y="72562"/>
                    <a:pt x="2288" y="73220"/>
                  </a:cubicBezTo>
                  <a:cubicBezTo>
                    <a:pt x="2525" y="73877"/>
                    <a:pt x="2630" y="74429"/>
                    <a:pt x="2736" y="74850"/>
                  </a:cubicBezTo>
                  <a:cubicBezTo>
                    <a:pt x="3393" y="76823"/>
                    <a:pt x="3735" y="77927"/>
                    <a:pt x="3840" y="77927"/>
                  </a:cubicBezTo>
                  <a:cubicBezTo>
                    <a:pt x="3945" y="77927"/>
                    <a:pt x="3840" y="76718"/>
                    <a:pt x="3393" y="74745"/>
                  </a:cubicBezTo>
                  <a:cubicBezTo>
                    <a:pt x="3288" y="74193"/>
                    <a:pt x="3183" y="73640"/>
                    <a:pt x="3077" y="72983"/>
                  </a:cubicBezTo>
                  <a:cubicBezTo>
                    <a:pt x="2946" y="72457"/>
                    <a:pt x="2946" y="71799"/>
                    <a:pt x="2841" y="71010"/>
                  </a:cubicBezTo>
                  <a:cubicBezTo>
                    <a:pt x="2630" y="69590"/>
                    <a:pt x="2288" y="67960"/>
                    <a:pt x="2183" y="66092"/>
                  </a:cubicBezTo>
                  <a:cubicBezTo>
                    <a:pt x="2078" y="65224"/>
                    <a:pt x="1973" y="64225"/>
                    <a:pt x="1868" y="63252"/>
                  </a:cubicBezTo>
                  <a:cubicBezTo>
                    <a:pt x="1868" y="62700"/>
                    <a:pt x="1868" y="62253"/>
                    <a:pt x="1762" y="61700"/>
                  </a:cubicBezTo>
                  <a:lnTo>
                    <a:pt x="1762" y="60070"/>
                  </a:lnTo>
                  <a:cubicBezTo>
                    <a:pt x="1631" y="59517"/>
                    <a:pt x="1631" y="58965"/>
                    <a:pt x="1631" y="58413"/>
                  </a:cubicBezTo>
                  <a:cubicBezTo>
                    <a:pt x="1631" y="58202"/>
                    <a:pt x="1631" y="57860"/>
                    <a:pt x="1526" y="57545"/>
                  </a:cubicBezTo>
                  <a:cubicBezTo>
                    <a:pt x="1631" y="57334"/>
                    <a:pt x="1631" y="56993"/>
                    <a:pt x="1631" y="56782"/>
                  </a:cubicBezTo>
                  <a:lnTo>
                    <a:pt x="1631" y="53153"/>
                  </a:lnTo>
                  <a:cubicBezTo>
                    <a:pt x="1762" y="48340"/>
                    <a:pt x="2183" y="42975"/>
                    <a:pt x="3288" y="37478"/>
                  </a:cubicBezTo>
                  <a:cubicBezTo>
                    <a:pt x="4261" y="32008"/>
                    <a:pt x="5813" y="26853"/>
                    <a:pt x="7443" y="22250"/>
                  </a:cubicBezTo>
                  <a:cubicBezTo>
                    <a:pt x="7890" y="21172"/>
                    <a:pt x="8337" y="19962"/>
                    <a:pt x="8758" y="18963"/>
                  </a:cubicBezTo>
                  <a:cubicBezTo>
                    <a:pt x="8863" y="18647"/>
                    <a:pt x="8863" y="18410"/>
                    <a:pt x="8995" y="18095"/>
                  </a:cubicBezTo>
                  <a:cubicBezTo>
                    <a:pt x="9100" y="17884"/>
                    <a:pt x="9205" y="17648"/>
                    <a:pt x="9416" y="17332"/>
                  </a:cubicBezTo>
                  <a:cubicBezTo>
                    <a:pt x="9652" y="16885"/>
                    <a:pt x="9863" y="16333"/>
                    <a:pt x="10073" y="15912"/>
                  </a:cubicBezTo>
                  <a:cubicBezTo>
                    <a:pt x="10310" y="15360"/>
                    <a:pt x="10520" y="14913"/>
                    <a:pt x="10731" y="14360"/>
                  </a:cubicBezTo>
                  <a:cubicBezTo>
                    <a:pt x="10967" y="13939"/>
                    <a:pt x="11073" y="13492"/>
                    <a:pt x="11388" y="12940"/>
                  </a:cubicBezTo>
                  <a:cubicBezTo>
                    <a:pt x="11835" y="12072"/>
                    <a:pt x="12282" y="11309"/>
                    <a:pt x="12703" y="10415"/>
                  </a:cubicBezTo>
                  <a:cubicBezTo>
                    <a:pt x="13466" y="8785"/>
                    <a:pt x="14360" y="7364"/>
                    <a:pt x="15018" y="6049"/>
                  </a:cubicBezTo>
                  <a:cubicBezTo>
                    <a:pt x="15438" y="5392"/>
                    <a:pt x="15780" y="4840"/>
                    <a:pt x="16096" y="4287"/>
                  </a:cubicBezTo>
                  <a:cubicBezTo>
                    <a:pt x="16438" y="3735"/>
                    <a:pt x="16648" y="3288"/>
                    <a:pt x="16990" y="2867"/>
                  </a:cubicBezTo>
                  <a:cubicBezTo>
                    <a:pt x="18068" y="1105"/>
                    <a:pt x="18621" y="132"/>
                    <a:pt x="18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5191186" y="1648656"/>
              <a:ext cx="3825046" cy="3247952"/>
            </a:xfrm>
            <a:custGeom>
              <a:avLst/>
              <a:gdLst/>
              <a:ahLst/>
              <a:cxnLst/>
              <a:rect l="l" t="t" r="r" b="b"/>
              <a:pathLst>
                <a:path w="183786" h="156039" extrusionOk="0">
                  <a:moveTo>
                    <a:pt x="119245" y="0"/>
                  </a:moveTo>
                  <a:cubicBezTo>
                    <a:pt x="107726" y="0"/>
                    <a:pt x="96443" y="4050"/>
                    <a:pt x="88658" y="12282"/>
                  </a:cubicBezTo>
                  <a:cubicBezTo>
                    <a:pt x="83609" y="17542"/>
                    <a:pt x="80321" y="24117"/>
                    <a:pt x="76376" y="30140"/>
                  </a:cubicBezTo>
                  <a:cubicBezTo>
                    <a:pt x="72326" y="36163"/>
                    <a:pt x="67066" y="41870"/>
                    <a:pt x="60175" y="43842"/>
                  </a:cubicBezTo>
                  <a:cubicBezTo>
                    <a:pt x="57861" y="44500"/>
                    <a:pt x="55678" y="44815"/>
                    <a:pt x="53364" y="44815"/>
                  </a:cubicBezTo>
                  <a:cubicBezTo>
                    <a:pt x="49971" y="44815"/>
                    <a:pt x="46473" y="44263"/>
                    <a:pt x="42975" y="43605"/>
                  </a:cubicBezTo>
                  <a:cubicBezTo>
                    <a:pt x="39556" y="43079"/>
                    <a:pt x="36058" y="42527"/>
                    <a:pt x="32560" y="42527"/>
                  </a:cubicBezTo>
                  <a:cubicBezTo>
                    <a:pt x="32113" y="42527"/>
                    <a:pt x="31798" y="42527"/>
                    <a:pt x="31350" y="42632"/>
                  </a:cubicBezTo>
                  <a:cubicBezTo>
                    <a:pt x="21593" y="42948"/>
                    <a:pt x="12599" y="49654"/>
                    <a:pt x="7786" y="57965"/>
                  </a:cubicBezTo>
                  <a:cubicBezTo>
                    <a:pt x="6260" y="60595"/>
                    <a:pt x="5050" y="63567"/>
                    <a:pt x="4183" y="66408"/>
                  </a:cubicBezTo>
                  <a:cubicBezTo>
                    <a:pt x="237" y="78795"/>
                    <a:pt x="1" y="92155"/>
                    <a:pt x="3525" y="104648"/>
                  </a:cubicBezTo>
                  <a:cubicBezTo>
                    <a:pt x="9548" y="125793"/>
                    <a:pt x="23250" y="142020"/>
                    <a:pt x="44053" y="149700"/>
                  </a:cubicBezTo>
                  <a:cubicBezTo>
                    <a:pt x="53258" y="153092"/>
                    <a:pt x="64673" y="156038"/>
                    <a:pt x="74851" y="156038"/>
                  </a:cubicBezTo>
                  <a:cubicBezTo>
                    <a:pt x="76508" y="156038"/>
                    <a:pt x="78033" y="156038"/>
                    <a:pt x="79558" y="155828"/>
                  </a:cubicBezTo>
                  <a:cubicBezTo>
                    <a:pt x="83293" y="155512"/>
                    <a:pt x="86581" y="153750"/>
                    <a:pt x="90184" y="153198"/>
                  </a:cubicBezTo>
                  <a:cubicBezTo>
                    <a:pt x="96653" y="151988"/>
                    <a:pt x="103123" y="151777"/>
                    <a:pt x="109488" y="150462"/>
                  </a:cubicBezTo>
                  <a:cubicBezTo>
                    <a:pt x="128003" y="146517"/>
                    <a:pt x="145545" y="139942"/>
                    <a:pt x="159353" y="126582"/>
                  </a:cubicBezTo>
                  <a:cubicBezTo>
                    <a:pt x="176658" y="109697"/>
                    <a:pt x="183786" y="83950"/>
                    <a:pt x="179735" y="60174"/>
                  </a:cubicBezTo>
                  <a:cubicBezTo>
                    <a:pt x="178184" y="51075"/>
                    <a:pt x="174896" y="42422"/>
                    <a:pt x="170399" y="34400"/>
                  </a:cubicBezTo>
                  <a:cubicBezTo>
                    <a:pt x="162404" y="20067"/>
                    <a:pt x="149911" y="7574"/>
                    <a:pt x="134368" y="2420"/>
                  </a:cubicBezTo>
                  <a:cubicBezTo>
                    <a:pt x="129423" y="763"/>
                    <a:pt x="124269" y="0"/>
                    <a:pt x="11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5709001" y="2647713"/>
              <a:ext cx="148351" cy="166437"/>
            </a:xfrm>
            <a:custGeom>
              <a:avLst/>
              <a:gdLst/>
              <a:ahLst/>
              <a:cxnLst/>
              <a:rect l="l" t="t" r="r" b="b"/>
              <a:pathLst>
                <a:path w="7128" h="7996" extrusionOk="0">
                  <a:moveTo>
                    <a:pt x="3630" y="1"/>
                  </a:moveTo>
                  <a:cubicBezTo>
                    <a:pt x="3078" y="1"/>
                    <a:pt x="2631" y="1316"/>
                    <a:pt x="2525" y="2972"/>
                  </a:cubicBezTo>
                  <a:cubicBezTo>
                    <a:pt x="1105" y="3078"/>
                    <a:pt x="1" y="3498"/>
                    <a:pt x="1" y="4051"/>
                  </a:cubicBezTo>
                  <a:cubicBezTo>
                    <a:pt x="1" y="4498"/>
                    <a:pt x="1105" y="4945"/>
                    <a:pt x="2525" y="5050"/>
                  </a:cubicBezTo>
                  <a:cubicBezTo>
                    <a:pt x="2631" y="6786"/>
                    <a:pt x="3078" y="7996"/>
                    <a:pt x="3630" y="7996"/>
                  </a:cubicBezTo>
                  <a:cubicBezTo>
                    <a:pt x="4051" y="7996"/>
                    <a:pt x="4498" y="6786"/>
                    <a:pt x="4603" y="5050"/>
                  </a:cubicBezTo>
                  <a:cubicBezTo>
                    <a:pt x="6129" y="4945"/>
                    <a:pt x="7128" y="4498"/>
                    <a:pt x="7128" y="4051"/>
                  </a:cubicBezTo>
                  <a:cubicBezTo>
                    <a:pt x="7128" y="3498"/>
                    <a:pt x="6129" y="3078"/>
                    <a:pt x="4603" y="2972"/>
                  </a:cubicBezTo>
                  <a:cubicBezTo>
                    <a:pt x="4498" y="1316"/>
                    <a:pt x="405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8053383" y="2090975"/>
              <a:ext cx="148372" cy="166978"/>
            </a:xfrm>
            <a:custGeom>
              <a:avLst/>
              <a:gdLst/>
              <a:ahLst/>
              <a:cxnLst/>
              <a:rect l="l" t="t" r="r" b="b"/>
              <a:pathLst>
                <a:path w="7129" h="8022" extrusionOk="0">
                  <a:moveTo>
                    <a:pt x="3525" y="0"/>
                  </a:moveTo>
                  <a:cubicBezTo>
                    <a:pt x="3078" y="0"/>
                    <a:pt x="2631" y="1210"/>
                    <a:pt x="2526" y="2972"/>
                  </a:cubicBezTo>
                  <a:cubicBezTo>
                    <a:pt x="1000" y="3078"/>
                    <a:pt x="1" y="3525"/>
                    <a:pt x="1" y="3945"/>
                  </a:cubicBezTo>
                  <a:cubicBezTo>
                    <a:pt x="1" y="4498"/>
                    <a:pt x="1000" y="4945"/>
                    <a:pt x="2526" y="5050"/>
                  </a:cubicBezTo>
                  <a:cubicBezTo>
                    <a:pt x="2631" y="6707"/>
                    <a:pt x="3078" y="8022"/>
                    <a:pt x="3525" y="8022"/>
                  </a:cubicBezTo>
                  <a:cubicBezTo>
                    <a:pt x="4077" y="8022"/>
                    <a:pt x="4498" y="6707"/>
                    <a:pt x="4603" y="5050"/>
                  </a:cubicBezTo>
                  <a:cubicBezTo>
                    <a:pt x="6050" y="4945"/>
                    <a:pt x="7128" y="4498"/>
                    <a:pt x="7128" y="3945"/>
                  </a:cubicBezTo>
                  <a:cubicBezTo>
                    <a:pt x="7128" y="3525"/>
                    <a:pt x="6050" y="3078"/>
                    <a:pt x="4603" y="2972"/>
                  </a:cubicBezTo>
                  <a:cubicBezTo>
                    <a:pt x="4498" y="1210"/>
                    <a:pt x="4077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5855146" y="1637145"/>
              <a:ext cx="125375" cy="141813"/>
            </a:xfrm>
            <a:custGeom>
              <a:avLst/>
              <a:gdLst/>
              <a:ahLst/>
              <a:cxnLst/>
              <a:rect l="l" t="t" r="r" b="b"/>
              <a:pathLst>
                <a:path w="6024" h="6813" extrusionOk="0">
                  <a:moveTo>
                    <a:pt x="3052" y="1"/>
                  </a:moveTo>
                  <a:cubicBezTo>
                    <a:pt x="2631" y="1"/>
                    <a:pt x="2184" y="1105"/>
                    <a:pt x="2078" y="2526"/>
                  </a:cubicBezTo>
                  <a:cubicBezTo>
                    <a:pt x="869" y="2631"/>
                    <a:pt x="1" y="2973"/>
                    <a:pt x="1" y="3393"/>
                  </a:cubicBezTo>
                  <a:cubicBezTo>
                    <a:pt x="1" y="3841"/>
                    <a:pt x="869" y="4182"/>
                    <a:pt x="2078" y="4288"/>
                  </a:cubicBezTo>
                  <a:cubicBezTo>
                    <a:pt x="2184" y="5813"/>
                    <a:pt x="2631" y="6812"/>
                    <a:pt x="3052" y="6812"/>
                  </a:cubicBezTo>
                  <a:cubicBezTo>
                    <a:pt x="3499" y="6812"/>
                    <a:pt x="3841" y="5813"/>
                    <a:pt x="3946" y="4288"/>
                  </a:cubicBezTo>
                  <a:cubicBezTo>
                    <a:pt x="5156" y="4182"/>
                    <a:pt x="6023" y="3841"/>
                    <a:pt x="6023" y="3393"/>
                  </a:cubicBezTo>
                  <a:cubicBezTo>
                    <a:pt x="6023" y="2973"/>
                    <a:pt x="5156" y="2631"/>
                    <a:pt x="3946" y="2526"/>
                  </a:cubicBezTo>
                  <a:cubicBezTo>
                    <a:pt x="3841" y="1105"/>
                    <a:pt x="3499" y="1"/>
                    <a:pt x="3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8"/>
            <p:cNvSpPr/>
            <p:nvPr/>
          </p:nvSpPr>
          <p:spPr>
            <a:xfrm>
              <a:off x="6972340" y="1511797"/>
              <a:ext cx="102918" cy="116606"/>
            </a:xfrm>
            <a:custGeom>
              <a:avLst/>
              <a:gdLst/>
              <a:ahLst/>
              <a:cxnLst/>
              <a:rect l="l" t="t" r="r" b="b"/>
              <a:pathLst>
                <a:path w="4945" h="5602" extrusionOk="0">
                  <a:moveTo>
                    <a:pt x="2525" y="0"/>
                  </a:moveTo>
                  <a:cubicBezTo>
                    <a:pt x="2209" y="0"/>
                    <a:pt x="1867" y="868"/>
                    <a:pt x="1762" y="1973"/>
                  </a:cubicBezTo>
                  <a:cubicBezTo>
                    <a:pt x="789" y="2078"/>
                    <a:pt x="0" y="2420"/>
                    <a:pt x="0" y="2735"/>
                  </a:cubicBezTo>
                  <a:cubicBezTo>
                    <a:pt x="0" y="3077"/>
                    <a:pt x="789" y="3393"/>
                    <a:pt x="1762" y="3498"/>
                  </a:cubicBezTo>
                  <a:cubicBezTo>
                    <a:pt x="1867" y="4708"/>
                    <a:pt x="2209" y="5602"/>
                    <a:pt x="2525" y="5602"/>
                  </a:cubicBezTo>
                  <a:cubicBezTo>
                    <a:pt x="2867" y="5602"/>
                    <a:pt x="3182" y="4708"/>
                    <a:pt x="3288" y="3498"/>
                  </a:cubicBezTo>
                  <a:cubicBezTo>
                    <a:pt x="4287" y="3393"/>
                    <a:pt x="4945" y="3077"/>
                    <a:pt x="4945" y="2735"/>
                  </a:cubicBezTo>
                  <a:cubicBezTo>
                    <a:pt x="4945" y="2420"/>
                    <a:pt x="4287" y="2078"/>
                    <a:pt x="3288" y="1973"/>
                  </a:cubicBezTo>
                  <a:cubicBezTo>
                    <a:pt x="3182" y="868"/>
                    <a:pt x="2867" y="0"/>
                    <a:pt x="2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6391027" y="2006674"/>
              <a:ext cx="70638" cy="79950"/>
            </a:xfrm>
            <a:custGeom>
              <a:avLst/>
              <a:gdLst/>
              <a:ahLst/>
              <a:cxnLst/>
              <a:rect l="l" t="t" r="r" b="b"/>
              <a:pathLst>
                <a:path w="3394" h="3841" extrusionOk="0">
                  <a:moveTo>
                    <a:pt x="1631" y="0"/>
                  </a:moveTo>
                  <a:cubicBezTo>
                    <a:pt x="1421" y="0"/>
                    <a:pt x="1210" y="658"/>
                    <a:pt x="1210" y="1420"/>
                  </a:cubicBezTo>
                  <a:cubicBezTo>
                    <a:pt x="553" y="1552"/>
                    <a:pt x="0" y="1657"/>
                    <a:pt x="0" y="1973"/>
                  </a:cubicBezTo>
                  <a:cubicBezTo>
                    <a:pt x="0" y="2209"/>
                    <a:pt x="553" y="2420"/>
                    <a:pt x="1210" y="2420"/>
                  </a:cubicBezTo>
                  <a:cubicBezTo>
                    <a:pt x="1210" y="3288"/>
                    <a:pt x="1421" y="3840"/>
                    <a:pt x="1631" y="3840"/>
                  </a:cubicBezTo>
                  <a:cubicBezTo>
                    <a:pt x="1973" y="3840"/>
                    <a:pt x="2183" y="3288"/>
                    <a:pt x="2183" y="2420"/>
                  </a:cubicBezTo>
                  <a:cubicBezTo>
                    <a:pt x="2841" y="2420"/>
                    <a:pt x="3393" y="2209"/>
                    <a:pt x="3393" y="1973"/>
                  </a:cubicBezTo>
                  <a:cubicBezTo>
                    <a:pt x="3393" y="1657"/>
                    <a:pt x="2841" y="1552"/>
                    <a:pt x="2183" y="1420"/>
                  </a:cubicBezTo>
                  <a:cubicBezTo>
                    <a:pt x="2183" y="658"/>
                    <a:pt x="1973" y="0"/>
                    <a:pt x="1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8236200" y="1628382"/>
              <a:ext cx="70638" cy="79409"/>
            </a:xfrm>
            <a:custGeom>
              <a:avLst/>
              <a:gdLst/>
              <a:ahLst/>
              <a:cxnLst/>
              <a:rect l="l" t="t" r="r" b="b"/>
              <a:pathLst>
                <a:path w="3394" h="3815" extrusionOk="0">
                  <a:moveTo>
                    <a:pt x="1632" y="1"/>
                  </a:moveTo>
                  <a:cubicBezTo>
                    <a:pt x="1421" y="1"/>
                    <a:pt x="1211" y="527"/>
                    <a:pt x="1211" y="1316"/>
                  </a:cubicBezTo>
                  <a:cubicBezTo>
                    <a:pt x="553" y="1421"/>
                    <a:pt x="1" y="1632"/>
                    <a:pt x="1" y="1842"/>
                  </a:cubicBezTo>
                  <a:cubicBezTo>
                    <a:pt x="1" y="2079"/>
                    <a:pt x="553" y="2289"/>
                    <a:pt x="1211" y="2394"/>
                  </a:cubicBezTo>
                  <a:cubicBezTo>
                    <a:pt x="1211" y="3157"/>
                    <a:pt x="1421" y="3814"/>
                    <a:pt x="1632" y="3814"/>
                  </a:cubicBezTo>
                  <a:cubicBezTo>
                    <a:pt x="1973" y="3814"/>
                    <a:pt x="2184" y="3157"/>
                    <a:pt x="2184" y="2394"/>
                  </a:cubicBezTo>
                  <a:cubicBezTo>
                    <a:pt x="2841" y="2289"/>
                    <a:pt x="3394" y="2079"/>
                    <a:pt x="3394" y="1842"/>
                  </a:cubicBezTo>
                  <a:cubicBezTo>
                    <a:pt x="3394" y="1632"/>
                    <a:pt x="2841" y="1421"/>
                    <a:pt x="2184" y="1316"/>
                  </a:cubicBezTo>
                  <a:cubicBezTo>
                    <a:pt x="2184" y="527"/>
                    <a:pt x="1973" y="1"/>
                    <a:pt x="1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8535068" y="2727643"/>
              <a:ext cx="70638" cy="79950"/>
            </a:xfrm>
            <a:custGeom>
              <a:avLst/>
              <a:gdLst/>
              <a:ahLst/>
              <a:cxnLst/>
              <a:rect l="l" t="t" r="r" b="b"/>
              <a:pathLst>
                <a:path w="3394" h="3841" extrusionOk="0">
                  <a:moveTo>
                    <a:pt x="1631" y="0"/>
                  </a:moveTo>
                  <a:cubicBezTo>
                    <a:pt x="1421" y="0"/>
                    <a:pt x="1184" y="553"/>
                    <a:pt x="1184" y="1421"/>
                  </a:cubicBezTo>
                  <a:cubicBezTo>
                    <a:pt x="422" y="1421"/>
                    <a:pt x="1" y="1631"/>
                    <a:pt x="1" y="1868"/>
                  </a:cubicBezTo>
                  <a:cubicBezTo>
                    <a:pt x="1" y="2078"/>
                    <a:pt x="422" y="2288"/>
                    <a:pt x="1184" y="2420"/>
                  </a:cubicBezTo>
                  <a:cubicBezTo>
                    <a:pt x="1184" y="3183"/>
                    <a:pt x="1421" y="3840"/>
                    <a:pt x="1631" y="3840"/>
                  </a:cubicBezTo>
                  <a:cubicBezTo>
                    <a:pt x="1973" y="3840"/>
                    <a:pt x="2078" y="3183"/>
                    <a:pt x="2184" y="2420"/>
                  </a:cubicBezTo>
                  <a:cubicBezTo>
                    <a:pt x="2841" y="2288"/>
                    <a:pt x="3393" y="2078"/>
                    <a:pt x="3393" y="1868"/>
                  </a:cubicBezTo>
                  <a:cubicBezTo>
                    <a:pt x="3393" y="1631"/>
                    <a:pt x="2841" y="1421"/>
                    <a:pt x="2184" y="1421"/>
                  </a:cubicBezTo>
                  <a:cubicBezTo>
                    <a:pt x="2078" y="553"/>
                    <a:pt x="1973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5884700" y="1829996"/>
              <a:ext cx="2698008" cy="2261862"/>
            </a:xfrm>
            <a:custGeom>
              <a:avLst/>
              <a:gdLst/>
              <a:ahLst/>
              <a:cxnLst/>
              <a:rect l="l" t="t" r="r" b="b"/>
              <a:pathLst>
                <a:path w="129634" h="108665" extrusionOk="0">
                  <a:moveTo>
                    <a:pt x="69063" y="1"/>
                  </a:moveTo>
                  <a:cubicBezTo>
                    <a:pt x="68134" y="1"/>
                    <a:pt x="67212" y="20"/>
                    <a:pt x="66303" y="46"/>
                  </a:cubicBezTo>
                  <a:cubicBezTo>
                    <a:pt x="62911" y="177"/>
                    <a:pt x="59386" y="493"/>
                    <a:pt x="56336" y="1913"/>
                  </a:cubicBezTo>
                  <a:cubicBezTo>
                    <a:pt x="55994" y="2150"/>
                    <a:pt x="55678" y="2255"/>
                    <a:pt x="55336" y="2360"/>
                  </a:cubicBezTo>
                  <a:cubicBezTo>
                    <a:pt x="55021" y="2360"/>
                    <a:pt x="54679" y="2360"/>
                    <a:pt x="54468" y="2255"/>
                  </a:cubicBezTo>
                  <a:cubicBezTo>
                    <a:pt x="53853" y="2171"/>
                    <a:pt x="53246" y="2131"/>
                    <a:pt x="52650" y="2131"/>
                  </a:cubicBezTo>
                  <a:cubicBezTo>
                    <a:pt x="46142" y="2131"/>
                    <a:pt x="40890" y="6962"/>
                    <a:pt x="38794" y="12986"/>
                  </a:cubicBezTo>
                  <a:cubicBezTo>
                    <a:pt x="37794" y="15616"/>
                    <a:pt x="37689" y="19113"/>
                    <a:pt x="35506" y="21217"/>
                  </a:cubicBezTo>
                  <a:cubicBezTo>
                    <a:pt x="33323" y="23295"/>
                    <a:pt x="29589" y="23611"/>
                    <a:pt x="26748" y="24058"/>
                  </a:cubicBezTo>
                  <a:cubicBezTo>
                    <a:pt x="25959" y="24163"/>
                    <a:pt x="25302" y="24268"/>
                    <a:pt x="24644" y="24373"/>
                  </a:cubicBezTo>
                  <a:cubicBezTo>
                    <a:pt x="19621" y="25688"/>
                    <a:pt x="15123" y="30186"/>
                    <a:pt x="15571" y="35341"/>
                  </a:cubicBezTo>
                  <a:cubicBezTo>
                    <a:pt x="15991" y="40153"/>
                    <a:pt x="18306" y="43572"/>
                    <a:pt x="13598" y="47281"/>
                  </a:cubicBezTo>
                  <a:cubicBezTo>
                    <a:pt x="11284" y="49148"/>
                    <a:pt x="8443" y="49911"/>
                    <a:pt x="6234" y="51988"/>
                  </a:cubicBezTo>
                  <a:cubicBezTo>
                    <a:pt x="4603" y="53645"/>
                    <a:pt x="3394" y="55618"/>
                    <a:pt x="2526" y="57696"/>
                  </a:cubicBezTo>
                  <a:cubicBezTo>
                    <a:pt x="869" y="61851"/>
                    <a:pt x="1" y="67558"/>
                    <a:pt x="3394" y="71056"/>
                  </a:cubicBezTo>
                  <a:cubicBezTo>
                    <a:pt x="6705" y="74449"/>
                    <a:pt x="10598" y="78485"/>
                    <a:pt x="15119" y="78485"/>
                  </a:cubicBezTo>
                  <a:cubicBezTo>
                    <a:pt x="16451" y="78485"/>
                    <a:pt x="17837" y="78135"/>
                    <a:pt x="19279" y="77315"/>
                  </a:cubicBezTo>
                  <a:lnTo>
                    <a:pt x="79111" y="108665"/>
                  </a:lnTo>
                  <a:cubicBezTo>
                    <a:pt x="78244" y="107350"/>
                    <a:pt x="78244" y="105588"/>
                    <a:pt x="79006" y="104168"/>
                  </a:cubicBezTo>
                  <a:cubicBezTo>
                    <a:pt x="79769" y="102853"/>
                    <a:pt x="81189" y="101853"/>
                    <a:pt x="82636" y="101301"/>
                  </a:cubicBezTo>
                  <a:cubicBezTo>
                    <a:pt x="83995" y="100756"/>
                    <a:pt x="85415" y="100522"/>
                    <a:pt x="86858" y="100522"/>
                  </a:cubicBezTo>
                  <a:cubicBezTo>
                    <a:pt x="90633" y="100522"/>
                    <a:pt x="94562" y="102123"/>
                    <a:pt x="97969" y="103931"/>
                  </a:cubicBezTo>
                  <a:cubicBezTo>
                    <a:pt x="100152" y="105141"/>
                    <a:pt x="102571" y="106561"/>
                    <a:pt x="105096" y="106561"/>
                  </a:cubicBezTo>
                  <a:cubicBezTo>
                    <a:pt x="108489" y="106456"/>
                    <a:pt x="111224" y="103826"/>
                    <a:pt x="113538" y="101196"/>
                  </a:cubicBezTo>
                  <a:cubicBezTo>
                    <a:pt x="115274" y="99328"/>
                    <a:pt x="117141" y="97146"/>
                    <a:pt x="119561" y="96041"/>
                  </a:cubicBezTo>
                  <a:cubicBezTo>
                    <a:pt x="121849" y="95068"/>
                    <a:pt x="123611" y="94963"/>
                    <a:pt x="125478" y="93095"/>
                  </a:cubicBezTo>
                  <a:cubicBezTo>
                    <a:pt x="127872" y="90676"/>
                    <a:pt x="129423" y="87178"/>
                    <a:pt x="128661" y="83996"/>
                  </a:cubicBezTo>
                  <a:cubicBezTo>
                    <a:pt x="127872" y="81260"/>
                    <a:pt x="125584" y="78946"/>
                    <a:pt x="125584" y="76106"/>
                  </a:cubicBezTo>
                  <a:cubicBezTo>
                    <a:pt x="125689" y="74238"/>
                    <a:pt x="126688" y="72818"/>
                    <a:pt x="127451" y="71293"/>
                  </a:cubicBezTo>
                  <a:cubicBezTo>
                    <a:pt x="128214" y="69872"/>
                    <a:pt x="128424" y="68321"/>
                    <a:pt x="128766" y="66690"/>
                  </a:cubicBezTo>
                  <a:cubicBezTo>
                    <a:pt x="129634" y="63508"/>
                    <a:pt x="128108" y="60431"/>
                    <a:pt x="125794" y="58037"/>
                  </a:cubicBezTo>
                  <a:cubicBezTo>
                    <a:pt x="123611" y="55828"/>
                    <a:pt x="120771" y="55723"/>
                    <a:pt x="118456" y="53856"/>
                  </a:cubicBezTo>
                  <a:cubicBezTo>
                    <a:pt x="116037" y="51988"/>
                    <a:pt x="116694" y="48832"/>
                    <a:pt x="116484" y="46202"/>
                  </a:cubicBezTo>
                  <a:cubicBezTo>
                    <a:pt x="116168" y="42257"/>
                    <a:pt x="114853" y="38076"/>
                    <a:pt x="111224" y="36103"/>
                  </a:cubicBezTo>
                  <a:cubicBezTo>
                    <a:pt x="108278" y="34473"/>
                    <a:pt x="104754" y="34131"/>
                    <a:pt x="101703" y="32395"/>
                  </a:cubicBezTo>
                  <a:cubicBezTo>
                    <a:pt x="97758" y="30081"/>
                    <a:pt x="95786" y="27792"/>
                    <a:pt x="94892" y="23058"/>
                  </a:cubicBezTo>
                  <a:cubicBezTo>
                    <a:pt x="94471" y="20428"/>
                    <a:pt x="94339" y="17693"/>
                    <a:pt x="93577" y="15063"/>
                  </a:cubicBezTo>
                  <a:cubicBezTo>
                    <a:pt x="91499" y="7620"/>
                    <a:pt x="84819" y="2676"/>
                    <a:pt x="77586" y="940"/>
                  </a:cubicBezTo>
                  <a:cubicBezTo>
                    <a:pt x="74846" y="186"/>
                    <a:pt x="71926" y="1"/>
                    <a:pt x="69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114094" y="2860110"/>
              <a:ext cx="403429" cy="410971"/>
            </a:xfrm>
            <a:custGeom>
              <a:avLst/>
              <a:gdLst/>
              <a:ahLst/>
              <a:cxnLst/>
              <a:rect l="l" t="t" r="r" b="b"/>
              <a:pathLst>
                <a:path w="19384" h="19744" extrusionOk="0">
                  <a:moveTo>
                    <a:pt x="16754" y="1"/>
                  </a:moveTo>
                  <a:lnTo>
                    <a:pt x="1079" y="2184"/>
                  </a:lnTo>
                  <a:lnTo>
                    <a:pt x="1526" y="10837"/>
                  </a:lnTo>
                  <a:cubicBezTo>
                    <a:pt x="1631" y="11704"/>
                    <a:pt x="869" y="12493"/>
                    <a:pt x="1" y="12599"/>
                  </a:cubicBezTo>
                  <a:cubicBezTo>
                    <a:pt x="869" y="14782"/>
                    <a:pt x="2289" y="16649"/>
                    <a:pt x="4156" y="17964"/>
                  </a:cubicBezTo>
                  <a:cubicBezTo>
                    <a:pt x="5810" y="19112"/>
                    <a:pt x="7838" y="19744"/>
                    <a:pt x="9852" y="19744"/>
                  </a:cubicBezTo>
                  <a:cubicBezTo>
                    <a:pt x="11296" y="19744"/>
                    <a:pt x="12733" y="19419"/>
                    <a:pt x="14019" y="18727"/>
                  </a:cubicBezTo>
                  <a:cubicBezTo>
                    <a:pt x="16754" y="17306"/>
                    <a:pt x="18306" y="14571"/>
                    <a:pt x="19384" y="11599"/>
                  </a:cubicBezTo>
                  <a:cubicBezTo>
                    <a:pt x="18832" y="11389"/>
                    <a:pt x="18411" y="10837"/>
                    <a:pt x="18306" y="10179"/>
                  </a:cubicBezTo>
                  <a:lnTo>
                    <a:pt x="16754" y="1"/>
                  </a:lnTo>
                  <a:close/>
                </a:path>
              </a:pathLst>
            </a:custGeom>
            <a:solidFill>
              <a:srgbClr val="FD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7419539" y="4123164"/>
              <a:ext cx="923971" cy="452789"/>
            </a:xfrm>
            <a:custGeom>
              <a:avLst/>
              <a:gdLst/>
              <a:ahLst/>
              <a:cxnLst/>
              <a:rect l="l" t="t" r="r" b="b"/>
              <a:pathLst>
                <a:path w="44395" h="21753" extrusionOk="0">
                  <a:moveTo>
                    <a:pt x="11552" y="0"/>
                  </a:moveTo>
                  <a:cubicBezTo>
                    <a:pt x="11326" y="0"/>
                    <a:pt x="11097" y="7"/>
                    <a:pt x="10862" y="21"/>
                  </a:cubicBezTo>
                  <a:cubicBezTo>
                    <a:pt x="8653" y="127"/>
                    <a:pt x="6128" y="889"/>
                    <a:pt x="4603" y="2651"/>
                  </a:cubicBezTo>
                  <a:cubicBezTo>
                    <a:pt x="4498" y="2757"/>
                    <a:pt x="4392" y="2862"/>
                    <a:pt x="4392" y="2967"/>
                  </a:cubicBezTo>
                  <a:cubicBezTo>
                    <a:pt x="4287" y="3204"/>
                    <a:pt x="4498" y="3519"/>
                    <a:pt x="4813" y="3624"/>
                  </a:cubicBezTo>
                  <a:cubicBezTo>
                    <a:pt x="5050" y="3756"/>
                    <a:pt x="5365" y="3756"/>
                    <a:pt x="5602" y="3756"/>
                  </a:cubicBezTo>
                  <a:cubicBezTo>
                    <a:pt x="7213" y="3659"/>
                    <a:pt x="9010" y="3404"/>
                    <a:pt x="10676" y="3404"/>
                  </a:cubicBezTo>
                  <a:cubicBezTo>
                    <a:pt x="11268" y="3404"/>
                    <a:pt x="11843" y="3437"/>
                    <a:pt x="12388" y="3519"/>
                  </a:cubicBezTo>
                  <a:cubicBezTo>
                    <a:pt x="14150" y="3861"/>
                    <a:pt x="16227" y="4519"/>
                    <a:pt x="17753" y="5281"/>
                  </a:cubicBezTo>
                  <a:cubicBezTo>
                    <a:pt x="13703" y="6149"/>
                    <a:pt x="9547" y="5597"/>
                    <a:pt x="5813" y="7569"/>
                  </a:cubicBezTo>
                  <a:cubicBezTo>
                    <a:pt x="4813" y="8122"/>
                    <a:pt x="0" y="11409"/>
                    <a:pt x="1762" y="12829"/>
                  </a:cubicBezTo>
                  <a:cubicBezTo>
                    <a:pt x="2022" y="13017"/>
                    <a:pt x="2269" y="13093"/>
                    <a:pt x="2504" y="13093"/>
                  </a:cubicBezTo>
                  <a:cubicBezTo>
                    <a:pt x="2960" y="13093"/>
                    <a:pt x="3370" y="12809"/>
                    <a:pt x="3735" y="12514"/>
                  </a:cubicBezTo>
                  <a:cubicBezTo>
                    <a:pt x="7435" y="9799"/>
                    <a:pt x="12058" y="8752"/>
                    <a:pt x="16580" y="8752"/>
                  </a:cubicBezTo>
                  <a:cubicBezTo>
                    <a:pt x="17007" y="8752"/>
                    <a:pt x="17433" y="8761"/>
                    <a:pt x="17858" y="8779"/>
                  </a:cubicBezTo>
                  <a:cubicBezTo>
                    <a:pt x="17437" y="9121"/>
                    <a:pt x="16885" y="9226"/>
                    <a:pt x="16333" y="9437"/>
                  </a:cubicBezTo>
                  <a:cubicBezTo>
                    <a:pt x="14465" y="9884"/>
                    <a:pt x="12598" y="10199"/>
                    <a:pt x="10862" y="10988"/>
                  </a:cubicBezTo>
                  <a:cubicBezTo>
                    <a:pt x="8653" y="11962"/>
                    <a:pt x="6575" y="13618"/>
                    <a:pt x="5155" y="15591"/>
                  </a:cubicBezTo>
                  <a:cubicBezTo>
                    <a:pt x="4945" y="15801"/>
                    <a:pt x="4708" y="16117"/>
                    <a:pt x="4708" y="16459"/>
                  </a:cubicBezTo>
                  <a:cubicBezTo>
                    <a:pt x="4603" y="16774"/>
                    <a:pt x="4708" y="17116"/>
                    <a:pt x="4945" y="17327"/>
                  </a:cubicBezTo>
                  <a:cubicBezTo>
                    <a:pt x="5050" y="17432"/>
                    <a:pt x="5260" y="17432"/>
                    <a:pt x="5471" y="17432"/>
                  </a:cubicBezTo>
                  <a:cubicBezTo>
                    <a:pt x="5556" y="17452"/>
                    <a:pt x="5641" y="17461"/>
                    <a:pt x="5726" y="17461"/>
                  </a:cubicBezTo>
                  <a:cubicBezTo>
                    <a:pt x="6193" y="17461"/>
                    <a:pt x="6660" y="17189"/>
                    <a:pt x="7128" y="17011"/>
                  </a:cubicBezTo>
                  <a:cubicBezTo>
                    <a:pt x="8995" y="16012"/>
                    <a:pt x="10731" y="14697"/>
                    <a:pt x="12703" y="13934"/>
                  </a:cubicBezTo>
                  <a:cubicBezTo>
                    <a:pt x="14326" y="13265"/>
                    <a:pt x="16058" y="12846"/>
                    <a:pt x="17827" y="12846"/>
                  </a:cubicBezTo>
                  <a:cubicBezTo>
                    <a:pt x="18352" y="12846"/>
                    <a:pt x="18880" y="12883"/>
                    <a:pt x="19410" y="12961"/>
                  </a:cubicBezTo>
                  <a:cubicBezTo>
                    <a:pt x="17201" y="13618"/>
                    <a:pt x="15123" y="14486"/>
                    <a:pt x="13150" y="15591"/>
                  </a:cubicBezTo>
                  <a:cubicBezTo>
                    <a:pt x="11073" y="16774"/>
                    <a:pt x="8995" y="18642"/>
                    <a:pt x="9100" y="21061"/>
                  </a:cubicBezTo>
                  <a:cubicBezTo>
                    <a:pt x="9100" y="21167"/>
                    <a:pt x="9100" y="21377"/>
                    <a:pt x="9205" y="21508"/>
                  </a:cubicBezTo>
                  <a:cubicBezTo>
                    <a:pt x="9318" y="21683"/>
                    <a:pt x="9478" y="21753"/>
                    <a:pt x="9660" y="21753"/>
                  </a:cubicBezTo>
                  <a:cubicBezTo>
                    <a:pt x="10029" y="21753"/>
                    <a:pt x="10493" y="21466"/>
                    <a:pt x="10862" y="21167"/>
                  </a:cubicBezTo>
                  <a:cubicBezTo>
                    <a:pt x="12493" y="19404"/>
                    <a:pt x="14676" y="18221"/>
                    <a:pt x="16990" y="17774"/>
                  </a:cubicBezTo>
                  <a:cubicBezTo>
                    <a:pt x="17562" y="17617"/>
                    <a:pt x="18069" y="17544"/>
                    <a:pt x="18547" y="17544"/>
                  </a:cubicBezTo>
                  <a:cubicBezTo>
                    <a:pt x="19434" y="17544"/>
                    <a:pt x="20223" y="17794"/>
                    <a:pt x="21146" y="18221"/>
                  </a:cubicBezTo>
                  <a:cubicBezTo>
                    <a:pt x="22697" y="18984"/>
                    <a:pt x="24433" y="19641"/>
                    <a:pt x="26195" y="19957"/>
                  </a:cubicBezTo>
                  <a:cubicBezTo>
                    <a:pt x="26703" y="20026"/>
                    <a:pt x="27199" y="20058"/>
                    <a:pt x="27688" y="20058"/>
                  </a:cubicBezTo>
                  <a:cubicBezTo>
                    <a:pt x="30363" y="20058"/>
                    <a:pt x="32782" y="19096"/>
                    <a:pt x="35295" y="17984"/>
                  </a:cubicBezTo>
                  <a:cubicBezTo>
                    <a:pt x="38582" y="16459"/>
                    <a:pt x="41633" y="14592"/>
                    <a:pt x="44395" y="12303"/>
                  </a:cubicBezTo>
                  <a:lnTo>
                    <a:pt x="32770" y="127"/>
                  </a:lnTo>
                  <a:cubicBezTo>
                    <a:pt x="30506" y="1972"/>
                    <a:pt x="27781" y="3542"/>
                    <a:pt x="24833" y="3542"/>
                  </a:cubicBezTo>
                  <a:cubicBezTo>
                    <a:pt x="24630" y="3542"/>
                    <a:pt x="24427" y="3534"/>
                    <a:pt x="24223" y="3519"/>
                  </a:cubicBezTo>
                  <a:cubicBezTo>
                    <a:pt x="22802" y="3519"/>
                    <a:pt x="21251" y="2967"/>
                    <a:pt x="19831" y="2441"/>
                  </a:cubicBezTo>
                  <a:cubicBezTo>
                    <a:pt x="16984" y="1312"/>
                    <a:pt x="14687" y="0"/>
                    <a:pt x="11552" y="0"/>
                  </a:cubicBezTo>
                  <a:close/>
                </a:path>
              </a:pathLst>
            </a:custGeom>
            <a:solidFill>
              <a:srgbClr val="FDB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411277" y="3098400"/>
              <a:ext cx="2326338" cy="1920017"/>
            </a:xfrm>
            <a:custGeom>
              <a:avLst/>
              <a:gdLst/>
              <a:ahLst/>
              <a:cxnLst/>
              <a:rect l="l" t="t" r="r" b="b"/>
              <a:pathLst>
                <a:path w="111776" h="92242" extrusionOk="0">
                  <a:moveTo>
                    <a:pt x="58153" y="0"/>
                  </a:moveTo>
                  <a:cubicBezTo>
                    <a:pt x="55751" y="0"/>
                    <a:pt x="54047" y="151"/>
                    <a:pt x="54047" y="151"/>
                  </a:cubicBezTo>
                  <a:cubicBezTo>
                    <a:pt x="54047" y="151"/>
                    <a:pt x="52837" y="8146"/>
                    <a:pt x="43527" y="8383"/>
                  </a:cubicBezTo>
                  <a:cubicBezTo>
                    <a:pt x="43401" y="8386"/>
                    <a:pt x="43277" y="8387"/>
                    <a:pt x="43155" y="8387"/>
                  </a:cubicBezTo>
                  <a:cubicBezTo>
                    <a:pt x="34100" y="8387"/>
                    <a:pt x="34638" y="809"/>
                    <a:pt x="34638" y="809"/>
                  </a:cubicBezTo>
                  <a:cubicBezTo>
                    <a:pt x="34638" y="809"/>
                    <a:pt x="23460" y="256"/>
                    <a:pt x="19620" y="256"/>
                  </a:cubicBezTo>
                  <a:cubicBezTo>
                    <a:pt x="15781" y="256"/>
                    <a:pt x="11415" y="1466"/>
                    <a:pt x="11415" y="1466"/>
                  </a:cubicBezTo>
                  <a:lnTo>
                    <a:pt x="11415" y="2571"/>
                  </a:lnTo>
                  <a:cubicBezTo>
                    <a:pt x="11415" y="2571"/>
                    <a:pt x="1" y="81576"/>
                    <a:pt x="24880" y="89256"/>
                  </a:cubicBezTo>
                  <a:cubicBezTo>
                    <a:pt x="31945" y="91438"/>
                    <a:pt x="39338" y="92241"/>
                    <a:pt x="46294" y="92241"/>
                  </a:cubicBezTo>
                  <a:cubicBezTo>
                    <a:pt x="63731" y="92241"/>
                    <a:pt x="78412" y="87194"/>
                    <a:pt x="78243" y="86179"/>
                  </a:cubicBezTo>
                  <a:cubicBezTo>
                    <a:pt x="76166" y="73686"/>
                    <a:pt x="73983" y="59563"/>
                    <a:pt x="70038" y="50674"/>
                  </a:cubicBezTo>
                  <a:cubicBezTo>
                    <a:pt x="72220" y="47071"/>
                    <a:pt x="71800" y="32369"/>
                    <a:pt x="71800" y="32369"/>
                  </a:cubicBezTo>
                  <a:lnTo>
                    <a:pt x="71800" y="32369"/>
                  </a:lnTo>
                  <a:lnTo>
                    <a:pt x="84608" y="40811"/>
                  </a:lnTo>
                  <a:lnTo>
                    <a:pt x="73983" y="51015"/>
                  </a:lnTo>
                  <a:lnTo>
                    <a:pt x="84292" y="68978"/>
                  </a:lnTo>
                  <a:cubicBezTo>
                    <a:pt x="84292" y="68978"/>
                    <a:pt x="110356" y="51331"/>
                    <a:pt x="111013" y="39838"/>
                  </a:cubicBezTo>
                  <a:cubicBezTo>
                    <a:pt x="111776" y="28108"/>
                    <a:pt x="90315" y="16273"/>
                    <a:pt x="71353" y="2676"/>
                  </a:cubicBezTo>
                  <a:cubicBezTo>
                    <a:pt x="68128" y="422"/>
                    <a:pt x="62165" y="0"/>
                    <a:pt x="58153" y="0"/>
                  </a:cubicBezTo>
                  <a:close/>
                </a:path>
              </a:pathLst>
            </a:custGeom>
            <a:solidFill>
              <a:srgbClr val="C5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054446" y="3099357"/>
              <a:ext cx="536442" cy="270574"/>
            </a:xfrm>
            <a:custGeom>
              <a:avLst/>
              <a:gdLst/>
              <a:ahLst/>
              <a:cxnLst/>
              <a:rect l="l" t="t" r="r" b="b"/>
              <a:pathLst>
                <a:path w="25775" h="12999" extrusionOk="0">
                  <a:moveTo>
                    <a:pt x="25774" y="0"/>
                  </a:moveTo>
                  <a:lnTo>
                    <a:pt x="25774" y="0"/>
                  </a:lnTo>
                  <a:cubicBezTo>
                    <a:pt x="24670" y="105"/>
                    <a:pt x="23907" y="105"/>
                    <a:pt x="23144" y="105"/>
                  </a:cubicBezTo>
                  <a:cubicBezTo>
                    <a:pt x="22973" y="158"/>
                    <a:pt x="22809" y="184"/>
                    <a:pt x="22658" y="184"/>
                  </a:cubicBezTo>
                  <a:cubicBezTo>
                    <a:pt x="22506" y="184"/>
                    <a:pt x="22368" y="158"/>
                    <a:pt x="22250" y="105"/>
                  </a:cubicBezTo>
                  <a:cubicBezTo>
                    <a:pt x="21172" y="3077"/>
                    <a:pt x="19620" y="5812"/>
                    <a:pt x="16885" y="7233"/>
                  </a:cubicBezTo>
                  <a:cubicBezTo>
                    <a:pt x="15599" y="7925"/>
                    <a:pt x="14162" y="8250"/>
                    <a:pt x="12718" y="8250"/>
                  </a:cubicBezTo>
                  <a:cubicBezTo>
                    <a:pt x="10704" y="8250"/>
                    <a:pt x="8676" y="7618"/>
                    <a:pt x="7022" y="6470"/>
                  </a:cubicBezTo>
                  <a:cubicBezTo>
                    <a:pt x="5155" y="5155"/>
                    <a:pt x="4603" y="2972"/>
                    <a:pt x="3735" y="763"/>
                  </a:cubicBezTo>
                  <a:lnTo>
                    <a:pt x="2525" y="763"/>
                  </a:lnTo>
                  <a:cubicBezTo>
                    <a:pt x="2144" y="710"/>
                    <a:pt x="1736" y="710"/>
                    <a:pt x="1312" y="710"/>
                  </a:cubicBezTo>
                  <a:cubicBezTo>
                    <a:pt x="888" y="710"/>
                    <a:pt x="447" y="710"/>
                    <a:pt x="0" y="658"/>
                  </a:cubicBezTo>
                  <a:lnTo>
                    <a:pt x="0" y="658"/>
                  </a:lnTo>
                  <a:cubicBezTo>
                    <a:pt x="447" y="2840"/>
                    <a:pt x="1210" y="5155"/>
                    <a:pt x="2420" y="7127"/>
                  </a:cubicBezTo>
                  <a:cubicBezTo>
                    <a:pt x="4392" y="10073"/>
                    <a:pt x="7575" y="12493"/>
                    <a:pt x="11072" y="12940"/>
                  </a:cubicBezTo>
                  <a:cubicBezTo>
                    <a:pt x="11433" y="12979"/>
                    <a:pt x="11793" y="12998"/>
                    <a:pt x="12151" y="12998"/>
                  </a:cubicBezTo>
                  <a:cubicBezTo>
                    <a:pt x="16798" y="12998"/>
                    <a:pt x="21115" y="9761"/>
                    <a:pt x="23460" y="5707"/>
                  </a:cubicBezTo>
                  <a:cubicBezTo>
                    <a:pt x="24564" y="3945"/>
                    <a:pt x="25222" y="2078"/>
                    <a:pt x="25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7763840" y="3120151"/>
              <a:ext cx="166417" cy="667891"/>
            </a:xfrm>
            <a:custGeom>
              <a:avLst/>
              <a:gdLst/>
              <a:ahLst/>
              <a:cxnLst/>
              <a:rect l="l" t="t" r="r" b="b"/>
              <a:pathLst>
                <a:path w="7996" h="32087" extrusionOk="0">
                  <a:moveTo>
                    <a:pt x="2525" y="0"/>
                  </a:moveTo>
                  <a:cubicBezTo>
                    <a:pt x="2314" y="421"/>
                    <a:pt x="2209" y="658"/>
                    <a:pt x="1973" y="1184"/>
                  </a:cubicBezTo>
                  <a:cubicBezTo>
                    <a:pt x="1657" y="2078"/>
                    <a:pt x="1210" y="3156"/>
                    <a:pt x="999" y="4261"/>
                  </a:cubicBezTo>
                  <a:cubicBezTo>
                    <a:pt x="894" y="4813"/>
                    <a:pt x="658" y="5366"/>
                    <a:pt x="552" y="6023"/>
                  </a:cubicBezTo>
                  <a:cubicBezTo>
                    <a:pt x="552" y="6681"/>
                    <a:pt x="447" y="7233"/>
                    <a:pt x="342" y="7890"/>
                  </a:cubicBezTo>
                  <a:cubicBezTo>
                    <a:pt x="0" y="10520"/>
                    <a:pt x="0" y="13466"/>
                    <a:pt x="447" y="16438"/>
                  </a:cubicBezTo>
                  <a:cubicBezTo>
                    <a:pt x="894" y="19384"/>
                    <a:pt x="1762" y="22224"/>
                    <a:pt x="2735" y="24538"/>
                  </a:cubicBezTo>
                  <a:cubicBezTo>
                    <a:pt x="3840" y="26958"/>
                    <a:pt x="5050" y="29036"/>
                    <a:pt x="6259" y="30561"/>
                  </a:cubicBezTo>
                  <a:cubicBezTo>
                    <a:pt x="6470" y="30903"/>
                    <a:pt x="6575" y="31113"/>
                    <a:pt x="6812" y="31324"/>
                  </a:cubicBezTo>
                  <a:lnTo>
                    <a:pt x="7995" y="32086"/>
                  </a:lnTo>
                  <a:cubicBezTo>
                    <a:pt x="7574" y="31560"/>
                    <a:pt x="7127" y="31008"/>
                    <a:pt x="6680" y="30351"/>
                  </a:cubicBezTo>
                  <a:cubicBezTo>
                    <a:pt x="5602" y="28694"/>
                    <a:pt x="4392" y="26721"/>
                    <a:pt x="3393" y="24328"/>
                  </a:cubicBezTo>
                  <a:cubicBezTo>
                    <a:pt x="2420" y="22014"/>
                    <a:pt x="1552" y="19278"/>
                    <a:pt x="1105" y="16306"/>
                  </a:cubicBezTo>
                  <a:cubicBezTo>
                    <a:pt x="658" y="13361"/>
                    <a:pt x="658" y="10520"/>
                    <a:pt x="999" y="7996"/>
                  </a:cubicBezTo>
                  <a:cubicBezTo>
                    <a:pt x="999" y="7338"/>
                    <a:pt x="1105" y="6786"/>
                    <a:pt x="1210" y="6128"/>
                  </a:cubicBezTo>
                  <a:cubicBezTo>
                    <a:pt x="1315" y="5576"/>
                    <a:pt x="1420" y="4919"/>
                    <a:pt x="1552" y="4366"/>
                  </a:cubicBezTo>
                  <a:cubicBezTo>
                    <a:pt x="1762" y="3288"/>
                    <a:pt x="2078" y="2289"/>
                    <a:pt x="2420" y="1315"/>
                  </a:cubicBezTo>
                  <a:cubicBezTo>
                    <a:pt x="2630" y="868"/>
                    <a:pt x="2735" y="526"/>
                    <a:pt x="2972" y="106"/>
                  </a:cubicBezTo>
                  <a:cubicBezTo>
                    <a:pt x="2867" y="106"/>
                    <a:pt x="2735" y="0"/>
                    <a:pt x="2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8090055" y="3783234"/>
              <a:ext cx="362928" cy="242391"/>
            </a:xfrm>
            <a:custGeom>
              <a:avLst/>
              <a:gdLst/>
              <a:ahLst/>
              <a:cxnLst/>
              <a:rect l="l" t="t" r="r" b="b"/>
              <a:pathLst>
                <a:path w="17438" h="11645" extrusionOk="0">
                  <a:moveTo>
                    <a:pt x="17381" y="0"/>
                  </a:moveTo>
                  <a:cubicBezTo>
                    <a:pt x="17121" y="0"/>
                    <a:pt x="15992" y="314"/>
                    <a:pt x="14361" y="888"/>
                  </a:cubicBezTo>
                  <a:cubicBezTo>
                    <a:pt x="13493" y="1230"/>
                    <a:pt x="12388" y="1782"/>
                    <a:pt x="11178" y="2334"/>
                  </a:cubicBezTo>
                  <a:cubicBezTo>
                    <a:pt x="10074" y="2992"/>
                    <a:pt x="8759" y="3649"/>
                    <a:pt x="7575" y="4517"/>
                  </a:cubicBezTo>
                  <a:cubicBezTo>
                    <a:pt x="6365" y="5280"/>
                    <a:pt x="5156" y="6148"/>
                    <a:pt x="4156" y="7042"/>
                  </a:cubicBezTo>
                  <a:cubicBezTo>
                    <a:pt x="3946" y="7253"/>
                    <a:pt x="3735" y="7463"/>
                    <a:pt x="3499" y="7594"/>
                  </a:cubicBezTo>
                  <a:lnTo>
                    <a:pt x="3946" y="7910"/>
                  </a:lnTo>
                  <a:lnTo>
                    <a:pt x="1" y="11645"/>
                  </a:lnTo>
                  <a:cubicBezTo>
                    <a:pt x="869" y="10882"/>
                    <a:pt x="3841" y="7805"/>
                    <a:pt x="7996" y="5070"/>
                  </a:cubicBezTo>
                  <a:cubicBezTo>
                    <a:pt x="12835" y="1782"/>
                    <a:pt x="17438" y="230"/>
                    <a:pt x="17438" y="20"/>
                  </a:cubicBezTo>
                  <a:cubicBezTo>
                    <a:pt x="17438" y="7"/>
                    <a:pt x="17418" y="0"/>
                    <a:pt x="17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6555237" y="4782708"/>
              <a:ext cx="1468613" cy="115731"/>
            </a:xfrm>
            <a:custGeom>
              <a:avLst/>
              <a:gdLst/>
              <a:ahLst/>
              <a:cxnLst/>
              <a:rect l="l" t="t" r="r" b="b"/>
              <a:pathLst>
                <a:path w="70564" h="5560" extrusionOk="0">
                  <a:moveTo>
                    <a:pt x="70564" y="1"/>
                  </a:moveTo>
                  <a:cubicBezTo>
                    <a:pt x="66513" y="1526"/>
                    <a:pt x="62358" y="2631"/>
                    <a:pt x="57203" y="3499"/>
                  </a:cubicBezTo>
                  <a:cubicBezTo>
                    <a:pt x="53810" y="4051"/>
                    <a:pt x="50286" y="4498"/>
                    <a:pt x="46578" y="4708"/>
                  </a:cubicBezTo>
                  <a:cubicBezTo>
                    <a:pt x="44438" y="4844"/>
                    <a:pt x="42229" y="4902"/>
                    <a:pt x="39991" y="4902"/>
                  </a:cubicBezTo>
                  <a:cubicBezTo>
                    <a:pt x="38323" y="4902"/>
                    <a:pt x="36638" y="4870"/>
                    <a:pt x="34953" y="4814"/>
                  </a:cubicBezTo>
                  <a:cubicBezTo>
                    <a:pt x="31008" y="4603"/>
                    <a:pt x="27168" y="4393"/>
                    <a:pt x="23460" y="4051"/>
                  </a:cubicBezTo>
                  <a:cubicBezTo>
                    <a:pt x="19726" y="3630"/>
                    <a:pt x="16228" y="3183"/>
                    <a:pt x="12809" y="2736"/>
                  </a:cubicBezTo>
                  <a:cubicBezTo>
                    <a:pt x="9416" y="2183"/>
                    <a:pt x="6234" y="1526"/>
                    <a:pt x="3288" y="868"/>
                  </a:cubicBezTo>
                  <a:cubicBezTo>
                    <a:pt x="2183" y="658"/>
                    <a:pt x="1105" y="342"/>
                    <a:pt x="1" y="106"/>
                  </a:cubicBezTo>
                  <a:lnTo>
                    <a:pt x="1" y="106"/>
                  </a:lnTo>
                  <a:cubicBezTo>
                    <a:pt x="553" y="448"/>
                    <a:pt x="974" y="763"/>
                    <a:pt x="1526" y="1105"/>
                  </a:cubicBezTo>
                  <a:cubicBezTo>
                    <a:pt x="2078" y="1210"/>
                    <a:pt x="2631" y="1316"/>
                    <a:pt x="3078" y="1421"/>
                  </a:cubicBezTo>
                  <a:cubicBezTo>
                    <a:pt x="6128" y="2183"/>
                    <a:pt x="9311" y="2841"/>
                    <a:pt x="12703" y="3288"/>
                  </a:cubicBezTo>
                  <a:cubicBezTo>
                    <a:pt x="16096" y="3840"/>
                    <a:pt x="19726" y="4393"/>
                    <a:pt x="23460" y="4708"/>
                  </a:cubicBezTo>
                  <a:cubicBezTo>
                    <a:pt x="27168" y="5050"/>
                    <a:pt x="31008" y="5366"/>
                    <a:pt x="34953" y="5471"/>
                  </a:cubicBezTo>
                  <a:cubicBezTo>
                    <a:pt x="36638" y="5527"/>
                    <a:pt x="38323" y="5559"/>
                    <a:pt x="39991" y="5559"/>
                  </a:cubicBezTo>
                  <a:cubicBezTo>
                    <a:pt x="42229" y="5559"/>
                    <a:pt x="44438" y="5501"/>
                    <a:pt x="46578" y="5366"/>
                  </a:cubicBezTo>
                  <a:cubicBezTo>
                    <a:pt x="50286" y="5155"/>
                    <a:pt x="53916" y="4708"/>
                    <a:pt x="57308" y="4156"/>
                  </a:cubicBezTo>
                  <a:cubicBezTo>
                    <a:pt x="62463" y="3183"/>
                    <a:pt x="66619" y="2183"/>
                    <a:pt x="70564" y="553"/>
                  </a:cubicBezTo>
                  <a:lnTo>
                    <a:pt x="705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8017253" y="4086925"/>
              <a:ext cx="237034" cy="390344"/>
            </a:xfrm>
            <a:custGeom>
              <a:avLst/>
              <a:gdLst/>
              <a:ahLst/>
              <a:cxnLst/>
              <a:rect l="l" t="t" r="r" b="b"/>
              <a:pathLst>
                <a:path w="11389" h="18753" extrusionOk="0">
                  <a:moveTo>
                    <a:pt x="422" y="0"/>
                  </a:moveTo>
                  <a:lnTo>
                    <a:pt x="1" y="447"/>
                  </a:lnTo>
                  <a:cubicBezTo>
                    <a:pt x="1632" y="3393"/>
                    <a:pt x="3709" y="7128"/>
                    <a:pt x="6129" y="11178"/>
                  </a:cubicBezTo>
                  <a:cubicBezTo>
                    <a:pt x="7786" y="13913"/>
                    <a:pt x="9416" y="16438"/>
                    <a:pt x="10942" y="18752"/>
                  </a:cubicBezTo>
                  <a:cubicBezTo>
                    <a:pt x="11073" y="18647"/>
                    <a:pt x="11284" y="18515"/>
                    <a:pt x="11389" y="18305"/>
                  </a:cubicBezTo>
                  <a:cubicBezTo>
                    <a:pt x="9969" y="16122"/>
                    <a:pt x="8443" y="13597"/>
                    <a:pt x="6786" y="10862"/>
                  </a:cubicBezTo>
                  <a:cubicBezTo>
                    <a:pt x="4262" y="6812"/>
                    <a:pt x="2079" y="2972"/>
                    <a:pt x="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5670144" y="2948948"/>
              <a:ext cx="1861075" cy="2168132"/>
            </a:xfrm>
            <a:custGeom>
              <a:avLst/>
              <a:gdLst/>
              <a:ahLst/>
              <a:cxnLst/>
              <a:rect l="l" t="t" r="r" b="b"/>
              <a:pathLst>
                <a:path w="89421" h="104162" extrusionOk="0">
                  <a:moveTo>
                    <a:pt x="44710" y="0"/>
                  </a:moveTo>
                  <a:cubicBezTo>
                    <a:pt x="44053" y="0"/>
                    <a:pt x="43395" y="217"/>
                    <a:pt x="42843" y="651"/>
                  </a:cubicBezTo>
                  <a:cubicBezTo>
                    <a:pt x="38030" y="4701"/>
                    <a:pt x="25432" y="13485"/>
                    <a:pt x="3630" y="17851"/>
                  </a:cubicBezTo>
                  <a:cubicBezTo>
                    <a:pt x="2210" y="18193"/>
                    <a:pt x="1315" y="19271"/>
                    <a:pt x="1210" y="20718"/>
                  </a:cubicBezTo>
                  <a:cubicBezTo>
                    <a:pt x="658" y="32001"/>
                    <a:pt x="0" y="80971"/>
                    <a:pt x="25091" y="94463"/>
                  </a:cubicBezTo>
                  <a:cubicBezTo>
                    <a:pt x="32665" y="98513"/>
                    <a:pt x="38583" y="100591"/>
                    <a:pt x="43080" y="103668"/>
                  </a:cubicBezTo>
                  <a:cubicBezTo>
                    <a:pt x="43566" y="103997"/>
                    <a:pt x="44138" y="104161"/>
                    <a:pt x="44714" y="104161"/>
                  </a:cubicBezTo>
                  <a:cubicBezTo>
                    <a:pt x="45289" y="104161"/>
                    <a:pt x="45868" y="103997"/>
                    <a:pt x="46367" y="103668"/>
                  </a:cubicBezTo>
                  <a:cubicBezTo>
                    <a:pt x="50865" y="100591"/>
                    <a:pt x="56782" y="98513"/>
                    <a:pt x="64330" y="94463"/>
                  </a:cubicBezTo>
                  <a:cubicBezTo>
                    <a:pt x="89420" y="80971"/>
                    <a:pt x="88658" y="32001"/>
                    <a:pt x="88211" y="20718"/>
                  </a:cubicBezTo>
                  <a:cubicBezTo>
                    <a:pt x="88105" y="19271"/>
                    <a:pt x="87132" y="18193"/>
                    <a:pt x="85817" y="17851"/>
                  </a:cubicBezTo>
                  <a:cubicBezTo>
                    <a:pt x="63883" y="13485"/>
                    <a:pt x="51391" y="4701"/>
                    <a:pt x="46578" y="651"/>
                  </a:cubicBezTo>
                  <a:cubicBezTo>
                    <a:pt x="46025" y="217"/>
                    <a:pt x="45368" y="0"/>
                    <a:pt x="447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5754435" y="3035289"/>
              <a:ext cx="1692493" cy="1995971"/>
            </a:xfrm>
            <a:custGeom>
              <a:avLst/>
              <a:gdLst/>
              <a:ahLst/>
              <a:cxnLst/>
              <a:rect l="l" t="t" r="r" b="b"/>
              <a:pathLst>
                <a:path w="81321" h="95891" extrusionOk="0">
                  <a:moveTo>
                    <a:pt x="40660" y="790"/>
                  </a:moveTo>
                  <a:cubicBezTo>
                    <a:pt x="41213" y="790"/>
                    <a:pt x="41765" y="1000"/>
                    <a:pt x="42081" y="1316"/>
                  </a:cubicBezTo>
                  <a:cubicBezTo>
                    <a:pt x="46157" y="4735"/>
                    <a:pt x="57755" y="13046"/>
                    <a:pt x="78138" y="17096"/>
                  </a:cubicBezTo>
                  <a:cubicBezTo>
                    <a:pt x="79137" y="17333"/>
                    <a:pt x="79900" y="18201"/>
                    <a:pt x="80005" y="19305"/>
                  </a:cubicBezTo>
                  <a:cubicBezTo>
                    <a:pt x="80216" y="24565"/>
                    <a:pt x="80452" y="38136"/>
                    <a:pt x="77822" y="52180"/>
                  </a:cubicBezTo>
                  <a:cubicBezTo>
                    <a:pt x="74535" y="69591"/>
                    <a:pt x="67960" y="81110"/>
                    <a:pt x="58413" y="86265"/>
                  </a:cubicBezTo>
                  <a:cubicBezTo>
                    <a:pt x="55467" y="87896"/>
                    <a:pt x="52732" y="89105"/>
                    <a:pt x="50418" y="90210"/>
                  </a:cubicBezTo>
                  <a:cubicBezTo>
                    <a:pt x="47130" y="91735"/>
                    <a:pt x="44395" y="93050"/>
                    <a:pt x="41975" y="94681"/>
                  </a:cubicBezTo>
                  <a:cubicBezTo>
                    <a:pt x="41594" y="94957"/>
                    <a:pt x="41127" y="95095"/>
                    <a:pt x="40660" y="95095"/>
                  </a:cubicBezTo>
                  <a:cubicBezTo>
                    <a:pt x="40194" y="95095"/>
                    <a:pt x="39727" y="94957"/>
                    <a:pt x="39345" y="94681"/>
                  </a:cubicBezTo>
                  <a:cubicBezTo>
                    <a:pt x="36952" y="93050"/>
                    <a:pt x="34191" y="91735"/>
                    <a:pt x="30903" y="90210"/>
                  </a:cubicBezTo>
                  <a:cubicBezTo>
                    <a:pt x="28510" y="89105"/>
                    <a:pt x="25880" y="87896"/>
                    <a:pt x="22908" y="86265"/>
                  </a:cubicBezTo>
                  <a:cubicBezTo>
                    <a:pt x="13282" y="81110"/>
                    <a:pt x="6812" y="69591"/>
                    <a:pt x="3525" y="52180"/>
                  </a:cubicBezTo>
                  <a:cubicBezTo>
                    <a:pt x="895" y="38136"/>
                    <a:pt x="1105" y="24565"/>
                    <a:pt x="1316" y="19305"/>
                  </a:cubicBezTo>
                  <a:cubicBezTo>
                    <a:pt x="1447" y="18201"/>
                    <a:pt x="2210" y="17333"/>
                    <a:pt x="3183" y="17096"/>
                  </a:cubicBezTo>
                  <a:cubicBezTo>
                    <a:pt x="23460" y="13046"/>
                    <a:pt x="35190" y="4735"/>
                    <a:pt x="39240" y="1316"/>
                  </a:cubicBezTo>
                  <a:cubicBezTo>
                    <a:pt x="39582" y="1000"/>
                    <a:pt x="40108" y="790"/>
                    <a:pt x="40660" y="790"/>
                  </a:cubicBezTo>
                  <a:close/>
                  <a:moveTo>
                    <a:pt x="40660" y="1"/>
                  </a:moveTo>
                  <a:cubicBezTo>
                    <a:pt x="39898" y="1"/>
                    <a:pt x="39240" y="238"/>
                    <a:pt x="38688" y="658"/>
                  </a:cubicBezTo>
                  <a:cubicBezTo>
                    <a:pt x="34638" y="4077"/>
                    <a:pt x="23145" y="12283"/>
                    <a:pt x="3078" y="16333"/>
                  </a:cubicBezTo>
                  <a:cubicBezTo>
                    <a:pt x="1657" y="16675"/>
                    <a:pt x="553" y="17753"/>
                    <a:pt x="553" y="19200"/>
                  </a:cubicBezTo>
                  <a:cubicBezTo>
                    <a:pt x="342" y="24460"/>
                    <a:pt x="1" y="38267"/>
                    <a:pt x="2631" y="52285"/>
                  </a:cubicBezTo>
                  <a:cubicBezTo>
                    <a:pt x="6050" y="70038"/>
                    <a:pt x="12730" y="81768"/>
                    <a:pt x="22592" y="87028"/>
                  </a:cubicBezTo>
                  <a:cubicBezTo>
                    <a:pt x="25538" y="88553"/>
                    <a:pt x="28168" y="89868"/>
                    <a:pt x="30587" y="90973"/>
                  </a:cubicBezTo>
                  <a:cubicBezTo>
                    <a:pt x="33770" y="92498"/>
                    <a:pt x="36610" y="93813"/>
                    <a:pt x="38925" y="95339"/>
                  </a:cubicBezTo>
                  <a:cubicBezTo>
                    <a:pt x="39451" y="95680"/>
                    <a:pt x="40003" y="95891"/>
                    <a:pt x="40660" y="95891"/>
                  </a:cubicBezTo>
                  <a:cubicBezTo>
                    <a:pt x="41318" y="95891"/>
                    <a:pt x="41870" y="95680"/>
                    <a:pt x="42423" y="95339"/>
                  </a:cubicBezTo>
                  <a:cubicBezTo>
                    <a:pt x="44711" y="93813"/>
                    <a:pt x="47577" y="92498"/>
                    <a:pt x="50760" y="90973"/>
                  </a:cubicBezTo>
                  <a:cubicBezTo>
                    <a:pt x="53153" y="89868"/>
                    <a:pt x="55783" y="88553"/>
                    <a:pt x="58755" y="87028"/>
                  </a:cubicBezTo>
                  <a:cubicBezTo>
                    <a:pt x="68617" y="81768"/>
                    <a:pt x="75298" y="70038"/>
                    <a:pt x="78585" y="52285"/>
                  </a:cubicBezTo>
                  <a:cubicBezTo>
                    <a:pt x="81320" y="38267"/>
                    <a:pt x="81005" y="24460"/>
                    <a:pt x="80768" y="19200"/>
                  </a:cubicBezTo>
                  <a:cubicBezTo>
                    <a:pt x="80663" y="17753"/>
                    <a:pt x="79690" y="16675"/>
                    <a:pt x="78243" y="16333"/>
                  </a:cubicBezTo>
                  <a:cubicBezTo>
                    <a:pt x="58097" y="12283"/>
                    <a:pt x="46683" y="4077"/>
                    <a:pt x="42633" y="658"/>
                  </a:cubicBezTo>
                  <a:cubicBezTo>
                    <a:pt x="42081" y="238"/>
                    <a:pt x="41423" y="1"/>
                    <a:pt x="40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176450" y="3532913"/>
              <a:ext cx="848442" cy="848544"/>
            </a:xfrm>
            <a:custGeom>
              <a:avLst/>
              <a:gdLst/>
              <a:ahLst/>
              <a:cxnLst/>
              <a:rect l="l" t="t" r="r" b="b"/>
              <a:pathLst>
                <a:path w="40766" h="40766" extrusionOk="0">
                  <a:moveTo>
                    <a:pt x="20068" y="1"/>
                  </a:moveTo>
                  <a:cubicBezTo>
                    <a:pt x="17543" y="1"/>
                    <a:pt x="15571" y="1973"/>
                    <a:pt x="15571" y="4498"/>
                  </a:cubicBezTo>
                  <a:lnTo>
                    <a:pt x="15571" y="15544"/>
                  </a:lnTo>
                  <a:lnTo>
                    <a:pt x="4498" y="15544"/>
                  </a:lnTo>
                  <a:cubicBezTo>
                    <a:pt x="1973" y="15544"/>
                    <a:pt x="1" y="17516"/>
                    <a:pt x="1" y="20041"/>
                  </a:cubicBezTo>
                  <a:lnTo>
                    <a:pt x="1" y="20699"/>
                  </a:lnTo>
                  <a:cubicBezTo>
                    <a:pt x="1" y="23224"/>
                    <a:pt x="1973" y="25196"/>
                    <a:pt x="4498" y="25196"/>
                  </a:cubicBezTo>
                  <a:lnTo>
                    <a:pt x="15571" y="25196"/>
                  </a:lnTo>
                  <a:lnTo>
                    <a:pt x="15571" y="36268"/>
                  </a:lnTo>
                  <a:cubicBezTo>
                    <a:pt x="15571" y="38688"/>
                    <a:pt x="17543" y="40766"/>
                    <a:pt x="20068" y="40766"/>
                  </a:cubicBezTo>
                  <a:lnTo>
                    <a:pt x="20725" y="40766"/>
                  </a:lnTo>
                  <a:cubicBezTo>
                    <a:pt x="23250" y="40766"/>
                    <a:pt x="25223" y="38688"/>
                    <a:pt x="25223" y="36268"/>
                  </a:cubicBezTo>
                  <a:lnTo>
                    <a:pt x="25223" y="25196"/>
                  </a:lnTo>
                  <a:lnTo>
                    <a:pt x="36269" y="25196"/>
                  </a:lnTo>
                  <a:cubicBezTo>
                    <a:pt x="38688" y="25196"/>
                    <a:pt x="40766" y="23224"/>
                    <a:pt x="40766" y="20699"/>
                  </a:cubicBezTo>
                  <a:lnTo>
                    <a:pt x="40766" y="20041"/>
                  </a:lnTo>
                  <a:cubicBezTo>
                    <a:pt x="40766" y="17516"/>
                    <a:pt x="38688" y="15544"/>
                    <a:pt x="36269" y="15544"/>
                  </a:cubicBezTo>
                  <a:lnTo>
                    <a:pt x="25223" y="15544"/>
                  </a:lnTo>
                  <a:lnTo>
                    <a:pt x="25223" y="4498"/>
                  </a:lnTo>
                  <a:cubicBezTo>
                    <a:pt x="25223" y="1973"/>
                    <a:pt x="23250" y="1"/>
                    <a:pt x="20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682776" y="2380449"/>
              <a:ext cx="164231" cy="335871"/>
            </a:xfrm>
            <a:custGeom>
              <a:avLst/>
              <a:gdLst/>
              <a:ahLst/>
              <a:cxnLst/>
              <a:rect l="l" t="t" r="r" b="b"/>
              <a:pathLst>
                <a:path w="7891" h="16136" extrusionOk="0">
                  <a:moveTo>
                    <a:pt x="6111" y="1"/>
                  </a:moveTo>
                  <a:cubicBezTo>
                    <a:pt x="4182" y="1"/>
                    <a:pt x="2119" y="1059"/>
                    <a:pt x="1210" y="2662"/>
                  </a:cubicBezTo>
                  <a:cubicBezTo>
                    <a:pt x="106" y="4503"/>
                    <a:pt x="0" y="6713"/>
                    <a:pt x="448" y="8790"/>
                  </a:cubicBezTo>
                  <a:cubicBezTo>
                    <a:pt x="895" y="10658"/>
                    <a:pt x="1552" y="12525"/>
                    <a:pt x="2867" y="13945"/>
                  </a:cubicBezTo>
                  <a:cubicBezTo>
                    <a:pt x="4117" y="15195"/>
                    <a:pt x="5842" y="16136"/>
                    <a:pt x="7613" y="16136"/>
                  </a:cubicBezTo>
                  <a:cubicBezTo>
                    <a:pt x="7705" y="16136"/>
                    <a:pt x="7798" y="16133"/>
                    <a:pt x="7890" y="16128"/>
                  </a:cubicBezTo>
                  <a:lnTo>
                    <a:pt x="6681" y="32"/>
                  </a:lnTo>
                  <a:cubicBezTo>
                    <a:pt x="6493" y="11"/>
                    <a:pt x="6303" y="1"/>
                    <a:pt x="6111" y="1"/>
                  </a:cubicBezTo>
                  <a:close/>
                </a:path>
              </a:pathLst>
            </a:custGeom>
            <a:solidFill>
              <a:srgbClr val="FD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28751" y="2428740"/>
              <a:ext cx="109495" cy="248552"/>
            </a:xfrm>
            <a:custGeom>
              <a:avLst/>
              <a:gdLst/>
              <a:ahLst/>
              <a:cxnLst/>
              <a:rect l="l" t="t" r="r" b="b"/>
              <a:pathLst>
                <a:path w="5261" h="11941" extrusionOk="0">
                  <a:moveTo>
                    <a:pt x="1" y="1"/>
                  </a:moveTo>
                  <a:cubicBezTo>
                    <a:pt x="1" y="106"/>
                    <a:pt x="763" y="448"/>
                    <a:pt x="1631" y="1210"/>
                  </a:cubicBezTo>
                  <a:cubicBezTo>
                    <a:pt x="2499" y="1973"/>
                    <a:pt x="3604" y="3393"/>
                    <a:pt x="4156" y="5261"/>
                  </a:cubicBezTo>
                  <a:cubicBezTo>
                    <a:pt x="4708" y="7023"/>
                    <a:pt x="4919" y="8758"/>
                    <a:pt x="4919" y="9968"/>
                  </a:cubicBezTo>
                  <a:cubicBezTo>
                    <a:pt x="5024" y="11178"/>
                    <a:pt x="5024" y="11941"/>
                    <a:pt x="5129" y="11941"/>
                  </a:cubicBezTo>
                  <a:cubicBezTo>
                    <a:pt x="5129" y="11941"/>
                    <a:pt x="5261" y="11178"/>
                    <a:pt x="5261" y="9968"/>
                  </a:cubicBezTo>
                  <a:cubicBezTo>
                    <a:pt x="5261" y="8653"/>
                    <a:pt x="5261" y="6917"/>
                    <a:pt x="4603" y="5050"/>
                  </a:cubicBezTo>
                  <a:cubicBezTo>
                    <a:pt x="4051" y="3183"/>
                    <a:pt x="2841" y="1763"/>
                    <a:pt x="1842" y="1000"/>
                  </a:cubicBezTo>
                  <a:cubicBezTo>
                    <a:pt x="869" y="10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64881" y="2497179"/>
              <a:ext cx="48181" cy="123183"/>
            </a:xfrm>
            <a:custGeom>
              <a:avLst/>
              <a:gdLst/>
              <a:ahLst/>
              <a:cxnLst/>
              <a:rect l="l" t="t" r="r" b="b"/>
              <a:pathLst>
                <a:path w="2315" h="5918" extrusionOk="0">
                  <a:moveTo>
                    <a:pt x="1973" y="0"/>
                  </a:moveTo>
                  <a:cubicBezTo>
                    <a:pt x="1973" y="0"/>
                    <a:pt x="1552" y="105"/>
                    <a:pt x="1000" y="552"/>
                  </a:cubicBezTo>
                  <a:cubicBezTo>
                    <a:pt x="553" y="1105"/>
                    <a:pt x="0" y="1973"/>
                    <a:pt x="106" y="3077"/>
                  </a:cubicBezTo>
                  <a:cubicBezTo>
                    <a:pt x="106" y="4155"/>
                    <a:pt x="763" y="5050"/>
                    <a:pt x="1315" y="5470"/>
                  </a:cubicBezTo>
                  <a:cubicBezTo>
                    <a:pt x="1868" y="5918"/>
                    <a:pt x="2315" y="5918"/>
                    <a:pt x="2315" y="5918"/>
                  </a:cubicBezTo>
                  <a:cubicBezTo>
                    <a:pt x="2315" y="5812"/>
                    <a:pt x="1973" y="5602"/>
                    <a:pt x="1552" y="5155"/>
                  </a:cubicBezTo>
                  <a:cubicBezTo>
                    <a:pt x="1105" y="4708"/>
                    <a:pt x="658" y="3945"/>
                    <a:pt x="553" y="3077"/>
                  </a:cubicBezTo>
                  <a:cubicBezTo>
                    <a:pt x="553" y="2078"/>
                    <a:pt x="895" y="1315"/>
                    <a:pt x="1315" y="763"/>
                  </a:cubicBezTo>
                  <a:cubicBezTo>
                    <a:pt x="1657" y="342"/>
                    <a:pt x="1973" y="105"/>
                    <a:pt x="19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7622606" y="2379512"/>
              <a:ext cx="228271" cy="342053"/>
            </a:xfrm>
            <a:custGeom>
              <a:avLst/>
              <a:gdLst/>
              <a:ahLst/>
              <a:cxnLst/>
              <a:rect l="l" t="t" r="r" b="b"/>
              <a:pathLst>
                <a:path w="10968" h="16433" extrusionOk="0">
                  <a:moveTo>
                    <a:pt x="4664" y="1"/>
                  </a:moveTo>
                  <a:cubicBezTo>
                    <a:pt x="3987" y="1"/>
                    <a:pt x="3329" y="90"/>
                    <a:pt x="2841" y="288"/>
                  </a:cubicBezTo>
                  <a:lnTo>
                    <a:pt x="1" y="16278"/>
                  </a:lnTo>
                  <a:cubicBezTo>
                    <a:pt x="496" y="16382"/>
                    <a:pt x="1031" y="16432"/>
                    <a:pt x="1584" y="16432"/>
                  </a:cubicBezTo>
                  <a:cubicBezTo>
                    <a:pt x="3970" y="16432"/>
                    <a:pt x="6712" y="15506"/>
                    <a:pt x="8206" y="13990"/>
                  </a:cubicBezTo>
                  <a:cubicBezTo>
                    <a:pt x="9416" y="12570"/>
                    <a:pt x="10179" y="10703"/>
                    <a:pt x="10626" y="8835"/>
                  </a:cubicBezTo>
                  <a:cubicBezTo>
                    <a:pt x="10968" y="6758"/>
                    <a:pt x="10968" y="4548"/>
                    <a:pt x="9863" y="2707"/>
                  </a:cubicBezTo>
                  <a:cubicBezTo>
                    <a:pt x="9311" y="1708"/>
                    <a:pt x="8206" y="840"/>
                    <a:pt x="7023" y="393"/>
                  </a:cubicBezTo>
                  <a:cubicBezTo>
                    <a:pt x="6406" y="144"/>
                    <a:pt x="5520" y="1"/>
                    <a:pt x="4664" y="1"/>
                  </a:cubicBezTo>
                  <a:close/>
                </a:path>
              </a:pathLst>
            </a:custGeom>
            <a:solidFill>
              <a:srgbClr val="FDB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6819618" y="1971830"/>
              <a:ext cx="898809" cy="1022745"/>
            </a:xfrm>
            <a:custGeom>
              <a:avLst/>
              <a:gdLst/>
              <a:ahLst/>
              <a:cxnLst/>
              <a:rect l="l" t="t" r="r" b="b"/>
              <a:pathLst>
                <a:path w="43186" h="49135" extrusionOk="0">
                  <a:moveTo>
                    <a:pt x="20027" y="1"/>
                  </a:moveTo>
                  <a:cubicBezTo>
                    <a:pt x="15164" y="1"/>
                    <a:pt x="10036" y="887"/>
                    <a:pt x="6365" y="4094"/>
                  </a:cubicBezTo>
                  <a:cubicBezTo>
                    <a:pt x="3840" y="6172"/>
                    <a:pt x="2210" y="9249"/>
                    <a:pt x="1210" y="12299"/>
                  </a:cubicBezTo>
                  <a:cubicBezTo>
                    <a:pt x="342" y="15482"/>
                    <a:pt x="106" y="18769"/>
                    <a:pt x="0" y="21952"/>
                  </a:cubicBezTo>
                  <a:cubicBezTo>
                    <a:pt x="0" y="24923"/>
                    <a:pt x="106" y="27869"/>
                    <a:pt x="342" y="30709"/>
                  </a:cubicBezTo>
                  <a:cubicBezTo>
                    <a:pt x="763" y="35864"/>
                    <a:pt x="1973" y="41229"/>
                    <a:pt x="5602" y="44754"/>
                  </a:cubicBezTo>
                  <a:cubicBezTo>
                    <a:pt x="9447" y="48306"/>
                    <a:pt x="14799" y="49135"/>
                    <a:pt x="19911" y="49135"/>
                  </a:cubicBezTo>
                  <a:cubicBezTo>
                    <a:pt x="20324" y="49135"/>
                    <a:pt x="20736" y="49129"/>
                    <a:pt x="21146" y="49119"/>
                  </a:cubicBezTo>
                  <a:cubicBezTo>
                    <a:pt x="25091" y="49119"/>
                    <a:pt x="29167" y="48593"/>
                    <a:pt x="32665" y="46726"/>
                  </a:cubicBezTo>
                  <a:cubicBezTo>
                    <a:pt x="39135" y="43439"/>
                    <a:pt x="41002" y="35759"/>
                    <a:pt x="41765" y="29184"/>
                  </a:cubicBezTo>
                  <a:cubicBezTo>
                    <a:pt x="42528" y="22162"/>
                    <a:pt x="43185" y="14167"/>
                    <a:pt x="39240" y="7934"/>
                  </a:cubicBezTo>
                  <a:cubicBezTo>
                    <a:pt x="37925" y="5724"/>
                    <a:pt x="36058" y="3989"/>
                    <a:pt x="33875" y="2884"/>
                  </a:cubicBezTo>
                  <a:cubicBezTo>
                    <a:pt x="30245" y="1017"/>
                    <a:pt x="25880" y="254"/>
                    <a:pt x="21935" y="44"/>
                  </a:cubicBezTo>
                  <a:cubicBezTo>
                    <a:pt x="21306" y="16"/>
                    <a:pt x="20669" y="1"/>
                    <a:pt x="20027" y="1"/>
                  </a:cubicBezTo>
                  <a:close/>
                </a:path>
              </a:pathLst>
            </a:custGeom>
            <a:solidFill>
              <a:srgbClr val="FDB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7009000" y="2438047"/>
              <a:ext cx="54758" cy="56652"/>
            </a:xfrm>
            <a:custGeom>
              <a:avLst/>
              <a:gdLst/>
              <a:ahLst/>
              <a:cxnLst/>
              <a:rect l="l" t="t" r="r" b="b"/>
              <a:pathLst>
                <a:path w="2631" h="5366" extrusionOk="0">
                  <a:moveTo>
                    <a:pt x="1315" y="1"/>
                  </a:moveTo>
                  <a:cubicBezTo>
                    <a:pt x="553" y="1"/>
                    <a:pt x="0" y="1210"/>
                    <a:pt x="0" y="2631"/>
                  </a:cubicBezTo>
                  <a:cubicBezTo>
                    <a:pt x="0" y="4156"/>
                    <a:pt x="553" y="5366"/>
                    <a:pt x="1315" y="5366"/>
                  </a:cubicBezTo>
                  <a:cubicBezTo>
                    <a:pt x="2078" y="5366"/>
                    <a:pt x="2630" y="4156"/>
                    <a:pt x="2630" y="2631"/>
                  </a:cubicBezTo>
                  <a:cubicBezTo>
                    <a:pt x="2630" y="1210"/>
                    <a:pt x="2078" y="1"/>
                    <a:pt x="1315" y="1"/>
                  </a:cubicBezTo>
                  <a:close/>
                </a:path>
              </a:pathLst>
            </a:custGeom>
            <a:solidFill>
              <a:srgbClr val="461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7310065" y="2438047"/>
              <a:ext cx="54758" cy="56652"/>
            </a:xfrm>
            <a:custGeom>
              <a:avLst/>
              <a:gdLst/>
              <a:ahLst/>
              <a:cxnLst/>
              <a:rect l="l" t="t" r="r" b="b"/>
              <a:pathLst>
                <a:path w="2631" h="5366" extrusionOk="0">
                  <a:moveTo>
                    <a:pt x="1315" y="1"/>
                  </a:moveTo>
                  <a:cubicBezTo>
                    <a:pt x="553" y="1"/>
                    <a:pt x="0" y="1210"/>
                    <a:pt x="0" y="2631"/>
                  </a:cubicBezTo>
                  <a:cubicBezTo>
                    <a:pt x="0" y="4156"/>
                    <a:pt x="553" y="5366"/>
                    <a:pt x="1315" y="5366"/>
                  </a:cubicBezTo>
                  <a:cubicBezTo>
                    <a:pt x="2078" y="5366"/>
                    <a:pt x="2630" y="4156"/>
                    <a:pt x="2630" y="2631"/>
                  </a:cubicBezTo>
                  <a:cubicBezTo>
                    <a:pt x="2630" y="1210"/>
                    <a:pt x="2078" y="1"/>
                    <a:pt x="1315" y="1"/>
                  </a:cubicBezTo>
                  <a:close/>
                </a:path>
              </a:pathLst>
            </a:custGeom>
            <a:solidFill>
              <a:srgbClr val="461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6931277" y="2251146"/>
              <a:ext cx="157676" cy="87485"/>
            </a:xfrm>
            <a:custGeom>
              <a:avLst/>
              <a:gdLst/>
              <a:ahLst/>
              <a:cxnLst/>
              <a:rect l="l" t="t" r="r" b="b"/>
              <a:pathLst>
                <a:path w="7576" h="4203" extrusionOk="0">
                  <a:moveTo>
                    <a:pt x="5280" y="1"/>
                  </a:moveTo>
                  <a:cubicBezTo>
                    <a:pt x="4643" y="1"/>
                    <a:pt x="3913" y="134"/>
                    <a:pt x="3183" y="432"/>
                  </a:cubicBezTo>
                  <a:cubicBezTo>
                    <a:pt x="1316" y="1090"/>
                    <a:pt x="1" y="2405"/>
                    <a:pt x="343" y="3273"/>
                  </a:cubicBezTo>
                  <a:cubicBezTo>
                    <a:pt x="536" y="3887"/>
                    <a:pt x="1316" y="4203"/>
                    <a:pt x="2322" y="4203"/>
                  </a:cubicBezTo>
                  <a:cubicBezTo>
                    <a:pt x="2953" y="4203"/>
                    <a:pt x="3673" y="4078"/>
                    <a:pt x="4393" y="3825"/>
                  </a:cubicBezTo>
                  <a:cubicBezTo>
                    <a:pt x="6260" y="3167"/>
                    <a:pt x="7575" y="1852"/>
                    <a:pt x="7233" y="853"/>
                  </a:cubicBezTo>
                  <a:cubicBezTo>
                    <a:pt x="7041" y="324"/>
                    <a:pt x="6273" y="1"/>
                    <a:pt x="5280" y="1"/>
                  </a:cubicBezTo>
                  <a:close/>
                </a:path>
              </a:pathLst>
            </a:custGeom>
            <a:solidFill>
              <a:srgbClr val="8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7319368" y="2251146"/>
              <a:ext cx="157114" cy="87485"/>
            </a:xfrm>
            <a:custGeom>
              <a:avLst/>
              <a:gdLst/>
              <a:ahLst/>
              <a:cxnLst/>
              <a:rect l="l" t="t" r="r" b="b"/>
              <a:pathLst>
                <a:path w="7549" h="4203" extrusionOk="0">
                  <a:moveTo>
                    <a:pt x="2288" y="1"/>
                  </a:moveTo>
                  <a:cubicBezTo>
                    <a:pt x="1298" y="1"/>
                    <a:pt x="524" y="324"/>
                    <a:pt x="316" y="853"/>
                  </a:cubicBezTo>
                  <a:cubicBezTo>
                    <a:pt x="0" y="1852"/>
                    <a:pt x="1315" y="3167"/>
                    <a:pt x="3183" y="3825"/>
                  </a:cubicBezTo>
                  <a:cubicBezTo>
                    <a:pt x="3943" y="4078"/>
                    <a:pt x="4668" y="4203"/>
                    <a:pt x="5292" y="4203"/>
                  </a:cubicBezTo>
                  <a:cubicBezTo>
                    <a:pt x="6286" y="4203"/>
                    <a:pt x="7023" y="3887"/>
                    <a:pt x="7233" y="3273"/>
                  </a:cubicBezTo>
                  <a:cubicBezTo>
                    <a:pt x="7548" y="2405"/>
                    <a:pt x="6339" y="1090"/>
                    <a:pt x="4366" y="432"/>
                  </a:cubicBezTo>
                  <a:cubicBezTo>
                    <a:pt x="3646" y="134"/>
                    <a:pt x="2923" y="1"/>
                    <a:pt x="2288" y="1"/>
                  </a:cubicBezTo>
                  <a:close/>
                </a:path>
              </a:pathLst>
            </a:custGeom>
            <a:solidFill>
              <a:srgbClr val="8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7150225" y="2643342"/>
              <a:ext cx="141796" cy="80471"/>
            </a:xfrm>
            <a:custGeom>
              <a:avLst/>
              <a:gdLst/>
              <a:ahLst/>
              <a:cxnLst/>
              <a:rect l="l" t="t" r="r" b="b"/>
              <a:pathLst>
                <a:path w="6813" h="3866" extrusionOk="0">
                  <a:moveTo>
                    <a:pt x="6812" y="0"/>
                  </a:moveTo>
                  <a:lnTo>
                    <a:pt x="6812" y="0"/>
                  </a:lnTo>
                  <a:cubicBezTo>
                    <a:pt x="4498" y="552"/>
                    <a:pt x="2210" y="973"/>
                    <a:pt x="1" y="1315"/>
                  </a:cubicBezTo>
                  <a:cubicBezTo>
                    <a:pt x="508" y="2812"/>
                    <a:pt x="1746" y="3866"/>
                    <a:pt x="3228" y="3866"/>
                  </a:cubicBezTo>
                  <a:cubicBezTo>
                    <a:pt x="3360" y="3866"/>
                    <a:pt x="3494" y="3857"/>
                    <a:pt x="3630" y="3840"/>
                  </a:cubicBezTo>
                  <a:cubicBezTo>
                    <a:pt x="5497" y="3708"/>
                    <a:pt x="6812" y="1973"/>
                    <a:pt x="6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7419539" y="4123164"/>
              <a:ext cx="625103" cy="452789"/>
            </a:xfrm>
            <a:custGeom>
              <a:avLst/>
              <a:gdLst/>
              <a:ahLst/>
              <a:cxnLst/>
              <a:rect l="l" t="t" r="r" b="b"/>
              <a:pathLst>
                <a:path w="30035" h="21753" extrusionOk="0">
                  <a:moveTo>
                    <a:pt x="11552" y="0"/>
                  </a:moveTo>
                  <a:cubicBezTo>
                    <a:pt x="11326" y="0"/>
                    <a:pt x="11097" y="7"/>
                    <a:pt x="10862" y="21"/>
                  </a:cubicBezTo>
                  <a:cubicBezTo>
                    <a:pt x="8653" y="127"/>
                    <a:pt x="6128" y="889"/>
                    <a:pt x="4603" y="2651"/>
                  </a:cubicBezTo>
                  <a:cubicBezTo>
                    <a:pt x="4498" y="2757"/>
                    <a:pt x="4392" y="2862"/>
                    <a:pt x="4392" y="2967"/>
                  </a:cubicBezTo>
                  <a:cubicBezTo>
                    <a:pt x="4287" y="3204"/>
                    <a:pt x="4498" y="3519"/>
                    <a:pt x="4813" y="3624"/>
                  </a:cubicBezTo>
                  <a:cubicBezTo>
                    <a:pt x="5050" y="3756"/>
                    <a:pt x="5365" y="3756"/>
                    <a:pt x="5602" y="3756"/>
                  </a:cubicBezTo>
                  <a:cubicBezTo>
                    <a:pt x="7213" y="3659"/>
                    <a:pt x="9010" y="3404"/>
                    <a:pt x="10676" y="3404"/>
                  </a:cubicBezTo>
                  <a:cubicBezTo>
                    <a:pt x="11268" y="3404"/>
                    <a:pt x="11843" y="3437"/>
                    <a:pt x="12388" y="3519"/>
                  </a:cubicBezTo>
                  <a:cubicBezTo>
                    <a:pt x="14150" y="3861"/>
                    <a:pt x="16227" y="4519"/>
                    <a:pt x="17753" y="5281"/>
                  </a:cubicBezTo>
                  <a:cubicBezTo>
                    <a:pt x="13703" y="6149"/>
                    <a:pt x="9547" y="5597"/>
                    <a:pt x="5813" y="7569"/>
                  </a:cubicBezTo>
                  <a:cubicBezTo>
                    <a:pt x="4813" y="8122"/>
                    <a:pt x="0" y="11409"/>
                    <a:pt x="1762" y="12829"/>
                  </a:cubicBezTo>
                  <a:cubicBezTo>
                    <a:pt x="2022" y="13017"/>
                    <a:pt x="2269" y="13093"/>
                    <a:pt x="2504" y="13093"/>
                  </a:cubicBezTo>
                  <a:cubicBezTo>
                    <a:pt x="2960" y="13093"/>
                    <a:pt x="3370" y="12809"/>
                    <a:pt x="3735" y="12514"/>
                  </a:cubicBezTo>
                  <a:cubicBezTo>
                    <a:pt x="7435" y="9799"/>
                    <a:pt x="12058" y="8752"/>
                    <a:pt x="16580" y="8752"/>
                  </a:cubicBezTo>
                  <a:cubicBezTo>
                    <a:pt x="17007" y="8752"/>
                    <a:pt x="17433" y="8761"/>
                    <a:pt x="17858" y="8779"/>
                  </a:cubicBezTo>
                  <a:cubicBezTo>
                    <a:pt x="17437" y="9121"/>
                    <a:pt x="16885" y="9226"/>
                    <a:pt x="16333" y="9437"/>
                  </a:cubicBezTo>
                  <a:cubicBezTo>
                    <a:pt x="14465" y="9884"/>
                    <a:pt x="12598" y="10199"/>
                    <a:pt x="10862" y="10988"/>
                  </a:cubicBezTo>
                  <a:cubicBezTo>
                    <a:pt x="8653" y="11962"/>
                    <a:pt x="6575" y="13618"/>
                    <a:pt x="5155" y="15591"/>
                  </a:cubicBezTo>
                  <a:cubicBezTo>
                    <a:pt x="4945" y="15801"/>
                    <a:pt x="4708" y="16117"/>
                    <a:pt x="4708" y="16459"/>
                  </a:cubicBezTo>
                  <a:cubicBezTo>
                    <a:pt x="4603" y="16774"/>
                    <a:pt x="4708" y="17116"/>
                    <a:pt x="4945" y="17327"/>
                  </a:cubicBezTo>
                  <a:cubicBezTo>
                    <a:pt x="5050" y="17432"/>
                    <a:pt x="5260" y="17432"/>
                    <a:pt x="5471" y="17432"/>
                  </a:cubicBezTo>
                  <a:cubicBezTo>
                    <a:pt x="5556" y="17452"/>
                    <a:pt x="5641" y="17461"/>
                    <a:pt x="5726" y="17461"/>
                  </a:cubicBezTo>
                  <a:cubicBezTo>
                    <a:pt x="6193" y="17461"/>
                    <a:pt x="6660" y="17189"/>
                    <a:pt x="7128" y="17011"/>
                  </a:cubicBezTo>
                  <a:cubicBezTo>
                    <a:pt x="8995" y="16012"/>
                    <a:pt x="10731" y="14697"/>
                    <a:pt x="12703" y="13934"/>
                  </a:cubicBezTo>
                  <a:cubicBezTo>
                    <a:pt x="14326" y="13265"/>
                    <a:pt x="16058" y="12846"/>
                    <a:pt x="17827" y="12846"/>
                  </a:cubicBezTo>
                  <a:cubicBezTo>
                    <a:pt x="18352" y="12846"/>
                    <a:pt x="18880" y="12883"/>
                    <a:pt x="19410" y="12961"/>
                  </a:cubicBezTo>
                  <a:cubicBezTo>
                    <a:pt x="17201" y="13618"/>
                    <a:pt x="15123" y="14486"/>
                    <a:pt x="13150" y="15591"/>
                  </a:cubicBezTo>
                  <a:cubicBezTo>
                    <a:pt x="11073" y="16774"/>
                    <a:pt x="8995" y="18642"/>
                    <a:pt x="9100" y="21061"/>
                  </a:cubicBezTo>
                  <a:cubicBezTo>
                    <a:pt x="9100" y="21167"/>
                    <a:pt x="9100" y="21377"/>
                    <a:pt x="9205" y="21508"/>
                  </a:cubicBezTo>
                  <a:cubicBezTo>
                    <a:pt x="9318" y="21683"/>
                    <a:pt x="9478" y="21753"/>
                    <a:pt x="9660" y="21753"/>
                  </a:cubicBezTo>
                  <a:cubicBezTo>
                    <a:pt x="10029" y="21753"/>
                    <a:pt x="10493" y="21466"/>
                    <a:pt x="10862" y="21167"/>
                  </a:cubicBezTo>
                  <a:cubicBezTo>
                    <a:pt x="12493" y="19404"/>
                    <a:pt x="14676" y="18221"/>
                    <a:pt x="16990" y="17774"/>
                  </a:cubicBezTo>
                  <a:cubicBezTo>
                    <a:pt x="17562" y="17617"/>
                    <a:pt x="18069" y="17544"/>
                    <a:pt x="18547" y="17544"/>
                  </a:cubicBezTo>
                  <a:cubicBezTo>
                    <a:pt x="19434" y="17544"/>
                    <a:pt x="20223" y="17794"/>
                    <a:pt x="21146" y="18221"/>
                  </a:cubicBezTo>
                  <a:cubicBezTo>
                    <a:pt x="22697" y="18984"/>
                    <a:pt x="24433" y="19641"/>
                    <a:pt x="26195" y="19957"/>
                  </a:cubicBezTo>
                  <a:cubicBezTo>
                    <a:pt x="26676" y="19995"/>
                    <a:pt x="27158" y="20020"/>
                    <a:pt x="27634" y="20020"/>
                  </a:cubicBezTo>
                  <a:cubicBezTo>
                    <a:pt x="28459" y="20020"/>
                    <a:pt x="29268" y="19946"/>
                    <a:pt x="30035" y="19746"/>
                  </a:cubicBezTo>
                  <a:cubicBezTo>
                    <a:pt x="29377" y="17774"/>
                    <a:pt x="28615" y="15801"/>
                    <a:pt x="27957" y="13829"/>
                  </a:cubicBezTo>
                  <a:cubicBezTo>
                    <a:pt x="26511" y="10436"/>
                    <a:pt x="25091" y="6596"/>
                    <a:pt x="23013" y="3414"/>
                  </a:cubicBezTo>
                  <a:cubicBezTo>
                    <a:pt x="21908" y="3204"/>
                    <a:pt x="20935" y="2757"/>
                    <a:pt x="19831" y="2441"/>
                  </a:cubicBezTo>
                  <a:cubicBezTo>
                    <a:pt x="16984" y="1312"/>
                    <a:pt x="14687" y="0"/>
                    <a:pt x="11552" y="0"/>
                  </a:cubicBezTo>
                  <a:close/>
                </a:path>
              </a:pathLst>
            </a:custGeom>
            <a:solidFill>
              <a:srgbClr val="FDB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7070867" y="1913131"/>
              <a:ext cx="677114" cy="490505"/>
            </a:xfrm>
            <a:custGeom>
              <a:avLst/>
              <a:gdLst/>
              <a:ahLst/>
              <a:cxnLst/>
              <a:rect l="l" t="t" r="r" b="b"/>
              <a:pathLst>
                <a:path w="32534" h="23565" extrusionOk="0">
                  <a:moveTo>
                    <a:pt x="9514" y="0"/>
                  </a:moveTo>
                  <a:cubicBezTo>
                    <a:pt x="8570" y="0"/>
                    <a:pt x="7623" y="43"/>
                    <a:pt x="6680" y="128"/>
                  </a:cubicBezTo>
                  <a:cubicBezTo>
                    <a:pt x="4366" y="234"/>
                    <a:pt x="1973" y="654"/>
                    <a:pt x="211" y="2101"/>
                  </a:cubicBezTo>
                  <a:lnTo>
                    <a:pt x="316" y="2969"/>
                  </a:lnTo>
                  <a:cubicBezTo>
                    <a:pt x="0" y="8334"/>
                    <a:pt x="2393" y="13804"/>
                    <a:pt x="6680" y="17092"/>
                  </a:cubicBezTo>
                  <a:cubicBezTo>
                    <a:pt x="8127" y="18297"/>
                    <a:pt x="9902" y="19174"/>
                    <a:pt x="11717" y="19174"/>
                  </a:cubicBezTo>
                  <a:cubicBezTo>
                    <a:pt x="12080" y="19174"/>
                    <a:pt x="12444" y="19139"/>
                    <a:pt x="12808" y="19064"/>
                  </a:cubicBezTo>
                  <a:cubicBezTo>
                    <a:pt x="14676" y="18644"/>
                    <a:pt x="16201" y="17092"/>
                    <a:pt x="17411" y="15461"/>
                  </a:cubicBezTo>
                  <a:cubicBezTo>
                    <a:pt x="18914" y="20100"/>
                    <a:pt x="23634" y="23564"/>
                    <a:pt x="28578" y="23564"/>
                  </a:cubicBezTo>
                  <a:cubicBezTo>
                    <a:pt x="28651" y="23564"/>
                    <a:pt x="28725" y="23563"/>
                    <a:pt x="28799" y="23562"/>
                  </a:cubicBezTo>
                  <a:cubicBezTo>
                    <a:pt x="29456" y="23562"/>
                    <a:pt x="30114" y="23457"/>
                    <a:pt x="30666" y="23246"/>
                  </a:cubicBezTo>
                  <a:cubicBezTo>
                    <a:pt x="31876" y="22483"/>
                    <a:pt x="32323" y="20932"/>
                    <a:pt x="32323" y="19512"/>
                  </a:cubicBezTo>
                  <a:cubicBezTo>
                    <a:pt x="32533" y="13489"/>
                    <a:pt x="29141" y="7677"/>
                    <a:pt x="24091" y="4179"/>
                  </a:cubicBezTo>
                  <a:cubicBezTo>
                    <a:pt x="19841" y="1308"/>
                    <a:pt x="14706" y="0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8"/>
            <p:cNvSpPr/>
            <p:nvPr/>
          </p:nvSpPr>
          <p:spPr>
            <a:xfrm>
              <a:off x="6742446" y="1937277"/>
              <a:ext cx="405615" cy="266599"/>
            </a:xfrm>
            <a:custGeom>
              <a:avLst/>
              <a:gdLst/>
              <a:ahLst/>
              <a:cxnLst/>
              <a:rect l="l" t="t" r="r" b="b"/>
              <a:pathLst>
                <a:path w="19489" h="12808" extrusionOk="0">
                  <a:moveTo>
                    <a:pt x="16842" y="1"/>
                  </a:moveTo>
                  <a:cubicBezTo>
                    <a:pt x="15912" y="1"/>
                    <a:pt x="14952" y="165"/>
                    <a:pt x="14018" y="389"/>
                  </a:cubicBezTo>
                  <a:cubicBezTo>
                    <a:pt x="11835" y="941"/>
                    <a:pt x="9626" y="1809"/>
                    <a:pt x="7653" y="2913"/>
                  </a:cubicBezTo>
                  <a:cubicBezTo>
                    <a:pt x="6023" y="3887"/>
                    <a:pt x="4471" y="5096"/>
                    <a:pt x="3814" y="6858"/>
                  </a:cubicBezTo>
                  <a:lnTo>
                    <a:pt x="0" y="11566"/>
                  </a:lnTo>
                  <a:cubicBezTo>
                    <a:pt x="711" y="12557"/>
                    <a:pt x="2093" y="12807"/>
                    <a:pt x="3408" y="12807"/>
                  </a:cubicBezTo>
                  <a:cubicBezTo>
                    <a:pt x="3698" y="12807"/>
                    <a:pt x="3985" y="12795"/>
                    <a:pt x="4261" y="12776"/>
                  </a:cubicBezTo>
                  <a:cubicBezTo>
                    <a:pt x="11046" y="11882"/>
                    <a:pt x="17095" y="6964"/>
                    <a:pt x="19488" y="599"/>
                  </a:cubicBezTo>
                  <a:cubicBezTo>
                    <a:pt x="18673" y="165"/>
                    <a:pt x="17772" y="1"/>
                    <a:pt x="16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7670225" y="2428740"/>
              <a:ext cx="112242" cy="248552"/>
            </a:xfrm>
            <a:custGeom>
              <a:avLst/>
              <a:gdLst/>
              <a:ahLst/>
              <a:cxnLst/>
              <a:rect l="l" t="t" r="r" b="b"/>
              <a:pathLst>
                <a:path w="5393" h="11941" extrusionOk="0">
                  <a:moveTo>
                    <a:pt x="5392" y="1"/>
                  </a:moveTo>
                  <a:cubicBezTo>
                    <a:pt x="5392" y="1"/>
                    <a:pt x="4498" y="106"/>
                    <a:pt x="3525" y="1000"/>
                  </a:cubicBezTo>
                  <a:cubicBezTo>
                    <a:pt x="2526" y="1763"/>
                    <a:pt x="1316" y="3183"/>
                    <a:pt x="790" y="5050"/>
                  </a:cubicBezTo>
                  <a:cubicBezTo>
                    <a:pt x="132" y="6917"/>
                    <a:pt x="1" y="8653"/>
                    <a:pt x="1" y="9968"/>
                  </a:cubicBezTo>
                  <a:cubicBezTo>
                    <a:pt x="132" y="11178"/>
                    <a:pt x="132" y="11941"/>
                    <a:pt x="237" y="11941"/>
                  </a:cubicBezTo>
                  <a:cubicBezTo>
                    <a:pt x="343" y="11941"/>
                    <a:pt x="343" y="11178"/>
                    <a:pt x="343" y="9968"/>
                  </a:cubicBezTo>
                  <a:cubicBezTo>
                    <a:pt x="448" y="8758"/>
                    <a:pt x="553" y="7023"/>
                    <a:pt x="1211" y="5261"/>
                  </a:cubicBezTo>
                  <a:cubicBezTo>
                    <a:pt x="1763" y="3393"/>
                    <a:pt x="2762" y="1973"/>
                    <a:pt x="3735" y="1210"/>
                  </a:cubicBezTo>
                  <a:cubicBezTo>
                    <a:pt x="4603" y="448"/>
                    <a:pt x="5392" y="106"/>
                    <a:pt x="539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7697594" y="2497179"/>
              <a:ext cx="45996" cy="123183"/>
            </a:xfrm>
            <a:custGeom>
              <a:avLst/>
              <a:gdLst/>
              <a:ahLst/>
              <a:cxnLst/>
              <a:rect l="l" t="t" r="r" b="b"/>
              <a:pathLst>
                <a:path w="2210" h="5918" extrusionOk="0">
                  <a:moveTo>
                    <a:pt x="343" y="0"/>
                  </a:moveTo>
                  <a:cubicBezTo>
                    <a:pt x="237" y="105"/>
                    <a:pt x="658" y="342"/>
                    <a:pt x="1000" y="763"/>
                  </a:cubicBezTo>
                  <a:cubicBezTo>
                    <a:pt x="1447" y="1315"/>
                    <a:pt x="1763" y="2078"/>
                    <a:pt x="1763" y="3077"/>
                  </a:cubicBezTo>
                  <a:cubicBezTo>
                    <a:pt x="1658" y="3945"/>
                    <a:pt x="1211" y="4708"/>
                    <a:pt x="790" y="5155"/>
                  </a:cubicBezTo>
                  <a:cubicBezTo>
                    <a:pt x="343" y="5602"/>
                    <a:pt x="1" y="5812"/>
                    <a:pt x="1" y="5918"/>
                  </a:cubicBezTo>
                  <a:cubicBezTo>
                    <a:pt x="1" y="5918"/>
                    <a:pt x="448" y="5918"/>
                    <a:pt x="1000" y="5470"/>
                  </a:cubicBezTo>
                  <a:cubicBezTo>
                    <a:pt x="1552" y="5050"/>
                    <a:pt x="2105" y="4155"/>
                    <a:pt x="2210" y="3077"/>
                  </a:cubicBezTo>
                  <a:cubicBezTo>
                    <a:pt x="2210" y="1973"/>
                    <a:pt x="1763" y="1105"/>
                    <a:pt x="1211" y="552"/>
                  </a:cubicBezTo>
                  <a:cubicBezTo>
                    <a:pt x="790" y="105"/>
                    <a:pt x="343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7106977" y="2291881"/>
              <a:ext cx="91450" cy="328482"/>
            </a:xfrm>
            <a:custGeom>
              <a:avLst/>
              <a:gdLst/>
              <a:ahLst/>
              <a:cxnLst/>
              <a:rect l="l" t="t" r="r" b="b"/>
              <a:pathLst>
                <a:path w="4394" h="15781" extrusionOk="0">
                  <a:moveTo>
                    <a:pt x="2868" y="1"/>
                  </a:moveTo>
                  <a:cubicBezTo>
                    <a:pt x="2736" y="106"/>
                    <a:pt x="2973" y="1105"/>
                    <a:pt x="3183" y="2841"/>
                  </a:cubicBezTo>
                  <a:cubicBezTo>
                    <a:pt x="3394" y="3735"/>
                    <a:pt x="3525" y="4708"/>
                    <a:pt x="3630" y="5813"/>
                  </a:cubicBezTo>
                  <a:cubicBezTo>
                    <a:pt x="3630" y="6365"/>
                    <a:pt x="3736" y="7023"/>
                    <a:pt x="3630" y="7575"/>
                  </a:cubicBezTo>
                  <a:cubicBezTo>
                    <a:pt x="3630" y="7891"/>
                    <a:pt x="3525" y="8101"/>
                    <a:pt x="3394" y="8338"/>
                  </a:cubicBezTo>
                  <a:cubicBezTo>
                    <a:pt x="3183" y="8548"/>
                    <a:pt x="3078" y="8758"/>
                    <a:pt x="2868" y="8995"/>
                  </a:cubicBezTo>
                  <a:cubicBezTo>
                    <a:pt x="2315" y="9416"/>
                    <a:pt x="1763" y="9653"/>
                    <a:pt x="1211" y="10073"/>
                  </a:cubicBezTo>
                  <a:cubicBezTo>
                    <a:pt x="658" y="10521"/>
                    <a:pt x="343" y="11178"/>
                    <a:pt x="106" y="11730"/>
                  </a:cubicBezTo>
                  <a:cubicBezTo>
                    <a:pt x="1" y="12388"/>
                    <a:pt x="1" y="13045"/>
                    <a:pt x="106" y="13598"/>
                  </a:cubicBezTo>
                  <a:cubicBezTo>
                    <a:pt x="343" y="14150"/>
                    <a:pt x="553" y="14571"/>
                    <a:pt x="895" y="14913"/>
                  </a:cubicBezTo>
                  <a:cubicBezTo>
                    <a:pt x="1553" y="15570"/>
                    <a:pt x="2315" y="15781"/>
                    <a:pt x="2868" y="15781"/>
                  </a:cubicBezTo>
                  <a:cubicBezTo>
                    <a:pt x="3394" y="15781"/>
                    <a:pt x="3630" y="15675"/>
                    <a:pt x="3630" y="15675"/>
                  </a:cubicBezTo>
                  <a:cubicBezTo>
                    <a:pt x="3630" y="15570"/>
                    <a:pt x="3394" y="15570"/>
                    <a:pt x="2868" y="15570"/>
                  </a:cubicBezTo>
                  <a:cubicBezTo>
                    <a:pt x="2421" y="15465"/>
                    <a:pt x="1763" y="15123"/>
                    <a:pt x="1316" y="14571"/>
                  </a:cubicBezTo>
                  <a:cubicBezTo>
                    <a:pt x="1000" y="14255"/>
                    <a:pt x="764" y="13808"/>
                    <a:pt x="658" y="13361"/>
                  </a:cubicBezTo>
                  <a:cubicBezTo>
                    <a:pt x="553" y="12940"/>
                    <a:pt x="658" y="12493"/>
                    <a:pt x="764" y="11941"/>
                  </a:cubicBezTo>
                  <a:cubicBezTo>
                    <a:pt x="895" y="11388"/>
                    <a:pt x="1211" y="10968"/>
                    <a:pt x="1658" y="10626"/>
                  </a:cubicBezTo>
                  <a:cubicBezTo>
                    <a:pt x="2079" y="10310"/>
                    <a:pt x="2736" y="9968"/>
                    <a:pt x="3288" y="9547"/>
                  </a:cubicBezTo>
                  <a:cubicBezTo>
                    <a:pt x="3525" y="9311"/>
                    <a:pt x="3841" y="8995"/>
                    <a:pt x="3946" y="8653"/>
                  </a:cubicBezTo>
                  <a:cubicBezTo>
                    <a:pt x="4183" y="8338"/>
                    <a:pt x="4288" y="7996"/>
                    <a:pt x="4288" y="7680"/>
                  </a:cubicBezTo>
                  <a:cubicBezTo>
                    <a:pt x="4393" y="7023"/>
                    <a:pt x="4288" y="6365"/>
                    <a:pt x="4288" y="5813"/>
                  </a:cubicBezTo>
                  <a:cubicBezTo>
                    <a:pt x="4051" y="4603"/>
                    <a:pt x="3946" y="3630"/>
                    <a:pt x="3736" y="2736"/>
                  </a:cubicBezTo>
                  <a:cubicBezTo>
                    <a:pt x="3288" y="1000"/>
                    <a:pt x="2868" y="1"/>
                    <a:pt x="286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6826743" y="2545682"/>
              <a:ext cx="210832" cy="107364"/>
            </a:xfrm>
            <a:custGeom>
              <a:avLst/>
              <a:gdLst/>
              <a:ahLst/>
              <a:cxnLst/>
              <a:rect l="l" t="t" r="r" b="b"/>
              <a:pathLst>
                <a:path w="3896" h="1984" extrusionOk="0">
                  <a:moveTo>
                    <a:pt x="1660" y="0"/>
                  </a:moveTo>
                  <a:cubicBezTo>
                    <a:pt x="1047" y="0"/>
                    <a:pt x="470" y="0"/>
                    <a:pt x="1" y="325"/>
                  </a:cubicBezTo>
                  <a:lnTo>
                    <a:pt x="1" y="1515"/>
                  </a:lnTo>
                  <a:lnTo>
                    <a:pt x="1" y="1659"/>
                  </a:lnTo>
                  <a:cubicBezTo>
                    <a:pt x="289" y="1803"/>
                    <a:pt x="902" y="1984"/>
                    <a:pt x="1660" y="1984"/>
                  </a:cubicBezTo>
                  <a:cubicBezTo>
                    <a:pt x="2994" y="1984"/>
                    <a:pt x="3896" y="1515"/>
                    <a:pt x="3896" y="902"/>
                  </a:cubicBezTo>
                  <a:cubicBezTo>
                    <a:pt x="3896" y="469"/>
                    <a:pt x="2994" y="0"/>
                    <a:pt x="1660" y="0"/>
                  </a:cubicBezTo>
                  <a:close/>
                </a:path>
              </a:pathLst>
            </a:custGeom>
            <a:solidFill>
              <a:srgbClr val="FD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7388823" y="2545682"/>
              <a:ext cx="251851" cy="107364"/>
            </a:xfrm>
            <a:custGeom>
              <a:avLst/>
              <a:gdLst/>
              <a:ahLst/>
              <a:cxnLst/>
              <a:rect l="l" t="t" r="r" b="b"/>
              <a:pathLst>
                <a:path w="4654" h="1984" extrusionOk="0">
                  <a:moveTo>
                    <a:pt x="2237" y="0"/>
                  </a:moveTo>
                  <a:cubicBezTo>
                    <a:pt x="1047" y="0"/>
                    <a:pt x="1" y="469"/>
                    <a:pt x="1" y="902"/>
                  </a:cubicBezTo>
                  <a:cubicBezTo>
                    <a:pt x="1" y="1515"/>
                    <a:pt x="1047" y="1984"/>
                    <a:pt x="2237" y="1984"/>
                  </a:cubicBezTo>
                  <a:cubicBezTo>
                    <a:pt x="3608" y="1984"/>
                    <a:pt x="4654" y="1515"/>
                    <a:pt x="4654" y="902"/>
                  </a:cubicBezTo>
                  <a:cubicBezTo>
                    <a:pt x="4654" y="469"/>
                    <a:pt x="3608" y="0"/>
                    <a:pt x="2237" y="0"/>
                  </a:cubicBezTo>
                  <a:close/>
                </a:path>
              </a:pathLst>
            </a:custGeom>
            <a:solidFill>
              <a:srgbClr val="FD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8" name="Google Shape;1718;p48"/>
            <p:cNvGrpSpPr/>
            <p:nvPr/>
          </p:nvGrpSpPr>
          <p:grpSpPr>
            <a:xfrm>
              <a:off x="6273651" y="1364234"/>
              <a:ext cx="405571" cy="411748"/>
              <a:chOff x="6273651" y="1364234"/>
              <a:chExt cx="405571" cy="411748"/>
            </a:xfrm>
          </p:grpSpPr>
          <p:sp>
            <p:nvSpPr>
              <p:cNvPr id="1719" name="Google Shape;1719;p48"/>
              <p:cNvSpPr/>
              <p:nvPr/>
            </p:nvSpPr>
            <p:spPr>
              <a:xfrm>
                <a:off x="6567272" y="1426178"/>
                <a:ext cx="27276" cy="4854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3513" extrusionOk="0">
                    <a:moveTo>
                      <a:pt x="1840" y="1"/>
                    </a:moveTo>
                    <a:cubicBezTo>
                      <a:pt x="1697" y="1"/>
                      <a:pt x="1283" y="744"/>
                      <a:pt x="869" y="1646"/>
                    </a:cubicBezTo>
                    <a:cubicBezTo>
                      <a:pt x="316" y="2645"/>
                      <a:pt x="1" y="3408"/>
                      <a:pt x="106" y="3513"/>
                    </a:cubicBezTo>
                    <a:cubicBezTo>
                      <a:pt x="211" y="3513"/>
                      <a:pt x="764" y="2855"/>
                      <a:pt x="1211" y="1856"/>
                    </a:cubicBezTo>
                    <a:cubicBezTo>
                      <a:pt x="1763" y="883"/>
                      <a:pt x="1973" y="15"/>
                      <a:pt x="1868" y="15"/>
                    </a:cubicBezTo>
                    <a:cubicBezTo>
                      <a:pt x="1860" y="5"/>
                      <a:pt x="1851" y="1"/>
                      <a:pt x="18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8"/>
              <p:cNvSpPr/>
              <p:nvPr/>
            </p:nvSpPr>
            <p:spPr>
              <a:xfrm>
                <a:off x="6505135" y="1379130"/>
                <a:ext cx="12007" cy="66891"/>
              </a:xfrm>
              <a:custGeom>
                <a:avLst/>
                <a:gdLst/>
                <a:ahLst/>
                <a:cxnLst/>
                <a:rect l="l" t="t" r="r" b="b"/>
                <a:pathLst>
                  <a:path w="869" h="4841" extrusionOk="0">
                    <a:moveTo>
                      <a:pt x="763" y="1"/>
                    </a:moveTo>
                    <a:cubicBezTo>
                      <a:pt x="658" y="1"/>
                      <a:pt x="448" y="1106"/>
                      <a:pt x="342" y="2421"/>
                    </a:cubicBezTo>
                    <a:cubicBezTo>
                      <a:pt x="106" y="3736"/>
                      <a:pt x="1" y="4840"/>
                      <a:pt x="106" y="4840"/>
                    </a:cubicBezTo>
                    <a:cubicBezTo>
                      <a:pt x="211" y="4840"/>
                      <a:pt x="553" y="3841"/>
                      <a:pt x="658" y="2421"/>
                    </a:cubicBezTo>
                    <a:cubicBezTo>
                      <a:pt x="868" y="1106"/>
                      <a:pt x="868" y="1"/>
                      <a:pt x="7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8"/>
              <p:cNvSpPr/>
              <p:nvPr/>
            </p:nvSpPr>
            <p:spPr>
              <a:xfrm>
                <a:off x="6420461" y="1398944"/>
                <a:ext cx="24001" cy="54703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3959" extrusionOk="0">
                    <a:moveTo>
                      <a:pt x="131" y="1"/>
                    </a:moveTo>
                    <a:cubicBezTo>
                      <a:pt x="121" y="1"/>
                      <a:pt x="113" y="5"/>
                      <a:pt x="106" y="13"/>
                    </a:cubicBezTo>
                    <a:cubicBezTo>
                      <a:pt x="1" y="13"/>
                      <a:pt x="211" y="881"/>
                      <a:pt x="658" y="1986"/>
                    </a:cubicBezTo>
                    <a:cubicBezTo>
                      <a:pt x="1079" y="3064"/>
                      <a:pt x="1526" y="3958"/>
                      <a:pt x="1631" y="3958"/>
                    </a:cubicBezTo>
                    <a:cubicBezTo>
                      <a:pt x="1736" y="3827"/>
                      <a:pt x="1421" y="2959"/>
                      <a:pt x="1079" y="1854"/>
                    </a:cubicBezTo>
                    <a:cubicBezTo>
                      <a:pt x="686" y="847"/>
                      <a:pt x="270" y="1"/>
                      <a:pt x="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8"/>
              <p:cNvSpPr/>
              <p:nvPr/>
            </p:nvSpPr>
            <p:spPr>
              <a:xfrm>
                <a:off x="6595985" y="1487942"/>
                <a:ext cx="68328" cy="36837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2666" extrusionOk="0">
                    <a:moveTo>
                      <a:pt x="4880" y="1"/>
                    </a:moveTo>
                    <a:cubicBezTo>
                      <a:pt x="4600" y="1"/>
                      <a:pt x="3597" y="432"/>
                      <a:pt x="2315" y="1121"/>
                    </a:cubicBezTo>
                    <a:cubicBezTo>
                      <a:pt x="1000" y="1883"/>
                      <a:pt x="1" y="2646"/>
                      <a:pt x="106" y="2646"/>
                    </a:cubicBezTo>
                    <a:cubicBezTo>
                      <a:pt x="106" y="2659"/>
                      <a:pt x="117" y="2665"/>
                      <a:pt x="138" y="2665"/>
                    </a:cubicBezTo>
                    <a:cubicBezTo>
                      <a:pt x="328" y="2665"/>
                      <a:pt x="1341" y="2149"/>
                      <a:pt x="2525" y="1462"/>
                    </a:cubicBezTo>
                    <a:cubicBezTo>
                      <a:pt x="3840" y="673"/>
                      <a:pt x="4945" y="147"/>
                      <a:pt x="4945" y="16"/>
                    </a:cubicBezTo>
                    <a:cubicBezTo>
                      <a:pt x="4932" y="6"/>
                      <a:pt x="4910" y="1"/>
                      <a:pt x="48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8"/>
              <p:cNvSpPr/>
              <p:nvPr/>
            </p:nvSpPr>
            <p:spPr>
              <a:xfrm>
                <a:off x="6607979" y="1571732"/>
                <a:ext cx="47256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422" extrusionOk="0">
                    <a:moveTo>
                      <a:pt x="1763" y="1"/>
                    </a:moveTo>
                    <a:cubicBezTo>
                      <a:pt x="789" y="1"/>
                      <a:pt x="0" y="106"/>
                      <a:pt x="0" y="211"/>
                    </a:cubicBezTo>
                    <a:cubicBezTo>
                      <a:pt x="0" y="317"/>
                      <a:pt x="789" y="422"/>
                      <a:pt x="1763" y="422"/>
                    </a:cubicBezTo>
                    <a:cubicBezTo>
                      <a:pt x="2630" y="422"/>
                      <a:pt x="3419" y="422"/>
                      <a:pt x="3419" y="317"/>
                    </a:cubicBezTo>
                    <a:cubicBezTo>
                      <a:pt x="3419" y="211"/>
                      <a:pt x="2630" y="106"/>
                      <a:pt x="17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8"/>
              <p:cNvSpPr/>
              <p:nvPr/>
            </p:nvSpPr>
            <p:spPr>
              <a:xfrm>
                <a:off x="6589809" y="1622801"/>
                <a:ext cx="68328" cy="33839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2449" extrusionOk="0">
                    <a:moveTo>
                      <a:pt x="52" y="0"/>
                    </a:moveTo>
                    <a:cubicBezTo>
                      <a:pt x="29" y="0"/>
                      <a:pt x="11" y="5"/>
                      <a:pt x="0" y="13"/>
                    </a:cubicBezTo>
                    <a:cubicBezTo>
                      <a:pt x="0" y="118"/>
                      <a:pt x="1000" y="776"/>
                      <a:pt x="2315" y="1433"/>
                    </a:cubicBezTo>
                    <a:cubicBezTo>
                      <a:pt x="3596" y="2026"/>
                      <a:pt x="4620" y="2448"/>
                      <a:pt x="4808" y="2448"/>
                    </a:cubicBezTo>
                    <a:cubicBezTo>
                      <a:pt x="4829" y="2448"/>
                      <a:pt x="4840" y="2443"/>
                      <a:pt x="4840" y="2433"/>
                    </a:cubicBezTo>
                    <a:cubicBezTo>
                      <a:pt x="4945" y="2328"/>
                      <a:pt x="3840" y="1775"/>
                      <a:pt x="2525" y="1118"/>
                    </a:cubicBezTo>
                    <a:cubicBezTo>
                      <a:pt x="1319" y="515"/>
                      <a:pt x="312" y="0"/>
                      <a:pt x="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8"/>
              <p:cNvSpPr/>
              <p:nvPr/>
            </p:nvSpPr>
            <p:spPr>
              <a:xfrm>
                <a:off x="6564371" y="1666741"/>
                <a:ext cx="36354" cy="2915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110" extrusionOk="0">
                    <a:moveTo>
                      <a:pt x="125" y="0"/>
                    </a:moveTo>
                    <a:cubicBezTo>
                      <a:pt x="112" y="0"/>
                      <a:pt x="106" y="5"/>
                      <a:pt x="106" y="16"/>
                    </a:cubicBezTo>
                    <a:cubicBezTo>
                      <a:pt x="0" y="16"/>
                      <a:pt x="526" y="673"/>
                      <a:pt x="1184" y="1225"/>
                    </a:cubicBezTo>
                    <a:cubicBezTo>
                      <a:pt x="1773" y="1720"/>
                      <a:pt x="2278" y="2109"/>
                      <a:pt x="2452" y="2109"/>
                    </a:cubicBezTo>
                    <a:cubicBezTo>
                      <a:pt x="2472" y="2109"/>
                      <a:pt x="2488" y="2104"/>
                      <a:pt x="2499" y="2093"/>
                    </a:cubicBezTo>
                    <a:cubicBezTo>
                      <a:pt x="2630" y="2093"/>
                      <a:pt x="2078" y="1541"/>
                      <a:pt x="1421" y="883"/>
                    </a:cubicBezTo>
                    <a:cubicBezTo>
                      <a:pt x="829" y="410"/>
                      <a:pt x="236" y="0"/>
                      <a:pt x="1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8"/>
              <p:cNvSpPr/>
              <p:nvPr/>
            </p:nvSpPr>
            <p:spPr>
              <a:xfrm>
                <a:off x="6518939" y="1689692"/>
                <a:ext cx="36354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5272" extrusionOk="0">
                    <a:moveTo>
                      <a:pt x="128" y="1"/>
                    </a:moveTo>
                    <a:cubicBezTo>
                      <a:pt x="119" y="1"/>
                      <a:pt x="112" y="4"/>
                      <a:pt x="106" y="11"/>
                    </a:cubicBezTo>
                    <a:cubicBezTo>
                      <a:pt x="1" y="11"/>
                      <a:pt x="527" y="1195"/>
                      <a:pt x="1184" y="2641"/>
                    </a:cubicBezTo>
                    <a:cubicBezTo>
                      <a:pt x="1842" y="4062"/>
                      <a:pt x="2499" y="5271"/>
                      <a:pt x="2499" y="5271"/>
                    </a:cubicBezTo>
                    <a:cubicBezTo>
                      <a:pt x="2631" y="5140"/>
                      <a:pt x="2289" y="3956"/>
                      <a:pt x="1526" y="2510"/>
                    </a:cubicBezTo>
                    <a:cubicBezTo>
                      <a:pt x="904" y="1067"/>
                      <a:pt x="283" y="1"/>
                      <a:pt x="1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8"/>
              <p:cNvSpPr/>
              <p:nvPr/>
            </p:nvSpPr>
            <p:spPr>
              <a:xfrm>
                <a:off x="6465893" y="1695661"/>
                <a:ext cx="9092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639" extrusionOk="0">
                    <a:moveTo>
                      <a:pt x="552" y="0"/>
                    </a:moveTo>
                    <a:cubicBezTo>
                      <a:pt x="421" y="0"/>
                      <a:pt x="211" y="763"/>
                      <a:pt x="105" y="1868"/>
                    </a:cubicBezTo>
                    <a:cubicBezTo>
                      <a:pt x="0" y="2867"/>
                      <a:pt x="0" y="3630"/>
                      <a:pt x="105" y="3630"/>
                    </a:cubicBezTo>
                    <a:cubicBezTo>
                      <a:pt x="111" y="3635"/>
                      <a:pt x="117" y="3638"/>
                      <a:pt x="124" y="3638"/>
                    </a:cubicBezTo>
                    <a:cubicBezTo>
                      <a:pt x="234" y="3638"/>
                      <a:pt x="428" y="2812"/>
                      <a:pt x="552" y="1868"/>
                    </a:cubicBezTo>
                    <a:cubicBezTo>
                      <a:pt x="658" y="894"/>
                      <a:pt x="658" y="0"/>
                      <a:pt x="5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8"/>
              <p:cNvSpPr/>
              <p:nvPr/>
            </p:nvSpPr>
            <p:spPr>
              <a:xfrm>
                <a:off x="6384121" y="1674492"/>
                <a:ext cx="45446" cy="72873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5274" extrusionOk="0">
                    <a:moveTo>
                      <a:pt x="3164" y="0"/>
                    </a:moveTo>
                    <a:cubicBezTo>
                      <a:pt x="2989" y="0"/>
                      <a:pt x="2253" y="1169"/>
                      <a:pt x="1421" y="2532"/>
                    </a:cubicBezTo>
                    <a:cubicBezTo>
                      <a:pt x="553" y="4057"/>
                      <a:pt x="1" y="5267"/>
                      <a:pt x="1" y="5267"/>
                    </a:cubicBezTo>
                    <a:cubicBezTo>
                      <a:pt x="5" y="5271"/>
                      <a:pt x="10" y="5273"/>
                      <a:pt x="17" y="5273"/>
                    </a:cubicBezTo>
                    <a:cubicBezTo>
                      <a:pt x="168" y="5273"/>
                      <a:pt x="904" y="4104"/>
                      <a:pt x="1736" y="2742"/>
                    </a:cubicBezTo>
                    <a:cubicBezTo>
                      <a:pt x="2631" y="1322"/>
                      <a:pt x="3288" y="7"/>
                      <a:pt x="3183" y="7"/>
                    </a:cubicBezTo>
                    <a:cubicBezTo>
                      <a:pt x="3178" y="3"/>
                      <a:pt x="3171" y="0"/>
                      <a:pt x="31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8"/>
              <p:cNvSpPr/>
              <p:nvPr/>
            </p:nvSpPr>
            <p:spPr>
              <a:xfrm>
                <a:off x="6341605" y="1651472"/>
                <a:ext cx="42530" cy="35304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2555" extrusionOk="0">
                    <a:moveTo>
                      <a:pt x="2919" y="1"/>
                    </a:moveTo>
                    <a:cubicBezTo>
                      <a:pt x="2710" y="1"/>
                      <a:pt x="2098" y="422"/>
                      <a:pt x="1316" y="1015"/>
                    </a:cubicBezTo>
                    <a:cubicBezTo>
                      <a:pt x="553" y="1778"/>
                      <a:pt x="1" y="2436"/>
                      <a:pt x="1" y="2541"/>
                    </a:cubicBezTo>
                    <a:cubicBezTo>
                      <a:pt x="10" y="2550"/>
                      <a:pt x="23" y="2554"/>
                      <a:pt x="39" y="2554"/>
                    </a:cubicBezTo>
                    <a:cubicBezTo>
                      <a:pt x="220" y="2554"/>
                      <a:pt x="840" y="2052"/>
                      <a:pt x="1657" y="1331"/>
                    </a:cubicBezTo>
                    <a:cubicBezTo>
                      <a:pt x="2420" y="673"/>
                      <a:pt x="3078" y="147"/>
                      <a:pt x="2972" y="16"/>
                    </a:cubicBezTo>
                    <a:cubicBezTo>
                      <a:pt x="2960" y="6"/>
                      <a:pt x="2942" y="1"/>
                      <a:pt x="2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8"/>
              <p:cNvSpPr/>
              <p:nvPr/>
            </p:nvSpPr>
            <p:spPr>
              <a:xfrm>
                <a:off x="6291821" y="1599878"/>
                <a:ext cx="98132" cy="1314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951" extrusionOk="0">
                    <a:moveTo>
                      <a:pt x="6688" y="0"/>
                    </a:moveTo>
                    <a:cubicBezTo>
                      <a:pt x="6147" y="0"/>
                      <a:pt x="4942" y="98"/>
                      <a:pt x="3498" y="252"/>
                    </a:cubicBezTo>
                    <a:cubicBezTo>
                      <a:pt x="1631" y="462"/>
                      <a:pt x="0" y="804"/>
                      <a:pt x="0" y="910"/>
                    </a:cubicBezTo>
                    <a:cubicBezTo>
                      <a:pt x="29" y="938"/>
                      <a:pt x="159" y="951"/>
                      <a:pt x="372" y="951"/>
                    </a:cubicBezTo>
                    <a:cubicBezTo>
                      <a:pt x="955" y="951"/>
                      <a:pt x="2160" y="853"/>
                      <a:pt x="3604" y="699"/>
                    </a:cubicBezTo>
                    <a:cubicBezTo>
                      <a:pt x="5471" y="357"/>
                      <a:pt x="7101" y="147"/>
                      <a:pt x="6996" y="42"/>
                    </a:cubicBezTo>
                    <a:cubicBezTo>
                      <a:pt x="6996" y="13"/>
                      <a:pt x="6887" y="0"/>
                      <a:pt x="66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8"/>
              <p:cNvSpPr/>
              <p:nvPr/>
            </p:nvSpPr>
            <p:spPr>
              <a:xfrm>
                <a:off x="6311441" y="1521298"/>
                <a:ext cx="57439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1480" extrusionOk="0">
                    <a:moveTo>
                      <a:pt x="82" y="1"/>
                    </a:moveTo>
                    <a:cubicBezTo>
                      <a:pt x="42" y="1"/>
                      <a:pt x="15" y="7"/>
                      <a:pt x="1" y="22"/>
                    </a:cubicBezTo>
                    <a:cubicBezTo>
                      <a:pt x="1" y="22"/>
                      <a:pt x="869" y="574"/>
                      <a:pt x="1973" y="1021"/>
                    </a:cubicBezTo>
                    <a:cubicBezTo>
                      <a:pt x="2797" y="1342"/>
                      <a:pt x="3575" y="1480"/>
                      <a:pt x="3943" y="1480"/>
                    </a:cubicBezTo>
                    <a:cubicBezTo>
                      <a:pt x="4057" y="1480"/>
                      <a:pt x="4131" y="1467"/>
                      <a:pt x="4156" y="1442"/>
                    </a:cubicBezTo>
                    <a:cubicBezTo>
                      <a:pt x="4156" y="1337"/>
                      <a:pt x="3288" y="1021"/>
                      <a:pt x="2078" y="574"/>
                    </a:cubicBezTo>
                    <a:cubicBezTo>
                      <a:pt x="1121" y="278"/>
                      <a:pt x="341" y="1"/>
                      <a:pt x="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8"/>
              <p:cNvSpPr/>
              <p:nvPr/>
            </p:nvSpPr>
            <p:spPr>
              <a:xfrm>
                <a:off x="6343056" y="1432064"/>
                <a:ext cx="63616" cy="51747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745" extrusionOk="0">
                    <a:moveTo>
                      <a:pt x="118" y="0"/>
                    </a:moveTo>
                    <a:cubicBezTo>
                      <a:pt x="110" y="0"/>
                      <a:pt x="106" y="3"/>
                      <a:pt x="106" y="10"/>
                    </a:cubicBezTo>
                    <a:cubicBezTo>
                      <a:pt x="1" y="115"/>
                      <a:pt x="895" y="1009"/>
                      <a:pt x="2210" y="1982"/>
                    </a:cubicBezTo>
                    <a:cubicBezTo>
                      <a:pt x="3393" y="2982"/>
                      <a:pt x="4393" y="3744"/>
                      <a:pt x="4498" y="3744"/>
                    </a:cubicBezTo>
                    <a:cubicBezTo>
                      <a:pt x="4603" y="3639"/>
                      <a:pt x="3630" y="2745"/>
                      <a:pt x="2420" y="1667"/>
                    </a:cubicBezTo>
                    <a:cubicBezTo>
                      <a:pt x="1286" y="729"/>
                      <a:pt x="243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8"/>
              <p:cNvSpPr/>
              <p:nvPr/>
            </p:nvSpPr>
            <p:spPr>
              <a:xfrm>
                <a:off x="6403742" y="1382404"/>
                <a:ext cx="30177" cy="31628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289" extrusionOk="0">
                    <a:moveTo>
                      <a:pt x="1105" y="1"/>
                    </a:moveTo>
                    <a:cubicBezTo>
                      <a:pt x="553" y="1"/>
                      <a:pt x="1" y="553"/>
                      <a:pt x="1" y="1210"/>
                    </a:cubicBezTo>
                    <a:cubicBezTo>
                      <a:pt x="1" y="1736"/>
                      <a:pt x="553" y="2289"/>
                      <a:pt x="1105" y="2289"/>
                    </a:cubicBezTo>
                    <a:cubicBezTo>
                      <a:pt x="1763" y="2289"/>
                      <a:pt x="2184" y="1736"/>
                      <a:pt x="2184" y="1210"/>
                    </a:cubicBezTo>
                    <a:cubicBezTo>
                      <a:pt x="2184" y="553"/>
                      <a:pt x="1763" y="1"/>
                      <a:pt x="1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8"/>
              <p:cNvSpPr/>
              <p:nvPr/>
            </p:nvSpPr>
            <p:spPr>
              <a:xfrm>
                <a:off x="6329611" y="1414019"/>
                <a:ext cx="30177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316" extrusionOk="0">
                    <a:moveTo>
                      <a:pt x="1079" y="1"/>
                    </a:moveTo>
                    <a:cubicBezTo>
                      <a:pt x="421" y="1"/>
                      <a:pt x="1" y="553"/>
                      <a:pt x="1" y="1105"/>
                    </a:cubicBezTo>
                    <a:cubicBezTo>
                      <a:pt x="1" y="1763"/>
                      <a:pt x="421" y="2315"/>
                      <a:pt x="1079" y="2315"/>
                    </a:cubicBezTo>
                    <a:cubicBezTo>
                      <a:pt x="1631" y="2315"/>
                      <a:pt x="2184" y="1763"/>
                      <a:pt x="2184" y="1105"/>
                    </a:cubicBezTo>
                    <a:cubicBezTo>
                      <a:pt x="2184" y="553"/>
                      <a:pt x="1631" y="1"/>
                      <a:pt x="10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8"/>
              <p:cNvSpPr/>
              <p:nvPr/>
            </p:nvSpPr>
            <p:spPr>
              <a:xfrm>
                <a:off x="6291821" y="1503418"/>
                <a:ext cx="3017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4" extrusionOk="0">
                    <a:moveTo>
                      <a:pt x="1079" y="1"/>
                    </a:moveTo>
                    <a:cubicBezTo>
                      <a:pt x="421" y="1"/>
                      <a:pt x="0" y="448"/>
                      <a:pt x="0" y="1105"/>
                    </a:cubicBezTo>
                    <a:cubicBezTo>
                      <a:pt x="0" y="1657"/>
                      <a:pt x="421" y="2183"/>
                      <a:pt x="1079" y="2183"/>
                    </a:cubicBezTo>
                    <a:cubicBezTo>
                      <a:pt x="1736" y="2183"/>
                      <a:pt x="2183" y="1657"/>
                      <a:pt x="2183" y="1105"/>
                    </a:cubicBezTo>
                    <a:cubicBezTo>
                      <a:pt x="2183" y="448"/>
                      <a:pt x="1736" y="1"/>
                      <a:pt x="10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8"/>
              <p:cNvSpPr/>
              <p:nvPr/>
            </p:nvSpPr>
            <p:spPr>
              <a:xfrm>
                <a:off x="6273651" y="1598994"/>
                <a:ext cx="3017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4" extrusionOk="0">
                    <a:moveTo>
                      <a:pt x="1079" y="0"/>
                    </a:moveTo>
                    <a:cubicBezTo>
                      <a:pt x="526" y="0"/>
                      <a:pt x="0" y="421"/>
                      <a:pt x="0" y="1079"/>
                    </a:cubicBezTo>
                    <a:cubicBezTo>
                      <a:pt x="0" y="1631"/>
                      <a:pt x="526" y="2183"/>
                      <a:pt x="1079" y="2183"/>
                    </a:cubicBezTo>
                    <a:cubicBezTo>
                      <a:pt x="1736" y="2183"/>
                      <a:pt x="2183" y="1631"/>
                      <a:pt x="2183" y="1079"/>
                    </a:cubicBezTo>
                    <a:cubicBezTo>
                      <a:pt x="2183" y="421"/>
                      <a:pt x="1736" y="0"/>
                      <a:pt x="10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8"/>
              <p:cNvSpPr/>
              <p:nvPr/>
            </p:nvSpPr>
            <p:spPr>
              <a:xfrm>
                <a:off x="6323435" y="1674575"/>
                <a:ext cx="3017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4" extrusionOk="0">
                    <a:moveTo>
                      <a:pt x="1105" y="1"/>
                    </a:moveTo>
                    <a:cubicBezTo>
                      <a:pt x="448" y="1"/>
                      <a:pt x="1" y="553"/>
                      <a:pt x="1" y="1105"/>
                    </a:cubicBezTo>
                    <a:cubicBezTo>
                      <a:pt x="1" y="1763"/>
                      <a:pt x="448" y="2184"/>
                      <a:pt x="1105" y="2184"/>
                    </a:cubicBezTo>
                    <a:cubicBezTo>
                      <a:pt x="1763" y="2184"/>
                      <a:pt x="2183" y="1763"/>
                      <a:pt x="2183" y="1105"/>
                    </a:cubicBezTo>
                    <a:cubicBezTo>
                      <a:pt x="2183" y="553"/>
                      <a:pt x="1763" y="1"/>
                      <a:pt x="1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8"/>
              <p:cNvSpPr/>
              <p:nvPr/>
            </p:nvSpPr>
            <p:spPr>
              <a:xfrm>
                <a:off x="6370318" y="1735262"/>
                <a:ext cx="3053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184" extrusionOk="0">
                    <a:moveTo>
                      <a:pt x="1105" y="1"/>
                    </a:moveTo>
                    <a:cubicBezTo>
                      <a:pt x="447" y="1"/>
                      <a:pt x="0" y="422"/>
                      <a:pt x="0" y="1079"/>
                    </a:cubicBezTo>
                    <a:cubicBezTo>
                      <a:pt x="0" y="1632"/>
                      <a:pt x="447" y="2184"/>
                      <a:pt x="1105" y="2184"/>
                    </a:cubicBezTo>
                    <a:cubicBezTo>
                      <a:pt x="1657" y="2184"/>
                      <a:pt x="2209" y="1632"/>
                      <a:pt x="2209" y="1079"/>
                    </a:cubicBezTo>
                    <a:cubicBezTo>
                      <a:pt x="2209" y="422"/>
                      <a:pt x="1657" y="1"/>
                      <a:pt x="1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8"/>
              <p:cNvSpPr/>
              <p:nvPr/>
            </p:nvSpPr>
            <p:spPr>
              <a:xfrm>
                <a:off x="6538573" y="1745805"/>
                <a:ext cx="31628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184" extrusionOk="0">
                    <a:moveTo>
                      <a:pt x="1078" y="1"/>
                    </a:moveTo>
                    <a:cubicBezTo>
                      <a:pt x="552" y="1"/>
                      <a:pt x="0" y="421"/>
                      <a:pt x="0" y="1079"/>
                    </a:cubicBezTo>
                    <a:cubicBezTo>
                      <a:pt x="0" y="1631"/>
                      <a:pt x="552" y="2184"/>
                      <a:pt x="1078" y="2184"/>
                    </a:cubicBezTo>
                    <a:cubicBezTo>
                      <a:pt x="1736" y="2184"/>
                      <a:pt x="2288" y="1631"/>
                      <a:pt x="2288" y="1079"/>
                    </a:cubicBezTo>
                    <a:cubicBezTo>
                      <a:pt x="2288" y="421"/>
                      <a:pt x="1736" y="1"/>
                      <a:pt x="10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8"/>
              <p:cNvSpPr/>
              <p:nvPr/>
            </p:nvSpPr>
            <p:spPr>
              <a:xfrm>
                <a:off x="6583992" y="1680752"/>
                <a:ext cx="30177" cy="31642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290" extrusionOk="0">
                    <a:moveTo>
                      <a:pt x="1079" y="1"/>
                    </a:moveTo>
                    <a:cubicBezTo>
                      <a:pt x="421" y="1"/>
                      <a:pt x="1" y="527"/>
                      <a:pt x="1" y="1079"/>
                    </a:cubicBezTo>
                    <a:cubicBezTo>
                      <a:pt x="1" y="1737"/>
                      <a:pt x="421" y="2289"/>
                      <a:pt x="1079" y="2289"/>
                    </a:cubicBezTo>
                    <a:cubicBezTo>
                      <a:pt x="1736" y="2289"/>
                      <a:pt x="2184" y="1737"/>
                      <a:pt x="2184" y="1079"/>
                    </a:cubicBezTo>
                    <a:cubicBezTo>
                      <a:pt x="2184" y="527"/>
                      <a:pt x="1736" y="1"/>
                      <a:pt x="10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8"/>
              <p:cNvSpPr/>
              <p:nvPr/>
            </p:nvSpPr>
            <p:spPr>
              <a:xfrm>
                <a:off x="6637051" y="1639700"/>
                <a:ext cx="30177" cy="30164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3" extrusionOk="0">
                    <a:moveTo>
                      <a:pt x="1079" y="0"/>
                    </a:moveTo>
                    <a:cubicBezTo>
                      <a:pt x="421" y="0"/>
                      <a:pt x="0" y="447"/>
                      <a:pt x="0" y="1105"/>
                    </a:cubicBezTo>
                    <a:cubicBezTo>
                      <a:pt x="0" y="1657"/>
                      <a:pt x="421" y="2183"/>
                      <a:pt x="1079" y="2183"/>
                    </a:cubicBezTo>
                    <a:cubicBezTo>
                      <a:pt x="1631" y="2183"/>
                      <a:pt x="2183" y="1657"/>
                      <a:pt x="2183" y="1105"/>
                    </a:cubicBezTo>
                    <a:cubicBezTo>
                      <a:pt x="2183" y="447"/>
                      <a:pt x="1631" y="0"/>
                      <a:pt x="10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8"/>
              <p:cNvSpPr/>
              <p:nvPr/>
            </p:nvSpPr>
            <p:spPr>
              <a:xfrm>
                <a:off x="6644319" y="1560830"/>
                <a:ext cx="30537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211" extrusionOk="0">
                    <a:moveTo>
                      <a:pt x="1105" y="1"/>
                    </a:moveTo>
                    <a:cubicBezTo>
                      <a:pt x="448" y="1"/>
                      <a:pt x="0" y="448"/>
                      <a:pt x="0" y="1106"/>
                    </a:cubicBezTo>
                    <a:cubicBezTo>
                      <a:pt x="0" y="1658"/>
                      <a:pt x="448" y="2210"/>
                      <a:pt x="1105" y="2210"/>
                    </a:cubicBezTo>
                    <a:cubicBezTo>
                      <a:pt x="1657" y="2210"/>
                      <a:pt x="2210" y="1658"/>
                      <a:pt x="2210" y="1106"/>
                    </a:cubicBezTo>
                    <a:cubicBezTo>
                      <a:pt x="2210" y="448"/>
                      <a:pt x="1657" y="1"/>
                      <a:pt x="1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8"/>
              <p:cNvSpPr/>
              <p:nvPr/>
            </p:nvSpPr>
            <p:spPr>
              <a:xfrm>
                <a:off x="6649044" y="1471804"/>
                <a:ext cx="3017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4" extrusionOk="0">
                    <a:moveTo>
                      <a:pt x="1105" y="0"/>
                    </a:moveTo>
                    <a:cubicBezTo>
                      <a:pt x="447" y="0"/>
                      <a:pt x="0" y="526"/>
                      <a:pt x="0" y="1079"/>
                    </a:cubicBezTo>
                    <a:cubicBezTo>
                      <a:pt x="0" y="1736"/>
                      <a:pt x="447" y="2183"/>
                      <a:pt x="1105" y="2183"/>
                    </a:cubicBezTo>
                    <a:cubicBezTo>
                      <a:pt x="1631" y="2183"/>
                      <a:pt x="2183" y="1736"/>
                      <a:pt x="2183" y="1079"/>
                    </a:cubicBezTo>
                    <a:cubicBezTo>
                      <a:pt x="2183" y="526"/>
                      <a:pt x="1631" y="0"/>
                      <a:pt x="1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8"/>
              <p:cNvSpPr/>
              <p:nvPr/>
            </p:nvSpPr>
            <p:spPr>
              <a:xfrm>
                <a:off x="6579266" y="1409666"/>
                <a:ext cx="3053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184" extrusionOk="0">
                    <a:moveTo>
                      <a:pt x="1105" y="0"/>
                    </a:moveTo>
                    <a:cubicBezTo>
                      <a:pt x="553" y="0"/>
                      <a:pt x="1" y="552"/>
                      <a:pt x="1" y="1078"/>
                    </a:cubicBezTo>
                    <a:cubicBezTo>
                      <a:pt x="1" y="1736"/>
                      <a:pt x="553" y="2183"/>
                      <a:pt x="1105" y="2183"/>
                    </a:cubicBezTo>
                    <a:cubicBezTo>
                      <a:pt x="1763" y="2183"/>
                      <a:pt x="2210" y="1736"/>
                      <a:pt x="2210" y="1078"/>
                    </a:cubicBezTo>
                    <a:cubicBezTo>
                      <a:pt x="2210" y="552"/>
                      <a:pt x="1763" y="0"/>
                      <a:pt x="1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8"/>
              <p:cNvSpPr/>
              <p:nvPr/>
            </p:nvSpPr>
            <p:spPr>
              <a:xfrm>
                <a:off x="6500769" y="1364234"/>
                <a:ext cx="3017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4" extrusionOk="0">
                    <a:moveTo>
                      <a:pt x="1079" y="1"/>
                    </a:moveTo>
                    <a:cubicBezTo>
                      <a:pt x="527" y="1"/>
                      <a:pt x="1" y="553"/>
                      <a:pt x="1" y="1079"/>
                    </a:cubicBezTo>
                    <a:cubicBezTo>
                      <a:pt x="1" y="1736"/>
                      <a:pt x="527" y="2184"/>
                      <a:pt x="1079" y="2184"/>
                    </a:cubicBezTo>
                    <a:cubicBezTo>
                      <a:pt x="1737" y="2184"/>
                      <a:pt x="2184" y="1736"/>
                      <a:pt x="2184" y="1079"/>
                    </a:cubicBezTo>
                    <a:cubicBezTo>
                      <a:pt x="2184" y="553"/>
                      <a:pt x="1737" y="1"/>
                      <a:pt x="10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8"/>
              <p:cNvSpPr/>
              <p:nvPr/>
            </p:nvSpPr>
            <p:spPr>
              <a:xfrm>
                <a:off x="6452076" y="1736726"/>
                <a:ext cx="3053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184" extrusionOk="0">
                    <a:moveTo>
                      <a:pt x="1105" y="0"/>
                    </a:moveTo>
                    <a:cubicBezTo>
                      <a:pt x="448" y="0"/>
                      <a:pt x="1" y="552"/>
                      <a:pt x="1" y="1078"/>
                    </a:cubicBezTo>
                    <a:cubicBezTo>
                      <a:pt x="1" y="1736"/>
                      <a:pt x="448" y="2183"/>
                      <a:pt x="1105" y="2183"/>
                    </a:cubicBezTo>
                    <a:cubicBezTo>
                      <a:pt x="1658" y="2183"/>
                      <a:pt x="2210" y="1736"/>
                      <a:pt x="2210" y="1078"/>
                    </a:cubicBezTo>
                    <a:cubicBezTo>
                      <a:pt x="2210" y="552"/>
                      <a:pt x="1658" y="0"/>
                      <a:pt x="1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8"/>
              <p:cNvSpPr/>
              <p:nvPr/>
            </p:nvSpPr>
            <p:spPr>
              <a:xfrm>
                <a:off x="6337239" y="1429287"/>
                <a:ext cx="287473" cy="287819"/>
              </a:xfrm>
              <a:custGeom>
                <a:avLst/>
                <a:gdLst/>
                <a:ahLst/>
                <a:cxnLst/>
                <a:rect l="l" t="t" r="r" b="b"/>
                <a:pathLst>
                  <a:path w="20805" h="20830" extrusionOk="0">
                    <a:moveTo>
                      <a:pt x="10389" y="0"/>
                    </a:moveTo>
                    <a:cubicBezTo>
                      <a:pt x="4709" y="0"/>
                      <a:pt x="1" y="4708"/>
                      <a:pt x="1" y="10415"/>
                    </a:cubicBezTo>
                    <a:cubicBezTo>
                      <a:pt x="1" y="16227"/>
                      <a:pt x="4709" y="20830"/>
                      <a:pt x="10389" y="20830"/>
                    </a:cubicBezTo>
                    <a:cubicBezTo>
                      <a:pt x="16202" y="20830"/>
                      <a:pt x="20804" y="16227"/>
                      <a:pt x="20804" y="10415"/>
                    </a:cubicBezTo>
                    <a:cubicBezTo>
                      <a:pt x="20804" y="4708"/>
                      <a:pt x="16202" y="0"/>
                      <a:pt x="10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8"/>
              <p:cNvSpPr/>
              <p:nvPr/>
            </p:nvSpPr>
            <p:spPr>
              <a:xfrm>
                <a:off x="6508037" y="1476170"/>
                <a:ext cx="34903" cy="34889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525" extrusionOk="0">
                    <a:moveTo>
                      <a:pt x="1316" y="0"/>
                    </a:moveTo>
                    <a:cubicBezTo>
                      <a:pt x="553" y="0"/>
                      <a:pt x="1" y="552"/>
                      <a:pt x="1" y="1315"/>
                    </a:cubicBezTo>
                    <a:cubicBezTo>
                      <a:pt x="1" y="1973"/>
                      <a:pt x="553" y="2525"/>
                      <a:pt x="1316" y="2525"/>
                    </a:cubicBezTo>
                    <a:cubicBezTo>
                      <a:pt x="1973" y="2525"/>
                      <a:pt x="2526" y="1973"/>
                      <a:pt x="2526" y="1315"/>
                    </a:cubicBezTo>
                    <a:cubicBezTo>
                      <a:pt x="2526" y="552"/>
                      <a:pt x="1973" y="0"/>
                      <a:pt x="13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8"/>
              <p:cNvSpPr/>
              <p:nvPr/>
            </p:nvSpPr>
            <p:spPr>
              <a:xfrm>
                <a:off x="6453527" y="1548850"/>
                <a:ext cx="34903" cy="34889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525" extrusionOk="0">
                    <a:moveTo>
                      <a:pt x="1211" y="0"/>
                    </a:moveTo>
                    <a:cubicBezTo>
                      <a:pt x="553" y="0"/>
                      <a:pt x="1" y="658"/>
                      <a:pt x="1" y="1315"/>
                    </a:cubicBezTo>
                    <a:cubicBezTo>
                      <a:pt x="1" y="1973"/>
                      <a:pt x="553" y="2525"/>
                      <a:pt x="1211" y="2525"/>
                    </a:cubicBezTo>
                    <a:cubicBezTo>
                      <a:pt x="1973" y="2525"/>
                      <a:pt x="2526" y="1973"/>
                      <a:pt x="2526" y="1315"/>
                    </a:cubicBezTo>
                    <a:cubicBezTo>
                      <a:pt x="2526" y="658"/>
                      <a:pt x="1973" y="0"/>
                      <a:pt x="1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8"/>
              <p:cNvSpPr/>
              <p:nvPr/>
            </p:nvSpPr>
            <p:spPr>
              <a:xfrm>
                <a:off x="6428089" y="1636784"/>
                <a:ext cx="34544" cy="3490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526" extrusionOk="0">
                    <a:moveTo>
                      <a:pt x="1184" y="1"/>
                    </a:moveTo>
                    <a:cubicBezTo>
                      <a:pt x="527" y="1"/>
                      <a:pt x="1" y="553"/>
                      <a:pt x="1" y="1316"/>
                    </a:cubicBezTo>
                    <a:cubicBezTo>
                      <a:pt x="1" y="1973"/>
                      <a:pt x="527" y="2525"/>
                      <a:pt x="1184" y="2525"/>
                    </a:cubicBezTo>
                    <a:cubicBezTo>
                      <a:pt x="1973" y="2525"/>
                      <a:pt x="2499" y="1973"/>
                      <a:pt x="2499" y="1316"/>
                    </a:cubicBezTo>
                    <a:cubicBezTo>
                      <a:pt x="2499" y="553"/>
                      <a:pt x="1973" y="1"/>
                      <a:pt x="1184" y="1"/>
                    </a:cubicBezTo>
                    <a:close/>
                  </a:path>
                </a:pathLst>
              </a:custGeom>
              <a:solidFill>
                <a:srgbClr val="D24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8"/>
              <p:cNvSpPr/>
              <p:nvPr/>
            </p:nvSpPr>
            <p:spPr>
              <a:xfrm>
                <a:off x="6520403" y="1620065"/>
                <a:ext cx="34889" cy="34903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2526" extrusionOk="0">
                    <a:moveTo>
                      <a:pt x="1210" y="1"/>
                    </a:moveTo>
                    <a:cubicBezTo>
                      <a:pt x="552" y="1"/>
                      <a:pt x="0" y="553"/>
                      <a:pt x="0" y="1211"/>
                    </a:cubicBezTo>
                    <a:cubicBezTo>
                      <a:pt x="0" y="1973"/>
                      <a:pt x="552" y="2526"/>
                      <a:pt x="1210" y="2526"/>
                    </a:cubicBezTo>
                    <a:cubicBezTo>
                      <a:pt x="1973" y="2526"/>
                      <a:pt x="2525" y="1973"/>
                      <a:pt x="2525" y="1211"/>
                    </a:cubicBezTo>
                    <a:cubicBezTo>
                      <a:pt x="2525" y="553"/>
                      <a:pt x="1973" y="1"/>
                      <a:pt x="1210" y="1"/>
                    </a:cubicBezTo>
                    <a:close/>
                  </a:path>
                </a:pathLst>
              </a:custGeom>
              <a:solidFill>
                <a:srgbClr val="D24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8"/>
              <p:cNvSpPr/>
              <p:nvPr/>
            </p:nvSpPr>
            <p:spPr>
              <a:xfrm>
                <a:off x="6556743" y="1541209"/>
                <a:ext cx="28713" cy="30537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210" extrusionOk="0">
                    <a:moveTo>
                      <a:pt x="1078" y="1"/>
                    </a:moveTo>
                    <a:cubicBezTo>
                      <a:pt x="552" y="1"/>
                      <a:pt x="0" y="553"/>
                      <a:pt x="0" y="1105"/>
                    </a:cubicBezTo>
                    <a:cubicBezTo>
                      <a:pt x="0" y="1658"/>
                      <a:pt x="552" y="2210"/>
                      <a:pt x="1078" y="2210"/>
                    </a:cubicBezTo>
                    <a:cubicBezTo>
                      <a:pt x="1631" y="2210"/>
                      <a:pt x="2078" y="1658"/>
                      <a:pt x="2078" y="1105"/>
                    </a:cubicBezTo>
                    <a:cubicBezTo>
                      <a:pt x="2078" y="553"/>
                      <a:pt x="1631" y="1"/>
                      <a:pt x="1078" y="1"/>
                    </a:cubicBezTo>
                    <a:close/>
                  </a:path>
                </a:pathLst>
              </a:custGeom>
              <a:solidFill>
                <a:srgbClr val="D24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8"/>
              <p:cNvSpPr/>
              <p:nvPr/>
            </p:nvSpPr>
            <p:spPr>
              <a:xfrm>
                <a:off x="6364501" y="1571732"/>
                <a:ext cx="28727" cy="2872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79" extrusionOk="0">
                    <a:moveTo>
                      <a:pt x="1079" y="1"/>
                    </a:moveTo>
                    <a:cubicBezTo>
                      <a:pt x="421" y="1"/>
                      <a:pt x="0" y="422"/>
                      <a:pt x="0" y="1079"/>
                    </a:cubicBezTo>
                    <a:cubicBezTo>
                      <a:pt x="0" y="1632"/>
                      <a:pt x="421" y="2079"/>
                      <a:pt x="1079" y="2079"/>
                    </a:cubicBezTo>
                    <a:cubicBezTo>
                      <a:pt x="1631" y="2079"/>
                      <a:pt x="2078" y="1632"/>
                      <a:pt x="2078" y="1079"/>
                    </a:cubicBezTo>
                    <a:cubicBezTo>
                      <a:pt x="2078" y="422"/>
                      <a:pt x="1631" y="1"/>
                      <a:pt x="1079" y="1"/>
                    </a:cubicBezTo>
                    <a:close/>
                  </a:path>
                </a:pathLst>
              </a:custGeom>
              <a:solidFill>
                <a:srgbClr val="D24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8"/>
              <p:cNvSpPr/>
              <p:nvPr/>
            </p:nvSpPr>
            <p:spPr>
              <a:xfrm>
                <a:off x="6402291" y="1485248"/>
                <a:ext cx="28727" cy="2872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79" extrusionOk="0">
                    <a:moveTo>
                      <a:pt x="1079" y="1"/>
                    </a:moveTo>
                    <a:cubicBezTo>
                      <a:pt x="421" y="1"/>
                      <a:pt x="1" y="448"/>
                      <a:pt x="1" y="1105"/>
                    </a:cubicBezTo>
                    <a:cubicBezTo>
                      <a:pt x="1" y="1657"/>
                      <a:pt x="421" y="2078"/>
                      <a:pt x="1079" y="2078"/>
                    </a:cubicBezTo>
                    <a:cubicBezTo>
                      <a:pt x="1631" y="2078"/>
                      <a:pt x="2078" y="1657"/>
                      <a:pt x="2078" y="1105"/>
                    </a:cubicBezTo>
                    <a:cubicBezTo>
                      <a:pt x="2078" y="448"/>
                      <a:pt x="1631" y="1"/>
                      <a:pt x="10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48"/>
              <p:cNvSpPr/>
              <p:nvPr/>
            </p:nvSpPr>
            <p:spPr>
              <a:xfrm>
                <a:off x="6473521" y="1568471"/>
                <a:ext cx="151191" cy="148635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10757" extrusionOk="0">
                    <a:moveTo>
                      <a:pt x="526" y="10757"/>
                    </a:moveTo>
                    <a:lnTo>
                      <a:pt x="526" y="10757"/>
                    </a:lnTo>
                    <a:lnTo>
                      <a:pt x="526" y="10757"/>
                    </a:lnTo>
                    <a:close/>
                    <a:moveTo>
                      <a:pt x="526" y="10757"/>
                    </a:moveTo>
                    <a:lnTo>
                      <a:pt x="526" y="10757"/>
                    </a:lnTo>
                    <a:lnTo>
                      <a:pt x="526" y="10757"/>
                    </a:lnTo>
                    <a:close/>
                    <a:moveTo>
                      <a:pt x="526" y="10757"/>
                    </a:moveTo>
                    <a:lnTo>
                      <a:pt x="526" y="10757"/>
                    </a:lnTo>
                    <a:lnTo>
                      <a:pt x="526" y="10757"/>
                    </a:lnTo>
                    <a:close/>
                    <a:moveTo>
                      <a:pt x="421" y="10757"/>
                    </a:moveTo>
                    <a:lnTo>
                      <a:pt x="526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211" y="10757"/>
                    </a:moveTo>
                    <a:lnTo>
                      <a:pt x="316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0" y="10757"/>
                    </a:moveTo>
                    <a:lnTo>
                      <a:pt x="0" y="10757"/>
                    </a:lnTo>
                    <a:lnTo>
                      <a:pt x="0" y="10757"/>
                    </a:lnTo>
                    <a:close/>
                    <a:moveTo>
                      <a:pt x="10941" y="237"/>
                    </a:moveTo>
                    <a:lnTo>
                      <a:pt x="10941" y="237"/>
                    </a:lnTo>
                    <a:lnTo>
                      <a:pt x="10941" y="237"/>
                    </a:lnTo>
                    <a:lnTo>
                      <a:pt x="10941" y="237"/>
                    </a:lnTo>
                    <a:close/>
                    <a:moveTo>
                      <a:pt x="10941" y="237"/>
                    </a:moveTo>
                    <a:lnTo>
                      <a:pt x="10941" y="237"/>
                    </a:lnTo>
                    <a:lnTo>
                      <a:pt x="10941" y="237"/>
                    </a:lnTo>
                    <a:close/>
                    <a:moveTo>
                      <a:pt x="10941" y="237"/>
                    </a:moveTo>
                    <a:lnTo>
                      <a:pt x="10941" y="237"/>
                    </a:lnTo>
                    <a:lnTo>
                      <a:pt x="10941" y="237"/>
                    </a:lnTo>
                    <a:close/>
                    <a:moveTo>
                      <a:pt x="10941" y="237"/>
                    </a:moveTo>
                    <a:lnTo>
                      <a:pt x="10941" y="237"/>
                    </a:lnTo>
                    <a:lnTo>
                      <a:pt x="10941" y="237"/>
                    </a:lnTo>
                    <a:close/>
                    <a:moveTo>
                      <a:pt x="10941" y="237"/>
                    </a:moveTo>
                    <a:lnTo>
                      <a:pt x="10941" y="237"/>
                    </a:lnTo>
                    <a:lnTo>
                      <a:pt x="10941" y="237"/>
                    </a:lnTo>
                    <a:close/>
                    <a:moveTo>
                      <a:pt x="10941" y="105"/>
                    </a:moveTo>
                    <a:lnTo>
                      <a:pt x="10941" y="105"/>
                    </a:lnTo>
                    <a:lnTo>
                      <a:pt x="10941" y="105"/>
                    </a:lnTo>
                    <a:close/>
                    <a:moveTo>
                      <a:pt x="10941" y="105"/>
                    </a:moveTo>
                    <a:lnTo>
                      <a:pt x="10941" y="105"/>
                    </a:lnTo>
                    <a:lnTo>
                      <a:pt x="10941" y="105"/>
                    </a:lnTo>
                    <a:close/>
                    <a:moveTo>
                      <a:pt x="10941" y="105"/>
                    </a:moveTo>
                    <a:lnTo>
                      <a:pt x="10941" y="105"/>
                    </a:lnTo>
                    <a:lnTo>
                      <a:pt x="10941" y="105"/>
                    </a:lnTo>
                    <a:close/>
                    <a:moveTo>
                      <a:pt x="10941" y="105"/>
                    </a:moveTo>
                    <a:lnTo>
                      <a:pt x="10941" y="105"/>
                    </a:lnTo>
                    <a:lnTo>
                      <a:pt x="10941" y="105"/>
                    </a:lnTo>
                    <a:close/>
                    <a:moveTo>
                      <a:pt x="10941" y="0"/>
                    </a:moveTo>
                    <a:lnTo>
                      <a:pt x="10941" y="0"/>
                    </a:lnTo>
                    <a:lnTo>
                      <a:pt x="10941" y="0"/>
                    </a:lnTo>
                    <a:close/>
                    <a:moveTo>
                      <a:pt x="10941" y="0"/>
                    </a:moveTo>
                    <a:lnTo>
                      <a:pt x="10941" y="0"/>
                    </a:lnTo>
                    <a:lnTo>
                      <a:pt x="10941" y="0"/>
                    </a:lnTo>
                    <a:close/>
                    <a:moveTo>
                      <a:pt x="10941" y="0"/>
                    </a:moveTo>
                    <a:lnTo>
                      <a:pt x="109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8"/>
              <p:cNvSpPr/>
              <p:nvPr/>
            </p:nvSpPr>
            <p:spPr>
              <a:xfrm>
                <a:off x="6624698" y="1571732"/>
                <a:ext cx="14" cy="1478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" extrusionOk="0">
                    <a:moveTo>
                      <a:pt x="0" y="106"/>
                    </a:moveTo>
                    <a:lnTo>
                      <a:pt x="0" y="106"/>
                    </a:lnTo>
                    <a:lnTo>
                      <a:pt x="0" y="106"/>
                    </a:lnTo>
                    <a:close/>
                    <a:moveTo>
                      <a:pt x="0" y="106"/>
                    </a:moveTo>
                    <a:lnTo>
                      <a:pt x="0" y="106"/>
                    </a:lnTo>
                    <a:lnTo>
                      <a:pt x="0" y="106"/>
                    </a:lnTo>
                    <a:close/>
                    <a:moveTo>
                      <a:pt x="0" y="106"/>
                    </a:moveTo>
                    <a:lnTo>
                      <a:pt x="0" y="106"/>
                    </a:lnTo>
                    <a:lnTo>
                      <a:pt x="0" y="106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867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6473521" y="1717092"/>
                <a:ext cx="1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867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6453527" y="1555026"/>
                <a:ext cx="34903" cy="28713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078" extrusionOk="0">
                    <a:moveTo>
                      <a:pt x="2210" y="0"/>
                    </a:moveTo>
                    <a:cubicBezTo>
                      <a:pt x="1447" y="211"/>
                      <a:pt x="790" y="421"/>
                      <a:pt x="1" y="552"/>
                    </a:cubicBezTo>
                    <a:lnTo>
                      <a:pt x="1" y="868"/>
                    </a:lnTo>
                    <a:cubicBezTo>
                      <a:pt x="1" y="1526"/>
                      <a:pt x="553" y="2078"/>
                      <a:pt x="1211" y="2078"/>
                    </a:cubicBezTo>
                    <a:cubicBezTo>
                      <a:pt x="1973" y="2078"/>
                      <a:pt x="2526" y="1526"/>
                      <a:pt x="2526" y="868"/>
                    </a:cubicBezTo>
                    <a:cubicBezTo>
                      <a:pt x="2526" y="552"/>
                      <a:pt x="2421" y="211"/>
                      <a:pt x="2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6428089" y="1636784"/>
                <a:ext cx="34544" cy="3490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526" extrusionOk="0">
                    <a:moveTo>
                      <a:pt x="1184" y="1"/>
                    </a:moveTo>
                    <a:cubicBezTo>
                      <a:pt x="527" y="1"/>
                      <a:pt x="1" y="553"/>
                      <a:pt x="1" y="1316"/>
                    </a:cubicBezTo>
                    <a:cubicBezTo>
                      <a:pt x="1" y="1973"/>
                      <a:pt x="527" y="2525"/>
                      <a:pt x="1184" y="2525"/>
                    </a:cubicBezTo>
                    <a:cubicBezTo>
                      <a:pt x="1973" y="2525"/>
                      <a:pt x="2499" y="1973"/>
                      <a:pt x="2499" y="1316"/>
                    </a:cubicBezTo>
                    <a:cubicBezTo>
                      <a:pt x="2499" y="553"/>
                      <a:pt x="1973" y="1"/>
                      <a:pt x="1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6520403" y="1620065"/>
                <a:ext cx="34889" cy="34903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2526" extrusionOk="0">
                    <a:moveTo>
                      <a:pt x="1210" y="1"/>
                    </a:moveTo>
                    <a:cubicBezTo>
                      <a:pt x="552" y="1"/>
                      <a:pt x="0" y="553"/>
                      <a:pt x="0" y="1211"/>
                    </a:cubicBezTo>
                    <a:cubicBezTo>
                      <a:pt x="0" y="1973"/>
                      <a:pt x="552" y="2526"/>
                      <a:pt x="1210" y="2526"/>
                    </a:cubicBezTo>
                    <a:cubicBezTo>
                      <a:pt x="1973" y="2526"/>
                      <a:pt x="2525" y="1973"/>
                      <a:pt x="2525" y="1211"/>
                    </a:cubicBezTo>
                    <a:cubicBezTo>
                      <a:pt x="2525" y="553"/>
                      <a:pt x="1973" y="1"/>
                      <a:pt x="1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6556743" y="1541209"/>
                <a:ext cx="28713" cy="30537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210" extrusionOk="0">
                    <a:moveTo>
                      <a:pt x="1078" y="1"/>
                    </a:moveTo>
                    <a:cubicBezTo>
                      <a:pt x="552" y="1"/>
                      <a:pt x="0" y="553"/>
                      <a:pt x="0" y="1105"/>
                    </a:cubicBezTo>
                    <a:cubicBezTo>
                      <a:pt x="0" y="1658"/>
                      <a:pt x="552" y="2210"/>
                      <a:pt x="1078" y="2210"/>
                    </a:cubicBezTo>
                    <a:cubicBezTo>
                      <a:pt x="1631" y="2210"/>
                      <a:pt x="2078" y="1658"/>
                      <a:pt x="2078" y="1105"/>
                    </a:cubicBezTo>
                    <a:cubicBezTo>
                      <a:pt x="2078" y="553"/>
                      <a:pt x="1631" y="1"/>
                      <a:pt x="10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6364501" y="1571732"/>
                <a:ext cx="28727" cy="2872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79" extrusionOk="0">
                    <a:moveTo>
                      <a:pt x="1079" y="1"/>
                    </a:moveTo>
                    <a:cubicBezTo>
                      <a:pt x="421" y="1"/>
                      <a:pt x="0" y="422"/>
                      <a:pt x="0" y="1079"/>
                    </a:cubicBezTo>
                    <a:cubicBezTo>
                      <a:pt x="0" y="1632"/>
                      <a:pt x="421" y="2079"/>
                      <a:pt x="1079" y="2079"/>
                    </a:cubicBezTo>
                    <a:cubicBezTo>
                      <a:pt x="1631" y="2079"/>
                      <a:pt x="2078" y="1632"/>
                      <a:pt x="2078" y="1079"/>
                    </a:cubicBezTo>
                    <a:cubicBezTo>
                      <a:pt x="2078" y="422"/>
                      <a:pt x="1631" y="1"/>
                      <a:pt x="10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3" name="Google Shape;1763;p48"/>
            <p:cNvGrpSpPr/>
            <p:nvPr/>
          </p:nvGrpSpPr>
          <p:grpSpPr>
            <a:xfrm>
              <a:off x="8409268" y="1089832"/>
              <a:ext cx="472781" cy="604302"/>
              <a:chOff x="8409268" y="1089832"/>
              <a:chExt cx="472781" cy="604302"/>
            </a:xfrm>
          </p:grpSpPr>
          <p:sp>
            <p:nvSpPr>
              <p:cNvPr id="1764" name="Google Shape;1764;p48"/>
              <p:cNvSpPr/>
              <p:nvPr/>
            </p:nvSpPr>
            <p:spPr>
              <a:xfrm rot="-5400000">
                <a:off x="8455467" y="1204870"/>
                <a:ext cx="32563" cy="76980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5163" extrusionOk="0">
                    <a:moveTo>
                      <a:pt x="2061" y="1"/>
                    </a:moveTo>
                    <a:cubicBezTo>
                      <a:pt x="1924" y="1"/>
                      <a:pt x="1396" y="1070"/>
                      <a:pt x="868" y="2427"/>
                    </a:cubicBezTo>
                    <a:cubicBezTo>
                      <a:pt x="316" y="3847"/>
                      <a:pt x="0" y="5057"/>
                      <a:pt x="105" y="5162"/>
                    </a:cubicBezTo>
                    <a:cubicBezTo>
                      <a:pt x="316" y="5162"/>
                      <a:pt x="763" y="4084"/>
                      <a:pt x="1315" y="2637"/>
                    </a:cubicBezTo>
                    <a:cubicBezTo>
                      <a:pt x="1868" y="1217"/>
                      <a:pt x="2183" y="7"/>
                      <a:pt x="2078" y="7"/>
                    </a:cubicBezTo>
                    <a:cubicBezTo>
                      <a:pt x="2073" y="3"/>
                      <a:pt x="2068" y="1"/>
                      <a:pt x="20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 rot="-5400000">
                <a:off x="8456496" y="1123864"/>
                <a:ext cx="86284" cy="93516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6272" extrusionOk="0">
                    <a:moveTo>
                      <a:pt x="5664" y="1"/>
                    </a:moveTo>
                    <a:cubicBezTo>
                      <a:pt x="5477" y="1"/>
                      <a:pt x="4204" y="1282"/>
                      <a:pt x="2736" y="2978"/>
                    </a:cubicBezTo>
                    <a:cubicBezTo>
                      <a:pt x="1079" y="4740"/>
                      <a:pt x="0" y="6161"/>
                      <a:pt x="106" y="6266"/>
                    </a:cubicBezTo>
                    <a:cubicBezTo>
                      <a:pt x="110" y="6270"/>
                      <a:pt x="115" y="6272"/>
                      <a:pt x="122" y="6272"/>
                    </a:cubicBezTo>
                    <a:cubicBezTo>
                      <a:pt x="310" y="6272"/>
                      <a:pt x="1583" y="4990"/>
                      <a:pt x="3051" y="3294"/>
                    </a:cubicBezTo>
                    <a:cubicBezTo>
                      <a:pt x="4603" y="1558"/>
                      <a:pt x="5786" y="138"/>
                      <a:pt x="5681" y="6"/>
                    </a:cubicBezTo>
                    <a:cubicBezTo>
                      <a:pt x="5677" y="3"/>
                      <a:pt x="5672" y="1"/>
                      <a:pt x="5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8"/>
              <p:cNvSpPr/>
              <p:nvPr/>
            </p:nvSpPr>
            <p:spPr>
              <a:xfrm rot="-5400000">
                <a:off x="8538560" y="1139520"/>
                <a:ext cx="83153" cy="22991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542" extrusionOk="0">
                    <a:moveTo>
                      <a:pt x="5364" y="0"/>
                    </a:moveTo>
                    <a:cubicBezTo>
                      <a:pt x="5036" y="0"/>
                      <a:pt x="3993" y="193"/>
                      <a:pt x="2736" y="474"/>
                    </a:cubicBezTo>
                    <a:cubicBezTo>
                      <a:pt x="1210" y="921"/>
                      <a:pt x="1" y="1342"/>
                      <a:pt x="106" y="1447"/>
                    </a:cubicBezTo>
                    <a:cubicBezTo>
                      <a:pt x="106" y="1512"/>
                      <a:pt x="196" y="1541"/>
                      <a:pt x="358" y="1541"/>
                    </a:cubicBezTo>
                    <a:cubicBezTo>
                      <a:pt x="789" y="1541"/>
                      <a:pt x="1732" y="1333"/>
                      <a:pt x="2841" y="1027"/>
                    </a:cubicBezTo>
                    <a:cubicBezTo>
                      <a:pt x="4366" y="580"/>
                      <a:pt x="5576" y="132"/>
                      <a:pt x="5471" y="27"/>
                    </a:cubicBezTo>
                    <a:cubicBezTo>
                      <a:pt x="5471" y="9"/>
                      <a:pt x="5434" y="0"/>
                      <a:pt x="53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8"/>
              <p:cNvSpPr/>
              <p:nvPr/>
            </p:nvSpPr>
            <p:spPr>
              <a:xfrm rot="-5400000">
                <a:off x="8616607" y="1152812"/>
                <a:ext cx="91383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2941" extrusionOk="0">
                    <a:moveTo>
                      <a:pt x="144" y="1"/>
                    </a:moveTo>
                    <a:cubicBezTo>
                      <a:pt x="66" y="1"/>
                      <a:pt x="17" y="18"/>
                      <a:pt x="0" y="55"/>
                    </a:cubicBezTo>
                    <a:cubicBezTo>
                      <a:pt x="0" y="161"/>
                      <a:pt x="1315" y="923"/>
                      <a:pt x="2946" y="1686"/>
                    </a:cubicBezTo>
                    <a:cubicBezTo>
                      <a:pt x="4364" y="2429"/>
                      <a:pt x="5609" y="2941"/>
                      <a:pt x="6004" y="2941"/>
                    </a:cubicBezTo>
                    <a:cubicBezTo>
                      <a:pt x="6071" y="2941"/>
                      <a:pt x="6113" y="2926"/>
                      <a:pt x="6128" y="2896"/>
                    </a:cubicBezTo>
                    <a:cubicBezTo>
                      <a:pt x="6128" y="2791"/>
                      <a:pt x="4813" y="2028"/>
                      <a:pt x="3183" y="1239"/>
                    </a:cubicBezTo>
                    <a:cubicBezTo>
                      <a:pt x="1787" y="508"/>
                      <a:pt x="559" y="1"/>
                      <a:pt x="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8"/>
              <p:cNvSpPr/>
              <p:nvPr/>
            </p:nvSpPr>
            <p:spPr>
              <a:xfrm rot="-5400000">
                <a:off x="8690792" y="1188350"/>
                <a:ext cx="81960" cy="73954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4960" extrusionOk="0">
                    <a:moveTo>
                      <a:pt x="133" y="1"/>
                    </a:moveTo>
                    <a:cubicBezTo>
                      <a:pt x="121" y="1"/>
                      <a:pt x="112" y="3"/>
                      <a:pt x="105" y="9"/>
                    </a:cubicBezTo>
                    <a:cubicBezTo>
                      <a:pt x="0" y="114"/>
                      <a:pt x="1105" y="1324"/>
                      <a:pt x="2630" y="2639"/>
                    </a:cubicBezTo>
                    <a:cubicBezTo>
                      <a:pt x="3988" y="3895"/>
                      <a:pt x="5249" y="4960"/>
                      <a:pt x="5358" y="4960"/>
                    </a:cubicBezTo>
                    <a:cubicBezTo>
                      <a:pt x="5363" y="4960"/>
                      <a:pt x="5365" y="4958"/>
                      <a:pt x="5365" y="4953"/>
                    </a:cubicBezTo>
                    <a:cubicBezTo>
                      <a:pt x="5497" y="4821"/>
                      <a:pt x="4392" y="3638"/>
                      <a:pt x="2972" y="2323"/>
                    </a:cubicBezTo>
                    <a:cubicBezTo>
                      <a:pt x="1497" y="948"/>
                      <a:pt x="355" y="1"/>
                      <a:pt x="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8"/>
              <p:cNvSpPr/>
              <p:nvPr/>
            </p:nvSpPr>
            <p:spPr>
              <a:xfrm rot="-5400000">
                <a:off x="8758833" y="1240021"/>
                <a:ext cx="55301" cy="104713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7023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0" y="106"/>
                      <a:pt x="552" y="1763"/>
                      <a:pt x="1525" y="3630"/>
                    </a:cubicBezTo>
                    <a:cubicBezTo>
                      <a:pt x="2525" y="5602"/>
                      <a:pt x="3498" y="7023"/>
                      <a:pt x="3603" y="7023"/>
                    </a:cubicBezTo>
                    <a:cubicBezTo>
                      <a:pt x="3708" y="6917"/>
                      <a:pt x="2946" y="5366"/>
                      <a:pt x="1973" y="3393"/>
                    </a:cubicBezTo>
                    <a:cubicBezTo>
                      <a:pt x="1078" y="1526"/>
                      <a:pt x="210" y="1"/>
                      <a:pt x="1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8"/>
              <p:cNvSpPr/>
              <p:nvPr/>
            </p:nvSpPr>
            <p:spPr>
              <a:xfrm rot="-5400000">
                <a:off x="8467902" y="1258039"/>
                <a:ext cx="37663" cy="113003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7579" extrusionOk="0">
                    <a:moveTo>
                      <a:pt x="238" y="0"/>
                    </a:moveTo>
                    <a:cubicBezTo>
                      <a:pt x="1" y="0"/>
                      <a:pt x="448" y="1762"/>
                      <a:pt x="1105" y="3840"/>
                    </a:cubicBezTo>
                    <a:cubicBezTo>
                      <a:pt x="1642" y="5858"/>
                      <a:pt x="2278" y="7579"/>
                      <a:pt x="2410" y="7579"/>
                    </a:cubicBezTo>
                    <a:cubicBezTo>
                      <a:pt x="2414" y="7579"/>
                      <a:pt x="2417" y="7577"/>
                      <a:pt x="2420" y="7574"/>
                    </a:cubicBezTo>
                    <a:cubicBezTo>
                      <a:pt x="2526" y="7574"/>
                      <a:pt x="2210" y="5812"/>
                      <a:pt x="1553" y="3735"/>
                    </a:cubicBezTo>
                    <a:cubicBezTo>
                      <a:pt x="895" y="1657"/>
                      <a:pt x="343" y="0"/>
                      <a:pt x="2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8"/>
              <p:cNvSpPr/>
              <p:nvPr/>
            </p:nvSpPr>
            <p:spPr>
              <a:xfrm rot="-5400000">
                <a:off x="8509628" y="1356691"/>
                <a:ext cx="52170" cy="7373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4945" extrusionOk="0">
                    <a:moveTo>
                      <a:pt x="106" y="1"/>
                    </a:moveTo>
                    <a:cubicBezTo>
                      <a:pt x="1" y="106"/>
                      <a:pt x="658" y="1316"/>
                      <a:pt x="1526" y="2631"/>
                    </a:cubicBezTo>
                    <a:cubicBezTo>
                      <a:pt x="2499" y="3946"/>
                      <a:pt x="3288" y="4945"/>
                      <a:pt x="3394" y="4945"/>
                    </a:cubicBezTo>
                    <a:cubicBezTo>
                      <a:pt x="3499" y="4813"/>
                      <a:pt x="2946" y="3630"/>
                      <a:pt x="1973" y="2315"/>
                    </a:cubicBezTo>
                    <a:cubicBezTo>
                      <a:pt x="1079" y="1000"/>
                      <a:pt x="211" y="1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8"/>
              <p:cNvSpPr/>
              <p:nvPr/>
            </p:nvSpPr>
            <p:spPr>
              <a:xfrm rot="-5400000">
                <a:off x="8560217" y="1410710"/>
                <a:ext cx="53736" cy="81766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5484" extrusionOk="0">
                    <a:moveTo>
                      <a:pt x="123" y="1"/>
                    </a:moveTo>
                    <a:cubicBezTo>
                      <a:pt x="116" y="1"/>
                      <a:pt x="110" y="3"/>
                      <a:pt x="106" y="7"/>
                    </a:cubicBezTo>
                    <a:cubicBezTo>
                      <a:pt x="1" y="7"/>
                      <a:pt x="658" y="1322"/>
                      <a:pt x="1526" y="2847"/>
                    </a:cubicBezTo>
                    <a:cubicBezTo>
                      <a:pt x="2459" y="4335"/>
                      <a:pt x="3319" y="5484"/>
                      <a:pt x="3482" y="5484"/>
                    </a:cubicBezTo>
                    <a:cubicBezTo>
                      <a:pt x="3489" y="5484"/>
                      <a:pt x="3494" y="5482"/>
                      <a:pt x="3499" y="5477"/>
                    </a:cubicBezTo>
                    <a:cubicBezTo>
                      <a:pt x="3604" y="5477"/>
                      <a:pt x="2946" y="4162"/>
                      <a:pt x="2079" y="2637"/>
                    </a:cubicBezTo>
                    <a:cubicBezTo>
                      <a:pt x="1120" y="1173"/>
                      <a:pt x="282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8"/>
              <p:cNvSpPr/>
              <p:nvPr/>
            </p:nvSpPr>
            <p:spPr>
              <a:xfrm rot="-5400000">
                <a:off x="8583812" y="1509541"/>
                <a:ext cx="49039" cy="58984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956" extrusionOk="0">
                    <a:moveTo>
                      <a:pt x="106" y="1"/>
                    </a:moveTo>
                    <a:cubicBezTo>
                      <a:pt x="1" y="106"/>
                      <a:pt x="553" y="1105"/>
                      <a:pt x="1421" y="2210"/>
                    </a:cubicBezTo>
                    <a:cubicBezTo>
                      <a:pt x="2137" y="3222"/>
                      <a:pt x="2968" y="3955"/>
                      <a:pt x="3155" y="3955"/>
                    </a:cubicBezTo>
                    <a:cubicBezTo>
                      <a:pt x="3167" y="3955"/>
                      <a:pt x="3177" y="3952"/>
                      <a:pt x="3183" y="3946"/>
                    </a:cubicBezTo>
                    <a:cubicBezTo>
                      <a:pt x="3288" y="3841"/>
                      <a:pt x="2631" y="2973"/>
                      <a:pt x="1868" y="1868"/>
                    </a:cubicBezTo>
                    <a:cubicBezTo>
                      <a:pt x="974" y="763"/>
                      <a:pt x="211" y="1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8"/>
              <p:cNvSpPr/>
              <p:nvPr/>
            </p:nvSpPr>
            <p:spPr>
              <a:xfrm rot="-5400000">
                <a:off x="8610024" y="1577933"/>
                <a:ext cx="80007" cy="31594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2119" extrusionOk="0">
                    <a:moveTo>
                      <a:pt x="163" y="0"/>
                    </a:moveTo>
                    <a:cubicBezTo>
                      <a:pt x="125" y="0"/>
                      <a:pt x="105" y="7"/>
                      <a:pt x="105" y="20"/>
                    </a:cubicBezTo>
                    <a:cubicBezTo>
                      <a:pt x="0" y="231"/>
                      <a:pt x="1210" y="783"/>
                      <a:pt x="2630" y="1335"/>
                    </a:cubicBezTo>
                    <a:cubicBezTo>
                      <a:pt x="3868" y="1817"/>
                      <a:pt x="4945" y="2118"/>
                      <a:pt x="5272" y="2118"/>
                    </a:cubicBezTo>
                    <a:cubicBezTo>
                      <a:pt x="5320" y="2118"/>
                      <a:pt x="5352" y="2112"/>
                      <a:pt x="5365" y="2098"/>
                    </a:cubicBezTo>
                    <a:cubicBezTo>
                      <a:pt x="5365" y="1993"/>
                      <a:pt x="4261" y="1335"/>
                      <a:pt x="2840" y="783"/>
                    </a:cubicBezTo>
                    <a:cubicBezTo>
                      <a:pt x="1511" y="302"/>
                      <a:pt x="422" y="0"/>
                      <a:pt x="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8"/>
              <p:cNvSpPr/>
              <p:nvPr/>
            </p:nvSpPr>
            <p:spPr>
              <a:xfrm rot="-5400000">
                <a:off x="8674376" y="1623931"/>
                <a:ext cx="99629" cy="11764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789" extrusionOk="0">
                    <a:moveTo>
                      <a:pt x="5421" y="0"/>
                    </a:moveTo>
                    <a:cubicBezTo>
                      <a:pt x="4855" y="0"/>
                      <a:pt x="4146" y="32"/>
                      <a:pt x="3394" y="88"/>
                    </a:cubicBezTo>
                    <a:cubicBezTo>
                      <a:pt x="1526" y="299"/>
                      <a:pt x="1" y="614"/>
                      <a:pt x="1" y="746"/>
                    </a:cubicBezTo>
                    <a:cubicBezTo>
                      <a:pt x="1" y="776"/>
                      <a:pt x="125" y="789"/>
                      <a:pt x="347" y="789"/>
                    </a:cubicBezTo>
                    <a:cubicBezTo>
                      <a:pt x="901" y="789"/>
                      <a:pt x="2060" y="708"/>
                      <a:pt x="3394" y="614"/>
                    </a:cubicBezTo>
                    <a:cubicBezTo>
                      <a:pt x="5261" y="404"/>
                      <a:pt x="6681" y="299"/>
                      <a:pt x="6681" y="194"/>
                    </a:cubicBezTo>
                    <a:cubicBezTo>
                      <a:pt x="6681" y="58"/>
                      <a:pt x="6180" y="0"/>
                      <a:pt x="54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8"/>
              <p:cNvSpPr/>
              <p:nvPr/>
            </p:nvSpPr>
            <p:spPr>
              <a:xfrm rot="-5400000">
                <a:off x="8749567" y="1526822"/>
                <a:ext cx="80007" cy="88342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5925" extrusionOk="0">
                    <a:moveTo>
                      <a:pt x="5242" y="1"/>
                    </a:moveTo>
                    <a:cubicBezTo>
                      <a:pt x="5057" y="1"/>
                      <a:pt x="3888" y="1178"/>
                      <a:pt x="2525" y="2742"/>
                    </a:cubicBezTo>
                    <a:cubicBezTo>
                      <a:pt x="1105" y="4399"/>
                      <a:pt x="0" y="5820"/>
                      <a:pt x="106" y="5925"/>
                    </a:cubicBezTo>
                    <a:cubicBezTo>
                      <a:pt x="211" y="5925"/>
                      <a:pt x="1421" y="4715"/>
                      <a:pt x="2841" y="3084"/>
                    </a:cubicBezTo>
                    <a:cubicBezTo>
                      <a:pt x="4287" y="1427"/>
                      <a:pt x="5366" y="112"/>
                      <a:pt x="5260" y="7"/>
                    </a:cubicBezTo>
                    <a:cubicBezTo>
                      <a:pt x="5256" y="3"/>
                      <a:pt x="5250" y="1"/>
                      <a:pt x="5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8"/>
              <p:cNvSpPr/>
              <p:nvPr/>
            </p:nvSpPr>
            <p:spPr>
              <a:xfrm rot="-5400000">
                <a:off x="8802162" y="1450013"/>
                <a:ext cx="35695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5366" extrusionOk="0">
                    <a:moveTo>
                      <a:pt x="2183" y="1"/>
                    </a:moveTo>
                    <a:cubicBezTo>
                      <a:pt x="2078" y="1"/>
                      <a:pt x="1526" y="1079"/>
                      <a:pt x="973" y="2631"/>
                    </a:cubicBezTo>
                    <a:cubicBezTo>
                      <a:pt x="421" y="4051"/>
                      <a:pt x="0" y="5261"/>
                      <a:pt x="211" y="5366"/>
                    </a:cubicBezTo>
                    <a:cubicBezTo>
                      <a:pt x="316" y="5366"/>
                      <a:pt x="973" y="4261"/>
                      <a:pt x="1526" y="2841"/>
                    </a:cubicBezTo>
                    <a:cubicBezTo>
                      <a:pt x="2078" y="1316"/>
                      <a:pt x="2394" y="1"/>
                      <a:pt x="21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8"/>
              <p:cNvSpPr/>
              <p:nvPr/>
            </p:nvSpPr>
            <p:spPr>
              <a:xfrm rot="-5400000">
                <a:off x="8810176" y="1324299"/>
                <a:ext cx="21187" cy="12086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8106" extrusionOk="0">
                    <a:moveTo>
                      <a:pt x="125" y="0"/>
                    </a:moveTo>
                    <a:cubicBezTo>
                      <a:pt x="119" y="0"/>
                      <a:pt x="112" y="2"/>
                      <a:pt x="106" y="5"/>
                    </a:cubicBezTo>
                    <a:cubicBezTo>
                      <a:pt x="0" y="5"/>
                      <a:pt x="106" y="1872"/>
                      <a:pt x="448" y="4055"/>
                    </a:cubicBezTo>
                    <a:cubicBezTo>
                      <a:pt x="658" y="6343"/>
                      <a:pt x="1210" y="8105"/>
                      <a:pt x="1315" y="8105"/>
                    </a:cubicBezTo>
                    <a:cubicBezTo>
                      <a:pt x="1421" y="8105"/>
                      <a:pt x="1210" y="6238"/>
                      <a:pt x="868" y="4055"/>
                    </a:cubicBezTo>
                    <a:cubicBezTo>
                      <a:pt x="561" y="1804"/>
                      <a:pt x="354" y="0"/>
                      <a:pt x="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8"/>
              <p:cNvSpPr/>
              <p:nvPr/>
            </p:nvSpPr>
            <p:spPr>
              <a:xfrm rot="-5400000">
                <a:off x="8412392" y="1227295"/>
                <a:ext cx="472140" cy="334476"/>
              </a:xfrm>
              <a:custGeom>
                <a:avLst/>
                <a:gdLst/>
                <a:ahLst/>
                <a:cxnLst/>
                <a:rect l="l" t="t" r="r" b="b"/>
                <a:pathLst>
                  <a:path w="31666" h="22433" extrusionOk="0">
                    <a:moveTo>
                      <a:pt x="24625" y="1"/>
                    </a:moveTo>
                    <a:cubicBezTo>
                      <a:pt x="23978" y="1"/>
                      <a:pt x="23329" y="100"/>
                      <a:pt x="22697" y="315"/>
                    </a:cubicBezTo>
                    <a:cubicBezTo>
                      <a:pt x="20935" y="972"/>
                      <a:pt x="19725" y="2708"/>
                      <a:pt x="18410" y="4154"/>
                    </a:cubicBezTo>
                    <a:cubicBezTo>
                      <a:pt x="15780" y="7100"/>
                      <a:pt x="11730" y="8862"/>
                      <a:pt x="7785" y="8967"/>
                    </a:cubicBezTo>
                    <a:cubicBezTo>
                      <a:pt x="5471" y="8967"/>
                      <a:pt x="3183" y="9414"/>
                      <a:pt x="1973" y="11597"/>
                    </a:cubicBezTo>
                    <a:cubicBezTo>
                      <a:pt x="0" y="15437"/>
                      <a:pt x="2736" y="19934"/>
                      <a:pt x="6470" y="21565"/>
                    </a:cubicBezTo>
                    <a:cubicBezTo>
                      <a:pt x="8338" y="22328"/>
                      <a:pt x="10520" y="22433"/>
                      <a:pt x="12598" y="22433"/>
                    </a:cubicBezTo>
                    <a:cubicBezTo>
                      <a:pt x="14360" y="22328"/>
                      <a:pt x="16122" y="22223"/>
                      <a:pt x="17858" y="21670"/>
                    </a:cubicBezTo>
                    <a:cubicBezTo>
                      <a:pt x="21251" y="20592"/>
                      <a:pt x="24012" y="17962"/>
                      <a:pt x="26406" y="15332"/>
                    </a:cubicBezTo>
                    <a:cubicBezTo>
                      <a:pt x="28063" y="13570"/>
                      <a:pt x="29588" y="11703"/>
                      <a:pt x="30351" y="9414"/>
                    </a:cubicBezTo>
                    <a:cubicBezTo>
                      <a:pt x="31113" y="7442"/>
                      <a:pt x="31666" y="4260"/>
                      <a:pt x="30035" y="2498"/>
                    </a:cubicBezTo>
                    <a:cubicBezTo>
                      <a:pt x="28696" y="998"/>
                      <a:pt x="26673" y="1"/>
                      <a:pt x="246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8"/>
              <p:cNvSpPr/>
              <p:nvPr/>
            </p:nvSpPr>
            <p:spPr>
              <a:xfrm rot="-5400000">
                <a:off x="8441645" y="1119481"/>
                <a:ext cx="40794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95" extrusionOk="0">
                    <a:moveTo>
                      <a:pt x="1381" y="1"/>
                    </a:moveTo>
                    <a:cubicBezTo>
                      <a:pt x="1035" y="1"/>
                      <a:pt x="683" y="138"/>
                      <a:pt x="448" y="429"/>
                    </a:cubicBezTo>
                    <a:cubicBezTo>
                      <a:pt x="1" y="981"/>
                      <a:pt x="1" y="1744"/>
                      <a:pt x="553" y="2191"/>
                    </a:cubicBezTo>
                    <a:cubicBezTo>
                      <a:pt x="814" y="2390"/>
                      <a:pt x="1121" y="2495"/>
                      <a:pt x="1421" y="2495"/>
                    </a:cubicBezTo>
                    <a:cubicBezTo>
                      <a:pt x="1755" y="2495"/>
                      <a:pt x="2079" y="2364"/>
                      <a:pt x="2315" y="2086"/>
                    </a:cubicBezTo>
                    <a:cubicBezTo>
                      <a:pt x="2736" y="1639"/>
                      <a:pt x="2736" y="771"/>
                      <a:pt x="2210" y="324"/>
                    </a:cubicBezTo>
                    <a:cubicBezTo>
                      <a:pt x="1998" y="112"/>
                      <a:pt x="1692" y="1"/>
                      <a:pt x="1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48"/>
              <p:cNvSpPr/>
              <p:nvPr/>
            </p:nvSpPr>
            <p:spPr>
              <a:xfrm rot="-5400000">
                <a:off x="8548401" y="1091927"/>
                <a:ext cx="40794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55" extrusionOk="0">
                    <a:moveTo>
                      <a:pt x="1325" y="1"/>
                    </a:moveTo>
                    <a:cubicBezTo>
                      <a:pt x="992" y="1"/>
                      <a:pt x="668" y="141"/>
                      <a:pt x="447" y="376"/>
                    </a:cubicBezTo>
                    <a:cubicBezTo>
                      <a:pt x="0" y="929"/>
                      <a:pt x="0" y="1691"/>
                      <a:pt x="552" y="2138"/>
                    </a:cubicBezTo>
                    <a:cubicBezTo>
                      <a:pt x="776" y="2349"/>
                      <a:pt x="1078" y="2454"/>
                      <a:pt x="1394" y="2454"/>
                    </a:cubicBezTo>
                    <a:cubicBezTo>
                      <a:pt x="1710" y="2454"/>
                      <a:pt x="2038" y="2349"/>
                      <a:pt x="2314" y="2138"/>
                    </a:cubicBezTo>
                    <a:cubicBezTo>
                      <a:pt x="2735" y="1586"/>
                      <a:pt x="2735" y="823"/>
                      <a:pt x="2183" y="376"/>
                    </a:cubicBezTo>
                    <a:cubicBezTo>
                      <a:pt x="1934" y="115"/>
                      <a:pt x="1625" y="1"/>
                      <a:pt x="13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48"/>
              <p:cNvSpPr/>
              <p:nvPr/>
            </p:nvSpPr>
            <p:spPr>
              <a:xfrm rot="-5400000">
                <a:off x="8663939" y="1111280"/>
                <a:ext cx="40794" cy="3711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89" extrusionOk="0">
                    <a:moveTo>
                      <a:pt x="1414" y="1"/>
                    </a:moveTo>
                    <a:cubicBezTo>
                      <a:pt x="1087" y="1"/>
                      <a:pt x="738" y="138"/>
                      <a:pt x="447" y="429"/>
                    </a:cubicBezTo>
                    <a:cubicBezTo>
                      <a:pt x="0" y="850"/>
                      <a:pt x="105" y="1744"/>
                      <a:pt x="552" y="2165"/>
                    </a:cubicBezTo>
                    <a:cubicBezTo>
                      <a:pt x="814" y="2377"/>
                      <a:pt x="1123" y="2488"/>
                      <a:pt x="1423" y="2488"/>
                    </a:cubicBezTo>
                    <a:cubicBezTo>
                      <a:pt x="1756" y="2488"/>
                      <a:pt x="2079" y="2351"/>
                      <a:pt x="2314" y="2060"/>
                    </a:cubicBezTo>
                    <a:cubicBezTo>
                      <a:pt x="2735" y="1507"/>
                      <a:pt x="2735" y="745"/>
                      <a:pt x="2183" y="324"/>
                    </a:cubicBezTo>
                    <a:cubicBezTo>
                      <a:pt x="1984" y="112"/>
                      <a:pt x="1708" y="1"/>
                      <a:pt x="14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48"/>
              <p:cNvSpPr/>
              <p:nvPr/>
            </p:nvSpPr>
            <p:spPr>
              <a:xfrm rot="-5400000">
                <a:off x="8743536" y="1172076"/>
                <a:ext cx="40794" cy="3632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36" extrusionOk="0">
                    <a:moveTo>
                      <a:pt x="1405" y="1"/>
                    </a:moveTo>
                    <a:cubicBezTo>
                      <a:pt x="1075" y="1"/>
                      <a:pt x="725" y="139"/>
                      <a:pt x="448" y="429"/>
                    </a:cubicBezTo>
                    <a:cubicBezTo>
                      <a:pt x="1" y="876"/>
                      <a:pt x="106" y="1639"/>
                      <a:pt x="553" y="2060"/>
                    </a:cubicBezTo>
                    <a:cubicBezTo>
                      <a:pt x="815" y="2322"/>
                      <a:pt x="1124" y="2436"/>
                      <a:pt x="1421" y="2436"/>
                    </a:cubicBezTo>
                    <a:cubicBezTo>
                      <a:pt x="1752" y="2436"/>
                      <a:pt x="2068" y="2295"/>
                      <a:pt x="2289" y="2060"/>
                    </a:cubicBezTo>
                    <a:cubicBezTo>
                      <a:pt x="2736" y="1534"/>
                      <a:pt x="2736" y="745"/>
                      <a:pt x="2184" y="324"/>
                    </a:cubicBezTo>
                    <a:cubicBezTo>
                      <a:pt x="1984" y="112"/>
                      <a:pt x="1703" y="1"/>
                      <a:pt x="1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48"/>
              <p:cNvSpPr/>
              <p:nvPr/>
            </p:nvSpPr>
            <p:spPr>
              <a:xfrm rot="-5400000">
                <a:off x="8806940" y="1253119"/>
                <a:ext cx="40794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505" extrusionOk="0">
                    <a:moveTo>
                      <a:pt x="1326" y="0"/>
                    </a:moveTo>
                    <a:cubicBezTo>
                      <a:pt x="988" y="0"/>
                      <a:pt x="660" y="142"/>
                      <a:pt x="421" y="367"/>
                    </a:cubicBezTo>
                    <a:cubicBezTo>
                      <a:pt x="0" y="919"/>
                      <a:pt x="0" y="1682"/>
                      <a:pt x="526" y="2129"/>
                    </a:cubicBezTo>
                    <a:cubicBezTo>
                      <a:pt x="738" y="2391"/>
                      <a:pt x="1021" y="2505"/>
                      <a:pt x="1319" y="2505"/>
                    </a:cubicBezTo>
                    <a:cubicBezTo>
                      <a:pt x="1649" y="2505"/>
                      <a:pt x="1998" y="2364"/>
                      <a:pt x="2288" y="2129"/>
                    </a:cubicBezTo>
                    <a:cubicBezTo>
                      <a:pt x="2736" y="1577"/>
                      <a:pt x="2736" y="814"/>
                      <a:pt x="2183" y="367"/>
                    </a:cubicBezTo>
                    <a:cubicBezTo>
                      <a:pt x="1926" y="109"/>
                      <a:pt x="1622" y="0"/>
                      <a:pt x="1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8"/>
              <p:cNvSpPr/>
              <p:nvPr/>
            </p:nvSpPr>
            <p:spPr>
              <a:xfrm rot="-5400000">
                <a:off x="8843321" y="1359726"/>
                <a:ext cx="40794" cy="3666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59" extrusionOk="0">
                    <a:moveTo>
                      <a:pt x="1354" y="0"/>
                    </a:moveTo>
                    <a:cubicBezTo>
                      <a:pt x="1008" y="0"/>
                      <a:pt x="656" y="138"/>
                      <a:pt x="421" y="429"/>
                    </a:cubicBezTo>
                    <a:cubicBezTo>
                      <a:pt x="0" y="876"/>
                      <a:pt x="0" y="1638"/>
                      <a:pt x="552" y="2191"/>
                    </a:cubicBezTo>
                    <a:cubicBezTo>
                      <a:pt x="783" y="2375"/>
                      <a:pt x="1064" y="2459"/>
                      <a:pt x="1343" y="2459"/>
                    </a:cubicBezTo>
                    <a:cubicBezTo>
                      <a:pt x="1699" y="2459"/>
                      <a:pt x="2052" y="2322"/>
                      <a:pt x="2288" y="2085"/>
                    </a:cubicBezTo>
                    <a:cubicBezTo>
                      <a:pt x="2735" y="1533"/>
                      <a:pt x="2735" y="770"/>
                      <a:pt x="2183" y="323"/>
                    </a:cubicBezTo>
                    <a:cubicBezTo>
                      <a:pt x="1971" y="112"/>
                      <a:pt x="1665" y="0"/>
                      <a:pt x="1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8"/>
              <p:cNvSpPr/>
              <p:nvPr/>
            </p:nvSpPr>
            <p:spPr>
              <a:xfrm rot="-5400000">
                <a:off x="8706067" y="1655398"/>
                <a:ext cx="40809" cy="36664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459" extrusionOk="0">
                    <a:moveTo>
                      <a:pt x="1355" y="0"/>
                    </a:moveTo>
                    <a:cubicBezTo>
                      <a:pt x="1009" y="0"/>
                      <a:pt x="657" y="138"/>
                      <a:pt x="422" y="429"/>
                    </a:cubicBezTo>
                    <a:cubicBezTo>
                      <a:pt x="1" y="876"/>
                      <a:pt x="1" y="1638"/>
                      <a:pt x="527" y="2191"/>
                    </a:cubicBezTo>
                    <a:cubicBezTo>
                      <a:pt x="769" y="2375"/>
                      <a:pt x="1052" y="2459"/>
                      <a:pt x="1330" y="2459"/>
                    </a:cubicBezTo>
                    <a:cubicBezTo>
                      <a:pt x="1687" y="2459"/>
                      <a:pt x="2038" y="2322"/>
                      <a:pt x="2289" y="2085"/>
                    </a:cubicBezTo>
                    <a:cubicBezTo>
                      <a:pt x="2736" y="1533"/>
                      <a:pt x="2736" y="770"/>
                      <a:pt x="2184" y="323"/>
                    </a:cubicBezTo>
                    <a:cubicBezTo>
                      <a:pt x="1972" y="112"/>
                      <a:pt x="1666" y="0"/>
                      <a:pt x="13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8"/>
              <p:cNvSpPr/>
              <p:nvPr/>
            </p:nvSpPr>
            <p:spPr>
              <a:xfrm rot="-5400000">
                <a:off x="8613327" y="1612800"/>
                <a:ext cx="40794" cy="3715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92" extrusionOk="0">
                    <a:moveTo>
                      <a:pt x="1382" y="0"/>
                    </a:moveTo>
                    <a:cubicBezTo>
                      <a:pt x="1032" y="0"/>
                      <a:pt x="672" y="138"/>
                      <a:pt x="447" y="432"/>
                    </a:cubicBezTo>
                    <a:cubicBezTo>
                      <a:pt x="0" y="958"/>
                      <a:pt x="0" y="1747"/>
                      <a:pt x="553" y="2168"/>
                    </a:cubicBezTo>
                    <a:cubicBezTo>
                      <a:pt x="814" y="2380"/>
                      <a:pt x="1123" y="2492"/>
                      <a:pt x="1420" y="2492"/>
                    </a:cubicBezTo>
                    <a:cubicBezTo>
                      <a:pt x="1751" y="2492"/>
                      <a:pt x="2067" y="2354"/>
                      <a:pt x="2288" y="2063"/>
                    </a:cubicBezTo>
                    <a:cubicBezTo>
                      <a:pt x="2735" y="1616"/>
                      <a:pt x="2735" y="748"/>
                      <a:pt x="2183" y="301"/>
                    </a:cubicBezTo>
                    <a:cubicBezTo>
                      <a:pt x="1987" y="105"/>
                      <a:pt x="1688" y="0"/>
                      <a:pt x="1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8"/>
              <p:cNvSpPr/>
              <p:nvPr/>
            </p:nvSpPr>
            <p:spPr>
              <a:xfrm rot="-5400000">
                <a:off x="8562439" y="1537758"/>
                <a:ext cx="40809" cy="36664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459" extrusionOk="0">
                    <a:moveTo>
                      <a:pt x="1316" y="1"/>
                    </a:moveTo>
                    <a:cubicBezTo>
                      <a:pt x="982" y="1"/>
                      <a:pt x="658" y="132"/>
                      <a:pt x="422" y="409"/>
                    </a:cubicBezTo>
                    <a:cubicBezTo>
                      <a:pt x="1" y="857"/>
                      <a:pt x="1" y="1619"/>
                      <a:pt x="527" y="2172"/>
                    </a:cubicBezTo>
                    <a:cubicBezTo>
                      <a:pt x="771" y="2369"/>
                      <a:pt x="1056" y="2459"/>
                      <a:pt x="1337" y="2459"/>
                    </a:cubicBezTo>
                    <a:cubicBezTo>
                      <a:pt x="1692" y="2459"/>
                      <a:pt x="2039" y="2316"/>
                      <a:pt x="2289" y="2066"/>
                    </a:cubicBezTo>
                    <a:cubicBezTo>
                      <a:pt x="2736" y="1514"/>
                      <a:pt x="2736" y="751"/>
                      <a:pt x="2184" y="304"/>
                    </a:cubicBezTo>
                    <a:cubicBezTo>
                      <a:pt x="1923" y="106"/>
                      <a:pt x="1615" y="1"/>
                      <a:pt x="13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8"/>
              <p:cNvSpPr/>
              <p:nvPr/>
            </p:nvSpPr>
            <p:spPr>
              <a:xfrm rot="-5400000">
                <a:off x="8523770" y="1456193"/>
                <a:ext cx="40794" cy="3666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59" extrusionOk="0">
                    <a:moveTo>
                      <a:pt x="1382" y="0"/>
                    </a:moveTo>
                    <a:cubicBezTo>
                      <a:pt x="1028" y="0"/>
                      <a:pt x="684" y="137"/>
                      <a:pt x="447" y="373"/>
                    </a:cubicBezTo>
                    <a:cubicBezTo>
                      <a:pt x="0" y="926"/>
                      <a:pt x="0" y="1688"/>
                      <a:pt x="553" y="2136"/>
                    </a:cubicBezTo>
                    <a:cubicBezTo>
                      <a:pt x="752" y="2347"/>
                      <a:pt x="1034" y="2459"/>
                      <a:pt x="1331" y="2459"/>
                    </a:cubicBezTo>
                    <a:cubicBezTo>
                      <a:pt x="1662" y="2459"/>
                      <a:pt x="2011" y="2321"/>
                      <a:pt x="2288" y="2030"/>
                    </a:cubicBezTo>
                    <a:cubicBezTo>
                      <a:pt x="2735" y="1583"/>
                      <a:pt x="2630" y="821"/>
                      <a:pt x="2183" y="268"/>
                    </a:cubicBezTo>
                    <a:cubicBezTo>
                      <a:pt x="1941" y="84"/>
                      <a:pt x="1658" y="0"/>
                      <a:pt x="1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8"/>
              <p:cNvSpPr/>
              <p:nvPr/>
            </p:nvSpPr>
            <p:spPr>
              <a:xfrm rot="-5400000">
                <a:off x="8483431" y="1397023"/>
                <a:ext cx="40794" cy="3736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506" extrusionOk="0">
                    <a:moveTo>
                      <a:pt x="1329" y="1"/>
                    </a:moveTo>
                    <a:cubicBezTo>
                      <a:pt x="993" y="1"/>
                      <a:pt x="672" y="143"/>
                      <a:pt x="447" y="367"/>
                    </a:cubicBezTo>
                    <a:cubicBezTo>
                      <a:pt x="0" y="920"/>
                      <a:pt x="0" y="1682"/>
                      <a:pt x="553" y="2129"/>
                    </a:cubicBezTo>
                    <a:cubicBezTo>
                      <a:pt x="752" y="2391"/>
                      <a:pt x="1034" y="2505"/>
                      <a:pt x="1332" y="2505"/>
                    </a:cubicBezTo>
                    <a:cubicBezTo>
                      <a:pt x="1662" y="2505"/>
                      <a:pt x="2012" y="2365"/>
                      <a:pt x="2288" y="2129"/>
                    </a:cubicBezTo>
                    <a:cubicBezTo>
                      <a:pt x="2735" y="1577"/>
                      <a:pt x="2735" y="814"/>
                      <a:pt x="2183" y="367"/>
                    </a:cubicBezTo>
                    <a:cubicBezTo>
                      <a:pt x="1925" y="110"/>
                      <a:pt x="1622" y="1"/>
                      <a:pt x="13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8"/>
              <p:cNvSpPr/>
              <p:nvPr/>
            </p:nvSpPr>
            <p:spPr>
              <a:xfrm rot="-5400000">
                <a:off x="8410648" y="1207718"/>
                <a:ext cx="40794" cy="3717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93" extrusionOk="0">
                    <a:moveTo>
                      <a:pt x="1339" y="1"/>
                    </a:moveTo>
                    <a:cubicBezTo>
                      <a:pt x="1005" y="1"/>
                      <a:pt x="683" y="139"/>
                      <a:pt x="447" y="429"/>
                    </a:cubicBezTo>
                    <a:cubicBezTo>
                      <a:pt x="0" y="982"/>
                      <a:pt x="0" y="1744"/>
                      <a:pt x="552" y="2191"/>
                    </a:cubicBezTo>
                    <a:cubicBezTo>
                      <a:pt x="761" y="2388"/>
                      <a:pt x="1038" y="2492"/>
                      <a:pt x="1319" y="2492"/>
                    </a:cubicBezTo>
                    <a:cubicBezTo>
                      <a:pt x="1642" y="2492"/>
                      <a:pt x="1971" y="2355"/>
                      <a:pt x="2209" y="2060"/>
                    </a:cubicBezTo>
                    <a:cubicBezTo>
                      <a:pt x="2735" y="1639"/>
                      <a:pt x="2630" y="745"/>
                      <a:pt x="2209" y="324"/>
                    </a:cubicBezTo>
                    <a:cubicBezTo>
                      <a:pt x="1948" y="112"/>
                      <a:pt x="1639" y="1"/>
                      <a:pt x="13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8"/>
              <p:cNvSpPr/>
              <p:nvPr/>
            </p:nvSpPr>
            <p:spPr>
              <a:xfrm rot="-5400000">
                <a:off x="8407188" y="1310731"/>
                <a:ext cx="40794" cy="3663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57" extrusionOk="0">
                    <a:moveTo>
                      <a:pt x="1327" y="1"/>
                    </a:moveTo>
                    <a:cubicBezTo>
                      <a:pt x="989" y="1"/>
                      <a:pt x="660" y="138"/>
                      <a:pt x="421" y="433"/>
                    </a:cubicBezTo>
                    <a:cubicBezTo>
                      <a:pt x="1" y="854"/>
                      <a:pt x="1" y="1616"/>
                      <a:pt x="553" y="2169"/>
                    </a:cubicBezTo>
                    <a:cubicBezTo>
                      <a:pt x="785" y="2366"/>
                      <a:pt x="1069" y="2456"/>
                      <a:pt x="1350" y="2456"/>
                    </a:cubicBezTo>
                    <a:cubicBezTo>
                      <a:pt x="1704" y="2456"/>
                      <a:pt x="2054" y="2313"/>
                      <a:pt x="2289" y="2064"/>
                    </a:cubicBezTo>
                    <a:cubicBezTo>
                      <a:pt x="2736" y="1511"/>
                      <a:pt x="2736" y="749"/>
                      <a:pt x="2183" y="301"/>
                    </a:cubicBezTo>
                    <a:cubicBezTo>
                      <a:pt x="1926" y="105"/>
                      <a:pt x="1623" y="1"/>
                      <a:pt x="13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48"/>
              <p:cNvSpPr/>
              <p:nvPr/>
            </p:nvSpPr>
            <p:spPr>
              <a:xfrm rot="-5400000">
                <a:off x="8808581" y="1586507"/>
                <a:ext cx="40794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95" extrusionOk="0">
                    <a:moveTo>
                      <a:pt x="1315" y="1"/>
                    </a:moveTo>
                    <a:cubicBezTo>
                      <a:pt x="981" y="1"/>
                      <a:pt x="657" y="135"/>
                      <a:pt x="421" y="357"/>
                    </a:cubicBezTo>
                    <a:cubicBezTo>
                      <a:pt x="0" y="909"/>
                      <a:pt x="0" y="1672"/>
                      <a:pt x="526" y="2119"/>
                    </a:cubicBezTo>
                    <a:cubicBezTo>
                      <a:pt x="738" y="2381"/>
                      <a:pt x="1045" y="2495"/>
                      <a:pt x="1356" y="2495"/>
                    </a:cubicBezTo>
                    <a:cubicBezTo>
                      <a:pt x="1702" y="2495"/>
                      <a:pt x="2053" y="2354"/>
                      <a:pt x="2288" y="2119"/>
                    </a:cubicBezTo>
                    <a:cubicBezTo>
                      <a:pt x="2736" y="1567"/>
                      <a:pt x="2736" y="804"/>
                      <a:pt x="2183" y="357"/>
                    </a:cubicBezTo>
                    <a:cubicBezTo>
                      <a:pt x="1922" y="108"/>
                      <a:pt x="1614" y="1"/>
                      <a:pt x="13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48"/>
              <p:cNvSpPr/>
              <p:nvPr/>
            </p:nvSpPr>
            <p:spPr>
              <a:xfrm rot="-5400000">
                <a:off x="8831922" y="1484053"/>
                <a:ext cx="40809" cy="36634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457" extrusionOk="0">
                    <a:moveTo>
                      <a:pt x="1368" y="0"/>
                    </a:moveTo>
                    <a:cubicBezTo>
                      <a:pt x="1022" y="0"/>
                      <a:pt x="670" y="138"/>
                      <a:pt x="448" y="429"/>
                    </a:cubicBezTo>
                    <a:cubicBezTo>
                      <a:pt x="1" y="876"/>
                      <a:pt x="1" y="1639"/>
                      <a:pt x="553" y="2191"/>
                    </a:cubicBezTo>
                    <a:cubicBezTo>
                      <a:pt x="792" y="2373"/>
                      <a:pt x="1071" y="2457"/>
                      <a:pt x="1346" y="2457"/>
                    </a:cubicBezTo>
                    <a:cubicBezTo>
                      <a:pt x="1707" y="2457"/>
                      <a:pt x="2062" y="2313"/>
                      <a:pt x="2315" y="2059"/>
                    </a:cubicBezTo>
                    <a:cubicBezTo>
                      <a:pt x="2736" y="1533"/>
                      <a:pt x="2736" y="744"/>
                      <a:pt x="2184" y="324"/>
                    </a:cubicBezTo>
                    <a:cubicBezTo>
                      <a:pt x="1985" y="112"/>
                      <a:pt x="1679" y="0"/>
                      <a:pt x="1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48"/>
              <p:cNvSpPr/>
              <p:nvPr/>
            </p:nvSpPr>
            <p:spPr>
              <a:xfrm rot="-5400000">
                <a:off x="8554619" y="1200725"/>
                <a:ext cx="32563" cy="29596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985" extrusionOk="0">
                    <a:moveTo>
                      <a:pt x="997" y="0"/>
                    </a:moveTo>
                    <a:cubicBezTo>
                      <a:pt x="737" y="0"/>
                      <a:pt x="487" y="106"/>
                      <a:pt x="316" y="316"/>
                    </a:cubicBezTo>
                    <a:cubicBezTo>
                      <a:pt x="1" y="763"/>
                      <a:pt x="1" y="1421"/>
                      <a:pt x="421" y="1762"/>
                    </a:cubicBezTo>
                    <a:cubicBezTo>
                      <a:pt x="578" y="1907"/>
                      <a:pt x="799" y="1985"/>
                      <a:pt x="1024" y="1985"/>
                    </a:cubicBezTo>
                    <a:cubicBezTo>
                      <a:pt x="1292" y="1985"/>
                      <a:pt x="1565" y="1874"/>
                      <a:pt x="1736" y="1631"/>
                    </a:cubicBezTo>
                    <a:cubicBezTo>
                      <a:pt x="2184" y="1315"/>
                      <a:pt x="2078" y="658"/>
                      <a:pt x="1736" y="316"/>
                    </a:cubicBezTo>
                    <a:cubicBezTo>
                      <a:pt x="1526" y="106"/>
                      <a:pt x="1256" y="0"/>
                      <a:pt x="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48"/>
              <p:cNvSpPr/>
              <p:nvPr/>
            </p:nvSpPr>
            <p:spPr>
              <a:xfrm rot="-5400000">
                <a:off x="8537912" y="1292206"/>
                <a:ext cx="32951" cy="29760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996" extrusionOk="0">
                    <a:moveTo>
                      <a:pt x="1101" y="1"/>
                    </a:moveTo>
                    <a:cubicBezTo>
                      <a:pt x="842" y="1"/>
                      <a:pt x="581" y="112"/>
                      <a:pt x="342" y="351"/>
                    </a:cubicBezTo>
                    <a:cubicBezTo>
                      <a:pt x="0" y="771"/>
                      <a:pt x="0" y="1324"/>
                      <a:pt x="447" y="1771"/>
                    </a:cubicBezTo>
                    <a:cubicBezTo>
                      <a:pt x="655" y="1917"/>
                      <a:pt x="885" y="1996"/>
                      <a:pt x="1114" y="1996"/>
                    </a:cubicBezTo>
                    <a:cubicBezTo>
                      <a:pt x="1379" y="1996"/>
                      <a:pt x="1642" y="1891"/>
                      <a:pt x="1868" y="1666"/>
                    </a:cubicBezTo>
                    <a:cubicBezTo>
                      <a:pt x="2210" y="1219"/>
                      <a:pt x="2210" y="666"/>
                      <a:pt x="1762" y="245"/>
                    </a:cubicBezTo>
                    <a:cubicBezTo>
                      <a:pt x="1554" y="86"/>
                      <a:pt x="1328" y="1"/>
                      <a:pt x="11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48"/>
              <p:cNvSpPr/>
              <p:nvPr/>
            </p:nvSpPr>
            <p:spPr>
              <a:xfrm rot="-5400000">
                <a:off x="8641767" y="1271786"/>
                <a:ext cx="34517" cy="2982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000" extrusionOk="0">
                    <a:moveTo>
                      <a:pt x="1184" y="0"/>
                    </a:moveTo>
                    <a:cubicBezTo>
                      <a:pt x="905" y="0"/>
                      <a:pt x="631" y="105"/>
                      <a:pt x="447" y="330"/>
                    </a:cubicBezTo>
                    <a:cubicBezTo>
                      <a:pt x="0" y="672"/>
                      <a:pt x="132" y="1330"/>
                      <a:pt x="447" y="1777"/>
                    </a:cubicBezTo>
                    <a:cubicBezTo>
                      <a:pt x="652" y="1921"/>
                      <a:pt x="900" y="1999"/>
                      <a:pt x="1139" y="1999"/>
                    </a:cubicBezTo>
                    <a:cubicBezTo>
                      <a:pt x="1424" y="1999"/>
                      <a:pt x="1696" y="1888"/>
                      <a:pt x="1868" y="1645"/>
                    </a:cubicBezTo>
                    <a:cubicBezTo>
                      <a:pt x="2315" y="1225"/>
                      <a:pt x="2210" y="567"/>
                      <a:pt x="1868" y="225"/>
                    </a:cubicBezTo>
                    <a:cubicBezTo>
                      <a:pt x="1672" y="79"/>
                      <a:pt x="1426" y="0"/>
                      <a:pt x="1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48"/>
              <p:cNvSpPr/>
              <p:nvPr/>
            </p:nvSpPr>
            <p:spPr>
              <a:xfrm rot="-5400000">
                <a:off x="8592020" y="1357601"/>
                <a:ext cx="32563" cy="29552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982" extrusionOk="0">
                    <a:moveTo>
                      <a:pt x="1053" y="1"/>
                    </a:moveTo>
                    <a:cubicBezTo>
                      <a:pt x="773" y="1"/>
                      <a:pt x="499" y="105"/>
                      <a:pt x="316" y="331"/>
                    </a:cubicBezTo>
                    <a:cubicBezTo>
                      <a:pt x="1" y="673"/>
                      <a:pt x="1" y="1330"/>
                      <a:pt x="421" y="1646"/>
                    </a:cubicBezTo>
                    <a:cubicBezTo>
                      <a:pt x="592" y="1869"/>
                      <a:pt x="842" y="1981"/>
                      <a:pt x="1089" y="1981"/>
                    </a:cubicBezTo>
                    <a:cubicBezTo>
                      <a:pt x="1335" y="1981"/>
                      <a:pt x="1579" y="1869"/>
                      <a:pt x="1736" y="1646"/>
                    </a:cubicBezTo>
                    <a:cubicBezTo>
                      <a:pt x="2183" y="1225"/>
                      <a:pt x="2078" y="567"/>
                      <a:pt x="1736" y="226"/>
                    </a:cubicBezTo>
                    <a:cubicBezTo>
                      <a:pt x="1541" y="79"/>
                      <a:pt x="1295" y="1"/>
                      <a:pt x="10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48"/>
              <p:cNvSpPr/>
              <p:nvPr/>
            </p:nvSpPr>
            <p:spPr>
              <a:xfrm rot="-5400000">
                <a:off x="8670246" y="1400147"/>
                <a:ext cx="32966" cy="2955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982" extrusionOk="0">
                    <a:moveTo>
                      <a:pt x="1168" y="1"/>
                    </a:moveTo>
                    <a:cubicBezTo>
                      <a:pt x="905" y="1"/>
                      <a:pt x="631" y="105"/>
                      <a:pt x="448" y="331"/>
                    </a:cubicBezTo>
                    <a:cubicBezTo>
                      <a:pt x="1" y="673"/>
                      <a:pt x="132" y="1330"/>
                      <a:pt x="448" y="1646"/>
                    </a:cubicBezTo>
                    <a:cubicBezTo>
                      <a:pt x="672" y="1869"/>
                      <a:pt x="948" y="1981"/>
                      <a:pt x="1207" y="1981"/>
                    </a:cubicBezTo>
                    <a:cubicBezTo>
                      <a:pt x="1467" y="1981"/>
                      <a:pt x="1710" y="1869"/>
                      <a:pt x="1868" y="1646"/>
                    </a:cubicBezTo>
                    <a:cubicBezTo>
                      <a:pt x="2210" y="1225"/>
                      <a:pt x="2210" y="567"/>
                      <a:pt x="1763" y="226"/>
                    </a:cubicBezTo>
                    <a:cubicBezTo>
                      <a:pt x="1617" y="79"/>
                      <a:pt x="1396" y="1"/>
                      <a:pt x="1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48"/>
              <p:cNvSpPr/>
              <p:nvPr/>
            </p:nvSpPr>
            <p:spPr>
              <a:xfrm rot="-5400000">
                <a:off x="8739995" y="1495496"/>
                <a:ext cx="34129" cy="2982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000" extrusionOk="0">
                    <a:moveTo>
                      <a:pt x="1158" y="0"/>
                    </a:moveTo>
                    <a:cubicBezTo>
                      <a:pt x="878" y="0"/>
                      <a:pt x="604" y="105"/>
                      <a:pt x="421" y="330"/>
                    </a:cubicBezTo>
                    <a:cubicBezTo>
                      <a:pt x="0" y="778"/>
                      <a:pt x="106" y="1330"/>
                      <a:pt x="421" y="1777"/>
                    </a:cubicBezTo>
                    <a:cubicBezTo>
                      <a:pt x="625" y="1921"/>
                      <a:pt x="873" y="1999"/>
                      <a:pt x="1113" y="1999"/>
                    </a:cubicBezTo>
                    <a:cubicBezTo>
                      <a:pt x="1397" y="1999"/>
                      <a:pt x="1670" y="1888"/>
                      <a:pt x="1841" y="1645"/>
                    </a:cubicBezTo>
                    <a:cubicBezTo>
                      <a:pt x="2288" y="1225"/>
                      <a:pt x="2183" y="672"/>
                      <a:pt x="1841" y="225"/>
                    </a:cubicBezTo>
                    <a:cubicBezTo>
                      <a:pt x="1646" y="79"/>
                      <a:pt x="1400" y="0"/>
                      <a:pt x="11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48"/>
              <p:cNvSpPr/>
              <p:nvPr/>
            </p:nvSpPr>
            <p:spPr>
              <a:xfrm rot="-5400000">
                <a:off x="8743894" y="1372302"/>
                <a:ext cx="32951" cy="29552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982" extrusionOk="0">
                    <a:moveTo>
                      <a:pt x="1042" y="1"/>
                    </a:moveTo>
                    <a:cubicBezTo>
                      <a:pt x="796" y="1"/>
                      <a:pt x="552" y="113"/>
                      <a:pt x="342" y="336"/>
                    </a:cubicBezTo>
                    <a:cubicBezTo>
                      <a:pt x="0" y="757"/>
                      <a:pt x="0" y="1414"/>
                      <a:pt x="447" y="1756"/>
                    </a:cubicBezTo>
                    <a:cubicBezTo>
                      <a:pt x="655" y="1903"/>
                      <a:pt x="879" y="1981"/>
                      <a:pt x="1105" y="1981"/>
                    </a:cubicBezTo>
                    <a:cubicBezTo>
                      <a:pt x="1366" y="1981"/>
                      <a:pt x="1628" y="1877"/>
                      <a:pt x="1867" y="1651"/>
                    </a:cubicBezTo>
                    <a:cubicBezTo>
                      <a:pt x="2209" y="1309"/>
                      <a:pt x="2209" y="652"/>
                      <a:pt x="1762" y="336"/>
                    </a:cubicBezTo>
                    <a:cubicBezTo>
                      <a:pt x="1539" y="113"/>
                      <a:pt x="1289" y="1"/>
                      <a:pt x="10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48"/>
              <p:cNvSpPr/>
              <p:nvPr/>
            </p:nvSpPr>
            <p:spPr>
              <a:xfrm rot="-5400000">
                <a:off x="8647664" y="1512635"/>
                <a:ext cx="32563" cy="30059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016" extrusionOk="0">
                    <a:moveTo>
                      <a:pt x="1053" y="1"/>
                    </a:moveTo>
                    <a:cubicBezTo>
                      <a:pt x="771" y="1"/>
                      <a:pt x="499" y="112"/>
                      <a:pt x="316" y="350"/>
                    </a:cubicBezTo>
                    <a:cubicBezTo>
                      <a:pt x="1" y="797"/>
                      <a:pt x="1" y="1323"/>
                      <a:pt x="448" y="1771"/>
                    </a:cubicBezTo>
                    <a:cubicBezTo>
                      <a:pt x="595" y="1930"/>
                      <a:pt x="817" y="2015"/>
                      <a:pt x="1046" y="2015"/>
                    </a:cubicBezTo>
                    <a:cubicBezTo>
                      <a:pt x="1308" y="2015"/>
                      <a:pt x="1580" y="1904"/>
                      <a:pt x="1763" y="1665"/>
                    </a:cubicBezTo>
                    <a:cubicBezTo>
                      <a:pt x="2184" y="1218"/>
                      <a:pt x="2184" y="666"/>
                      <a:pt x="1763" y="245"/>
                    </a:cubicBezTo>
                    <a:cubicBezTo>
                      <a:pt x="1554" y="86"/>
                      <a:pt x="1300" y="1"/>
                      <a:pt x="10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48"/>
              <p:cNvSpPr/>
              <p:nvPr/>
            </p:nvSpPr>
            <p:spPr>
              <a:xfrm rot="-5400000">
                <a:off x="8496291" y="1281791"/>
                <a:ext cx="428230" cy="210589"/>
              </a:xfrm>
              <a:custGeom>
                <a:avLst/>
                <a:gdLst/>
                <a:ahLst/>
                <a:cxnLst/>
                <a:rect l="l" t="t" r="r" b="b"/>
                <a:pathLst>
                  <a:path w="28721" h="14124" extrusionOk="0">
                    <a:moveTo>
                      <a:pt x="10626" y="14124"/>
                    </a:moveTo>
                    <a:lnTo>
                      <a:pt x="9758" y="14124"/>
                    </a:lnTo>
                    <a:lnTo>
                      <a:pt x="9758" y="14124"/>
                    </a:lnTo>
                    <a:lnTo>
                      <a:pt x="10626" y="14124"/>
                    </a:lnTo>
                    <a:close/>
                    <a:moveTo>
                      <a:pt x="1" y="3288"/>
                    </a:moveTo>
                    <a:lnTo>
                      <a:pt x="1" y="3288"/>
                    </a:lnTo>
                    <a:lnTo>
                      <a:pt x="1" y="3288"/>
                    </a:lnTo>
                    <a:close/>
                    <a:moveTo>
                      <a:pt x="28721" y="1"/>
                    </a:moveTo>
                    <a:cubicBezTo>
                      <a:pt x="28615" y="448"/>
                      <a:pt x="28484" y="764"/>
                      <a:pt x="28379" y="1105"/>
                    </a:cubicBezTo>
                    <a:cubicBezTo>
                      <a:pt x="28484" y="764"/>
                      <a:pt x="28615" y="448"/>
                      <a:pt x="28721" y="1"/>
                    </a:cubicBezTo>
                    <a:close/>
                    <a:moveTo>
                      <a:pt x="28721" y="1"/>
                    </a:moveTo>
                    <a:lnTo>
                      <a:pt x="287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48"/>
              <p:cNvSpPr/>
              <p:nvPr/>
            </p:nvSpPr>
            <p:spPr>
              <a:xfrm rot="-5400000">
                <a:off x="8740009" y="1495690"/>
                <a:ext cx="34129" cy="29432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974" extrusionOk="0">
                    <a:moveTo>
                      <a:pt x="1079" y="1"/>
                    </a:moveTo>
                    <a:cubicBezTo>
                      <a:pt x="868" y="1"/>
                      <a:pt x="658" y="106"/>
                      <a:pt x="421" y="316"/>
                    </a:cubicBezTo>
                    <a:cubicBezTo>
                      <a:pt x="0" y="764"/>
                      <a:pt x="106" y="1316"/>
                      <a:pt x="421" y="1763"/>
                    </a:cubicBezTo>
                    <a:cubicBezTo>
                      <a:pt x="658" y="1868"/>
                      <a:pt x="868" y="1973"/>
                      <a:pt x="1079" y="1973"/>
                    </a:cubicBezTo>
                    <a:cubicBezTo>
                      <a:pt x="1421" y="1973"/>
                      <a:pt x="1631" y="1868"/>
                      <a:pt x="1841" y="1631"/>
                    </a:cubicBezTo>
                    <a:cubicBezTo>
                      <a:pt x="2288" y="1211"/>
                      <a:pt x="2183" y="658"/>
                      <a:pt x="1841" y="211"/>
                    </a:cubicBezTo>
                    <a:cubicBezTo>
                      <a:pt x="1631" y="106"/>
                      <a:pt x="1421" y="1"/>
                      <a:pt x="10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48"/>
              <p:cNvSpPr/>
              <p:nvPr/>
            </p:nvSpPr>
            <p:spPr>
              <a:xfrm rot="-5400000">
                <a:off x="8743737" y="1372369"/>
                <a:ext cx="32951" cy="29417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973" extrusionOk="0">
                    <a:moveTo>
                      <a:pt x="1105" y="0"/>
                    </a:moveTo>
                    <a:cubicBezTo>
                      <a:pt x="763" y="0"/>
                      <a:pt x="552" y="105"/>
                      <a:pt x="342" y="342"/>
                    </a:cubicBezTo>
                    <a:cubicBezTo>
                      <a:pt x="0" y="763"/>
                      <a:pt x="0" y="1420"/>
                      <a:pt x="447" y="1762"/>
                    </a:cubicBezTo>
                    <a:cubicBezTo>
                      <a:pt x="658" y="1973"/>
                      <a:pt x="894" y="1973"/>
                      <a:pt x="1105" y="1973"/>
                    </a:cubicBezTo>
                    <a:cubicBezTo>
                      <a:pt x="1315" y="1973"/>
                      <a:pt x="1657" y="1868"/>
                      <a:pt x="1867" y="1657"/>
                    </a:cubicBezTo>
                    <a:cubicBezTo>
                      <a:pt x="2209" y="1315"/>
                      <a:pt x="2209" y="658"/>
                      <a:pt x="1762" y="342"/>
                    </a:cubicBezTo>
                    <a:cubicBezTo>
                      <a:pt x="1552" y="105"/>
                      <a:pt x="1315" y="0"/>
                      <a:pt x="1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6" name="Google Shape;1806;p48"/>
            <p:cNvGrpSpPr/>
            <p:nvPr/>
          </p:nvGrpSpPr>
          <p:grpSpPr>
            <a:xfrm>
              <a:off x="8624038" y="4634709"/>
              <a:ext cx="405571" cy="411748"/>
              <a:chOff x="6273651" y="1364234"/>
              <a:chExt cx="405571" cy="411748"/>
            </a:xfrm>
          </p:grpSpPr>
          <p:sp>
            <p:nvSpPr>
              <p:cNvPr id="1807" name="Google Shape;1807;p48"/>
              <p:cNvSpPr/>
              <p:nvPr/>
            </p:nvSpPr>
            <p:spPr>
              <a:xfrm>
                <a:off x="6567272" y="1426178"/>
                <a:ext cx="27276" cy="4854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3513" extrusionOk="0">
                    <a:moveTo>
                      <a:pt x="1840" y="1"/>
                    </a:moveTo>
                    <a:cubicBezTo>
                      <a:pt x="1697" y="1"/>
                      <a:pt x="1283" y="744"/>
                      <a:pt x="869" y="1646"/>
                    </a:cubicBezTo>
                    <a:cubicBezTo>
                      <a:pt x="316" y="2645"/>
                      <a:pt x="1" y="3408"/>
                      <a:pt x="106" y="3513"/>
                    </a:cubicBezTo>
                    <a:cubicBezTo>
                      <a:pt x="211" y="3513"/>
                      <a:pt x="764" y="2855"/>
                      <a:pt x="1211" y="1856"/>
                    </a:cubicBezTo>
                    <a:cubicBezTo>
                      <a:pt x="1763" y="883"/>
                      <a:pt x="1973" y="15"/>
                      <a:pt x="1868" y="15"/>
                    </a:cubicBezTo>
                    <a:cubicBezTo>
                      <a:pt x="1860" y="5"/>
                      <a:pt x="1851" y="1"/>
                      <a:pt x="18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48"/>
              <p:cNvSpPr/>
              <p:nvPr/>
            </p:nvSpPr>
            <p:spPr>
              <a:xfrm>
                <a:off x="6505135" y="1379130"/>
                <a:ext cx="12007" cy="66891"/>
              </a:xfrm>
              <a:custGeom>
                <a:avLst/>
                <a:gdLst/>
                <a:ahLst/>
                <a:cxnLst/>
                <a:rect l="l" t="t" r="r" b="b"/>
                <a:pathLst>
                  <a:path w="869" h="4841" extrusionOk="0">
                    <a:moveTo>
                      <a:pt x="763" y="1"/>
                    </a:moveTo>
                    <a:cubicBezTo>
                      <a:pt x="658" y="1"/>
                      <a:pt x="448" y="1106"/>
                      <a:pt x="342" y="2421"/>
                    </a:cubicBezTo>
                    <a:cubicBezTo>
                      <a:pt x="106" y="3736"/>
                      <a:pt x="1" y="4840"/>
                      <a:pt x="106" y="4840"/>
                    </a:cubicBezTo>
                    <a:cubicBezTo>
                      <a:pt x="211" y="4840"/>
                      <a:pt x="553" y="3841"/>
                      <a:pt x="658" y="2421"/>
                    </a:cubicBezTo>
                    <a:cubicBezTo>
                      <a:pt x="868" y="1106"/>
                      <a:pt x="868" y="1"/>
                      <a:pt x="7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8"/>
              <p:cNvSpPr/>
              <p:nvPr/>
            </p:nvSpPr>
            <p:spPr>
              <a:xfrm>
                <a:off x="6420461" y="1398944"/>
                <a:ext cx="24001" cy="54703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3959" extrusionOk="0">
                    <a:moveTo>
                      <a:pt x="131" y="1"/>
                    </a:moveTo>
                    <a:cubicBezTo>
                      <a:pt x="121" y="1"/>
                      <a:pt x="113" y="5"/>
                      <a:pt x="106" y="13"/>
                    </a:cubicBezTo>
                    <a:cubicBezTo>
                      <a:pt x="1" y="13"/>
                      <a:pt x="211" y="881"/>
                      <a:pt x="658" y="1986"/>
                    </a:cubicBezTo>
                    <a:cubicBezTo>
                      <a:pt x="1079" y="3064"/>
                      <a:pt x="1526" y="3958"/>
                      <a:pt x="1631" y="3958"/>
                    </a:cubicBezTo>
                    <a:cubicBezTo>
                      <a:pt x="1736" y="3827"/>
                      <a:pt x="1421" y="2959"/>
                      <a:pt x="1079" y="1854"/>
                    </a:cubicBezTo>
                    <a:cubicBezTo>
                      <a:pt x="686" y="847"/>
                      <a:pt x="270" y="1"/>
                      <a:pt x="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8"/>
              <p:cNvSpPr/>
              <p:nvPr/>
            </p:nvSpPr>
            <p:spPr>
              <a:xfrm>
                <a:off x="6595985" y="1487942"/>
                <a:ext cx="68328" cy="36837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2666" extrusionOk="0">
                    <a:moveTo>
                      <a:pt x="4880" y="1"/>
                    </a:moveTo>
                    <a:cubicBezTo>
                      <a:pt x="4600" y="1"/>
                      <a:pt x="3597" y="432"/>
                      <a:pt x="2315" y="1121"/>
                    </a:cubicBezTo>
                    <a:cubicBezTo>
                      <a:pt x="1000" y="1883"/>
                      <a:pt x="1" y="2646"/>
                      <a:pt x="106" y="2646"/>
                    </a:cubicBezTo>
                    <a:cubicBezTo>
                      <a:pt x="106" y="2659"/>
                      <a:pt x="117" y="2665"/>
                      <a:pt x="138" y="2665"/>
                    </a:cubicBezTo>
                    <a:cubicBezTo>
                      <a:pt x="328" y="2665"/>
                      <a:pt x="1341" y="2149"/>
                      <a:pt x="2525" y="1462"/>
                    </a:cubicBezTo>
                    <a:cubicBezTo>
                      <a:pt x="3840" y="673"/>
                      <a:pt x="4945" y="147"/>
                      <a:pt x="4945" y="16"/>
                    </a:cubicBezTo>
                    <a:cubicBezTo>
                      <a:pt x="4932" y="6"/>
                      <a:pt x="4910" y="1"/>
                      <a:pt x="48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8"/>
              <p:cNvSpPr/>
              <p:nvPr/>
            </p:nvSpPr>
            <p:spPr>
              <a:xfrm>
                <a:off x="6607979" y="1571732"/>
                <a:ext cx="47256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422" extrusionOk="0">
                    <a:moveTo>
                      <a:pt x="1763" y="1"/>
                    </a:moveTo>
                    <a:cubicBezTo>
                      <a:pt x="789" y="1"/>
                      <a:pt x="0" y="106"/>
                      <a:pt x="0" y="211"/>
                    </a:cubicBezTo>
                    <a:cubicBezTo>
                      <a:pt x="0" y="317"/>
                      <a:pt x="789" y="422"/>
                      <a:pt x="1763" y="422"/>
                    </a:cubicBezTo>
                    <a:cubicBezTo>
                      <a:pt x="2630" y="422"/>
                      <a:pt x="3419" y="422"/>
                      <a:pt x="3419" y="317"/>
                    </a:cubicBezTo>
                    <a:cubicBezTo>
                      <a:pt x="3419" y="211"/>
                      <a:pt x="2630" y="106"/>
                      <a:pt x="17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8"/>
              <p:cNvSpPr/>
              <p:nvPr/>
            </p:nvSpPr>
            <p:spPr>
              <a:xfrm>
                <a:off x="6589809" y="1622801"/>
                <a:ext cx="68328" cy="33839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2449" extrusionOk="0">
                    <a:moveTo>
                      <a:pt x="52" y="0"/>
                    </a:moveTo>
                    <a:cubicBezTo>
                      <a:pt x="29" y="0"/>
                      <a:pt x="11" y="5"/>
                      <a:pt x="0" y="13"/>
                    </a:cubicBezTo>
                    <a:cubicBezTo>
                      <a:pt x="0" y="118"/>
                      <a:pt x="1000" y="776"/>
                      <a:pt x="2315" y="1433"/>
                    </a:cubicBezTo>
                    <a:cubicBezTo>
                      <a:pt x="3596" y="2026"/>
                      <a:pt x="4620" y="2448"/>
                      <a:pt x="4808" y="2448"/>
                    </a:cubicBezTo>
                    <a:cubicBezTo>
                      <a:pt x="4829" y="2448"/>
                      <a:pt x="4840" y="2443"/>
                      <a:pt x="4840" y="2433"/>
                    </a:cubicBezTo>
                    <a:cubicBezTo>
                      <a:pt x="4945" y="2328"/>
                      <a:pt x="3840" y="1775"/>
                      <a:pt x="2525" y="1118"/>
                    </a:cubicBezTo>
                    <a:cubicBezTo>
                      <a:pt x="1319" y="515"/>
                      <a:pt x="312" y="0"/>
                      <a:pt x="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48"/>
              <p:cNvSpPr/>
              <p:nvPr/>
            </p:nvSpPr>
            <p:spPr>
              <a:xfrm>
                <a:off x="6564371" y="1666741"/>
                <a:ext cx="36354" cy="2915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110" extrusionOk="0">
                    <a:moveTo>
                      <a:pt x="125" y="0"/>
                    </a:moveTo>
                    <a:cubicBezTo>
                      <a:pt x="112" y="0"/>
                      <a:pt x="106" y="5"/>
                      <a:pt x="106" y="16"/>
                    </a:cubicBezTo>
                    <a:cubicBezTo>
                      <a:pt x="0" y="16"/>
                      <a:pt x="526" y="673"/>
                      <a:pt x="1184" y="1225"/>
                    </a:cubicBezTo>
                    <a:cubicBezTo>
                      <a:pt x="1773" y="1720"/>
                      <a:pt x="2278" y="2109"/>
                      <a:pt x="2452" y="2109"/>
                    </a:cubicBezTo>
                    <a:cubicBezTo>
                      <a:pt x="2472" y="2109"/>
                      <a:pt x="2488" y="2104"/>
                      <a:pt x="2499" y="2093"/>
                    </a:cubicBezTo>
                    <a:cubicBezTo>
                      <a:pt x="2630" y="2093"/>
                      <a:pt x="2078" y="1541"/>
                      <a:pt x="1421" y="883"/>
                    </a:cubicBezTo>
                    <a:cubicBezTo>
                      <a:pt x="829" y="410"/>
                      <a:pt x="236" y="0"/>
                      <a:pt x="1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48"/>
              <p:cNvSpPr/>
              <p:nvPr/>
            </p:nvSpPr>
            <p:spPr>
              <a:xfrm>
                <a:off x="6518939" y="1689692"/>
                <a:ext cx="36354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5272" extrusionOk="0">
                    <a:moveTo>
                      <a:pt x="128" y="1"/>
                    </a:moveTo>
                    <a:cubicBezTo>
                      <a:pt x="119" y="1"/>
                      <a:pt x="112" y="4"/>
                      <a:pt x="106" y="11"/>
                    </a:cubicBezTo>
                    <a:cubicBezTo>
                      <a:pt x="1" y="11"/>
                      <a:pt x="527" y="1195"/>
                      <a:pt x="1184" y="2641"/>
                    </a:cubicBezTo>
                    <a:cubicBezTo>
                      <a:pt x="1842" y="4062"/>
                      <a:pt x="2499" y="5271"/>
                      <a:pt x="2499" y="5271"/>
                    </a:cubicBezTo>
                    <a:cubicBezTo>
                      <a:pt x="2631" y="5140"/>
                      <a:pt x="2289" y="3956"/>
                      <a:pt x="1526" y="2510"/>
                    </a:cubicBezTo>
                    <a:cubicBezTo>
                      <a:pt x="904" y="1067"/>
                      <a:pt x="283" y="1"/>
                      <a:pt x="1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48"/>
              <p:cNvSpPr/>
              <p:nvPr/>
            </p:nvSpPr>
            <p:spPr>
              <a:xfrm>
                <a:off x="6465893" y="1695661"/>
                <a:ext cx="9092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639" extrusionOk="0">
                    <a:moveTo>
                      <a:pt x="552" y="0"/>
                    </a:moveTo>
                    <a:cubicBezTo>
                      <a:pt x="421" y="0"/>
                      <a:pt x="211" y="763"/>
                      <a:pt x="105" y="1868"/>
                    </a:cubicBezTo>
                    <a:cubicBezTo>
                      <a:pt x="0" y="2867"/>
                      <a:pt x="0" y="3630"/>
                      <a:pt x="105" y="3630"/>
                    </a:cubicBezTo>
                    <a:cubicBezTo>
                      <a:pt x="111" y="3635"/>
                      <a:pt x="117" y="3638"/>
                      <a:pt x="124" y="3638"/>
                    </a:cubicBezTo>
                    <a:cubicBezTo>
                      <a:pt x="234" y="3638"/>
                      <a:pt x="428" y="2812"/>
                      <a:pt x="552" y="1868"/>
                    </a:cubicBezTo>
                    <a:cubicBezTo>
                      <a:pt x="658" y="894"/>
                      <a:pt x="658" y="0"/>
                      <a:pt x="5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48"/>
              <p:cNvSpPr/>
              <p:nvPr/>
            </p:nvSpPr>
            <p:spPr>
              <a:xfrm>
                <a:off x="6384121" y="1674492"/>
                <a:ext cx="45446" cy="72873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5274" extrusionOk="0">
                    <a:moveTo>
                      <a:pt x="3164" y="0"/>
                    </a:moveTo>
                    <a:cubicBezTo>
                      <a:pt x="2989" y="0"/>
                      <a:pt x="2253" y="1169"/>
                      <a:pt x="1421" y="2532"/>
                    </a:cubicBezTo>
                    <a:cubicBezTo>
                      <a:pt x="553" y="4057"/>
                      <a:pt x="1" y="5267"/>
                      <a:pt x="1" y="5267"/>
                    </a:cubicBezTo>
                    <a:cubicBezTo>
                      <a:pt x="5" y="5271"/>
                      <a:pt x="10" y="5273"/>
                      <a:pt x="17" y="5273"/>
                    </a:cubicBezTo>
                    <a:cubicBezTo>
                      <a:pt x="168" y="5273"/>
                      <a:pt x="904" y="4104"/>
                      <a:pt x="1736" y="2742"/>
                    </a:cubicBezTo>
                    <a:cubicBezTo>
                      <a:pt x="2631" y="1322"/>
                      <a:pt x="3288" y="7"/>
                      <a:pt x="3183" y="7"/>
                    </a:cubicBezTo>
                    <a:cubicBezTo>
                      <a:pt x="3178" y="3"/>
                      <a:pt x="3171" y="0"/>
                      <a:pt x="31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48"/>
              <p:cNvSpPr/>
              <p:nvPr/>
            </p:nvSpPr>
            <p:spPr>
              <a:xfrm>
                <a:off x="6341605" y="1651472"/>
                <a:ext cx="42530" cy="35304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2555" extrusionOk="0">
                    <a:moveTo>
                      <a:pt x="2919" y="1"/>
                    </a:moveTo>
                    <a:cubicBezTo>
                      <a:pt x="2710" y="1"/>
                      <a:pt x="2098" y="422"/>
                      <a:pt x="1316" y="1015"/>
                    </a:cubicBezTo>
                    <a:cubicBezTo>
                      <a:pt x="553" y="1778"/>
                      <a:pt x="1" y="2436"/>
                      <a:pt x="1" y="2541"/>
                    </a:cubicBezTo>
                    <a:cubicBezTo>
                      <a:pt x="10" y="2550"/>
                      <a:pt x="23" y="2554"/>
                      <a:pt x="39" y="2554"/>
                    </a:cubicBezTo>
                    <a:cubicBezTo>
                      <a:pt x="220" y="2554"/>
                      <a:pt x="840" y="2052"/>
                      <a:pt x="1657" y="1331"/>
                    </a:cubicBezTo>
                    <a:cubicBezTo>
                      <a:pt x="2420" y="673"/>
                      <a:pt x="3078" y="147"/>
                      <a:pt x="2972" y="16"/>
                    </a:cubicBezTo>
                    <a:cubicBezTo>
                      <a:pt x="2960" y="6"/>
                      <a:pt x="2942" y="1"/>
                      <a:pt x="2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48"/>
              <p:cNvSpPr/>
              <p:nvPr/>
            </p:nvSpPr>
            <p:spPr>
              <a:xfrm>
                <a:off x="6291821" y="1599878"/>
                <a:ext cx="98132" cy="1314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951" extrusionOk="0">
                    <a:moveTo>
                      <a:pt x="6688" y="0"/>
                    </a:moveTo>
                    <a:cubicBezTo>
                      <a:pt x="6147" y="0"/>
                      <a:pt x="4942" y="98"/>
                      <a:pt x="3498" y="252"/>
                    </a:cubicBezTo>
                    <a:cubicBezTo>
                      <a:pt x="1631" y="462"/>
                      <a:pt x="0" y="804"/>
                      <a:pt x="0" y="910"/>
                    </a:cubicBezTo>
                    <a:cubicBezTo>
                      <a:pt x="29" y="938"/>
                      <a:pt x="159" y="951"/>
                      <a:pt x="372" y="951"/>
                    </a:cubicBezTo>
                    <a:cubicBezTo>
                      <a:pt x="955" y="951"/>
                      <a:pt x="2160" y="853"/>
                      <a:pt x="3604" y="699"/>
                    </a:cubicBezTo>
                    <a:cubicBezTo>
                      <a:pt x="5471" y="357"/>
                      <a:pt x="7101" y="147"/>
                      <a:pt x="6996" y="42"/>
                    </a:cubicBezTo>
                    <a:cubicBezTo>
                      <a:pt x="6996" y="13"/>
                      <a:pt x="6887" y="0"/>
                      <a:pt x="66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48"/>
              <p:cNvSpPr/>
              <p:nvPr/>
            </p:nvSpPr>
            <p:spPr>
              <a:xfrm>
                <a:off x="6311441" y="1521298"/>
                <a:ext cx="57439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1480" extrusionOk="0">
                    <a:moveTo>
                      <a:pt x="82" y="1"/>
                    </a:moveTo>
                    <a:cubicBezTo>
                      <a:pt x="42" y="1"/>
                      <a:pt x="15" y="7"/>
                      <a:pt x="1" y="22"/>
                    </a:cubicBezTo>
                    <a:cubicBezTo>
                      <a:pt x="1" y="22"/>
                      <a:pt x="869" y="574"/>
                      <a:pt x="1973" y="1021"/>
                    </a:cubicBezTo>
                    <a:cubicBezTo>
                      <a:pt x="2797" y="1342"/>
                      <a:pt x="3575" y="1480"/>
                      <a:pt x="3943" y="1480"/>
                    </a:cubicBezTo>
                    <a:cubicBezTo>
                      <a:pt x="4057" y="1480"/>
                      <a:pt x="4131" y="1467"/>
                      <a:pt x="4156" y="1442"/>
                    </a:cubicBezTo>
                    <a:cubicBezTo>
                      <a:pt x="4156" y="1337"/>
                      <a:pt x="3288" y="1021"/>
                      <a:pt x="2078" y="574"/>
                    </a:cubicBezTo>
                    <a:cubicBezTo>
                      <a:pt x="1121" y="278"/>
                      <a:pt x="341" y="1"/>
                      <a:pt x="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48"/>
              <p:cNvSpPr/>
              <p:nvPr/>
            </p:nvSpPr>
            <p:spPr>
              <a:xfrm>
                <a:off x="6343056" y="1432064"/>
                <a:ext cx="63616" cy="51747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745" extrusionOk="0">
                    <a:moveTo>
                      <a:pt x="118" y="0"/>
                    </a:moveTo>
                    <a:cubicBezTo>
                      <a:pt x="110" y="0"/>
                      <a:pt x="106" y="3"/>
                      <a:pt x="106" y="10"/>
                    </a:cubicBezTo>
                    <a:cubicBezTo>
                      <a:pt x="1" y="115"/>
                      <a:pt x="895" y="1009"/>
                      <a:pt x="2210" y="1982"/>
                    </a:cubicBezTo>
                    <a:cubicBezTo>
                      <a:pt x="3393" y="2982"/>
                      <a:pt x="4393" y="3744"/>
                      <a:pt x="4498" y="3744"/>
                    </a:cubicBezTo>
                    <a:cubicBezTo>
                      <a:pt x="4603" y="3639"/>
                      <a:pt x="3630" y="2745"/>
                      <a:pt x="2420" y="1667"/>
                    </a:cubicBezTo>
                    <a:cubicBezTo>
                      <a:pt x="1286" y="729"/>
                      <a:pt x="243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8"/>
              <p:cNvSpPr/>
              <p:nvPr/>
            </p:nvSpPr>
            <p:spPr>
              <a:xfrm>
                <a:off x="6403742" y="1382404"/>
                <a:ext cx="30177" cy="31628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289" extrusionOk="0">
                    <a:moveTo>
                      <a:pt x="1105" y="1"/>
                    </a:moveTo>
                    <a:cubicBezTo>
                      <a:pt x="553" y="1"/>
                      <a:pt x="1" y="553"/>
                      <a:pt x="1" y="1210"/>
                    </a:cubicBezTo>
                    <a:cubicBezTo>
                      <a:pt x="1" y="1736"/>
                      <a:pt x="553" y="2289"/>
                      <a:pt x="1105" y="2289"/>
                    </a:cubicBezTo>
                    <a:cubicBezTo>
                      <a:pt x="1763" y="2289"/>
                      <a:pt x="2184" y="1736"/>
                      <a:pt x="2184" y="1210"/>
                    </a:cubicBezTo>
                    <a:cubicBezTo>
                      <a:pt x="2184" y="553"/>
                      <a:pt x="1763" y="1"/>
                      <a:pt x="1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8"/>
              <p:cNvSpPr/>
              <p:nvPr/>
            </p:nvSpPr>
            <p:spPr>
              <a:xfrm>
                <a:off x="6329611" y="1414019"/>
                <a:ext cx="30177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316" extrusionOk="0">
                    <a:moveTo>
                      <a:pt x="1079" y="1"/>
                    </a:moveTo>
                    <a:cubicBezTo>
                      <a:pt x="421" y="1"/>
                      <a:pt x="1" y="553"/>
                      <a:pt x="1" y="1105"/>
                    </a:cubicBezTo>
                    <a:cubicBezTo>
                      <a:pt x="1" y="1763"/>
                      <a:pt x="421" y="2315"/>
                      <a:pt x="1079" y="2315"/>
                    </a:cubicBezTo>
                    <a:cubicBezTo>
                      <a:pt x="1631" y="2315"/>
                      <a:pt x="2184" y="1763"/>
                      <a:pt x="2184" y="1105"/>
                    </a:cubicBezTo>
                    <a:cubicBezTo>
                      <a:pt x="2184" y="553"/>
                      <a:pt x="1631" y="1"/>
                      <a:pt x="10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8"/>
              <p:cNvSpPr/>
              <p:nvPr/>
            </p:nvSpPr>
            <p:spPr>
              <a:xfrm>
                <a:off x="6291821" y="1503418"/>
                <a:ext cx="3017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4" extrusionOk="0">
                    <a:moveTo>
                      <a:pt x="1079" y="1"/>
                    </a:moveTo>
                    <a:cubicBezTo>
                      <a:pt x="421" y="1"/>
                      <a:pt x="0" y="448"/>
                      <a:pt x="0" y="1105"/>
                    </a:cubicBezTo>
                    <a:cubicBezTo>
                      <a:pt x="0" y="1657"/>
                      <a:pt x="421" y="2183"/>
                      <a:pt x="1079" y="2183"/>
                    </a:cubicBezTo>
                    <a:cubicBezTo>
                      <a:pt x="1736" y="2183"/>
                      <a:pt x="2183" y="1657"/>
                      <a:pt x="2183" y="1105"/>
                    </a:cubicBezTo>
                    <a:cubicBezTo>
                      <a:pt x="2183" y="448"/>
                      <a:pt x="1736" y="1"/>
                      <a:pt x="10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8"/>
              <p:cNvSpPr/>
              <p:nvPr/>
            </p:nvSpPr>
            <p:spPr>
              <a:xfrm>
                <a:off x="6273651" y="1598994"/>
                <a:ext cx="3017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4" extrusionOk="0">
                    <a:moveTo>
                      <a:pt x="1079" y="0"/>
                    </a:moveTo>
                    <a:cubicBezTo>
                      <a:pt x="526" y="0"/>
                      <a:pt x="0" y="421"/>
                      <a:pt x="0" y="1079"/>
                    </a:cubicBezTo>
                    <a:cubicBezTo>
                      <a:pt x="0" y="1631"/>
                      <a:pt x="526" y="2183"/>
                      <a:pt x="1079" y="2183"/>
                    </a:cubicBezTo>
                    <a:cubicBezTo>
                      <a:pt x="1736" y="2183"/>
                      <a:pt x="2183" y="1631"/>
                      <a:pt x="2183" y="1079"/>
                    </a:cubicBezTo>
                    <a:cubicBezTo>
                      <a:pt x="2183" y="421"/>
                      <a:pt x="1736" y="0"/>
                      <a:pt x="10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8"/>
              <p:cNvSpPr/>
              <p:nvPr/>
            </p:nvSpPr>
            <p:spPr>
              <a:xfrm>
                <a:off x="6323435" y="1674575"/>
                <a:ext cx="3017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4" extrusionOk="0">
                    <a:moveTo>
                      <a:pt x="1105" y="1"/>
                    </a:moveTo>
                    <a:cubicBezTo>
                      <a:pt x="448" y="1"/>
                      <a:pt x="1" y="553"/>
                      <a:pt x="1" y="1105"/>
                    </a:cubicBezTo>
                    <a:cubicBezTo>
                      <a:pt x="1" y="1763"/>
                      <a:pt x="448" y="2184"/>
                      <a:pt x="1105" y="2184"/>
                    </a:cubicBezTo>
                    <a:cubicBezTo>
                      <a:pt x="1763" y="2184"/>
                      <a:pt x="2183" y="1763"/>
                      <a:pt x="2183" y="1105"/>
                    </a:cubicBezTo>
                    <a:cubicBezTo>
                      <a:pt x="2183" y="553"/>
                      <a:pt x="1763" y="1"/>
                      <a:pt x="1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8"/>
              <p:cNvSpPr/>
              <p:nvPr/>
            </p:nvSpPr>
            <p:spPr>
              <a:xfrm>
                <a:off x="6370318" y="1735262"/>
                <a:ext cx="3053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184" extrusionOk="0">
                    <a:moveTo>
                      <a:pt x="1105" y="1"/>
                    </a:moveTo>
                    <a:cubicBezTo>
                      <a:pt x="447" y="1"/>
                      <a:pt x="0" y="422"/>
                      <a:pt x="0" y="1079"/>
                    </a:cubicBezTo>
                    <a:cubicBezTo>
                      <a:pt x="0" y="1632"/>
                      <a:pt x="447" y="2184"/>
                      <a:pt x="1105" y="2184"/>
                    </a:cubicBezTo>
                    <a:cubicBezTo>
                      <a:pt x="1657" y="2184"/>
                      <a:pt x="2209" y="1632"/>
                      <a:pt x="2209" y="1079"/>
                    </a:cubicBezTo>
                    <a:cubicBezTo>
                      <a:pt x="2209" y="422"/>
                      <a:pt x="1657" y="1"/>
                      <a:pt x="1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8"/>
              <p:cNvSpPr/>
              <p:nvPr/>
            </p:nvSpPr>
            <p:spPr>
              <a:xfrm>
                <a:off x="6538573" y="1745805"/>
                <a:ext cx="31628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184" extrusionOk="0">
                    <a:moveTo>
                      <a:pt x="1078" y="1"/>
                    </a:moveTo>
                    <a:cubicBezTo>
                      <a:pt x="552" y="1"/>
                      <a:pt x="0" y="421"/>
                      <a:pt x="0" y="1079"/>
                    </a:cubicBezTo>
                    <a:cubicBezTo>
                      <a:pt x="0" y="1631"/>
                      <a:pt x="552" y="2184"/>
                      <a:pt x="1078" y="2184"/>
                    </a:cubicBezTo>
                    <a:cubicBezTo>
                      <a:pt x="1736" y="2184"/>
                      <a:pt x="2288" y="1631"/>
                      <a:pt x="2288" y="1079"/>
                    </a:cubicBezTo>
                    <a:cubicBezTo>
                      <a:pt x="2288" y="421"/>
                      <a:pt x="1736" y="1"/>
                      <a:pt x="10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8"/>
              <p:cNvSpPr/>
              <p:nvPr/>
            </p:nvSpPr>
            <p:spPr>
              <a:xfrm>
                <a:off x="6583992" y="1680752"/>
                <a:ext cx="30177" cy="31642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290" extrusionOk="0">
                    <a:moveTo>
                      <a:pt x="1079" y="1"/>
                    </a:moveTo>
                    <a:cubicBezTo>
                      <a:pt x="421" y="1"/>
                      <a:pt x="1" y="527"/>
                      <a:pt x="1" y="1079"/>
                    </a:cubicBezTo>
                    <a:cubicBezTo>
                      <a:pt x="1" y="1737"/>
                      <a:pt x="421" y="2289"/>
                      <a:pt x="1079" y="2289"/>
                    </a:cubicBezTo>
                    <a:cubicBezTo>
                      <a:pt x="1736" y="2289"/>
                      <a:pt x="2184" y="1737"/>
                      <a:pt x="2184" y="1079"/>
                    </a:cubicBezTo>
                    <a:cubicBezTo>
                      <a:pt x="2184" y="527"/>
                      <a:pt x="1736" y="1"/>
                      <a:pt x="10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8"/>
              <p:cNvSpPr/>
              <p:nvPr/>
            </p:nvSpPr>
            <p:spPr>
              <a:xfrm>
                <a:off x="6637051" y="1639700"/>
                <a:ext cx="30177" cy="30164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3" extrusionOk="0">
                    <a:moveTo>
                      <a:pt x="1079" y="0"/>
                    </a:moveTo>
                    <a:cubicBezTo>
                      <a:pt x="421" y="0"/>
                      <a:pt x="0" y="447"/>
                      <a:pt x="0" y="1105"/>
                    </a:cubicBezTo>
                    <a:cubicBezTo>
                      <a:pt x="0" y="1657"/>
                      <a:pt x="421" y="2183"/>
                      <a:pt x="1079" y="2183"/>
                    </a:cubicBezTo>
                    <a:cubicBezTo>
                      <a:pt x="1631" y="2183"/>
                      <a:pt x="2183" y="1657"/>
                      <a:pt x="2183" y="1105"/>
                    </a:cubicBezTo>
                    <a:cubicBezTo>
                      <a:pt x="2183" y="447"/>
                      <a:pt x="1631" y="0"/>
                      <a:pt x="10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8"/>
              <p:cNvSpPr/>
              <p:nvPr/>
            </p:nvSpPr>
            <p:spPr>
              <a:xfrm>
                <a:off x="6644319" y="1560830"/>
                <a:ext cx="30537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211" extrusionOk="0">
                    <a:moveTo>
                      <a:pt x="1105" y="1"/>
                    </a:moveTo>
                    <a:cubicBezTo>
                      <a:pt x="448" y="1"/>
                      <a:pt x="0" y="448"/>
                      <a:pt x="0" y="1106"/>
                    </a:cubicBezTo>
                    <a:cubicBezTo>
                      <a:pt x="0" y="1658"/>
                      <a:pt x="448" y="2210"/>
                      <a:pt x="1105" y="2210"/>
                    </a:cubicBezTo>
                    <a:cubicBezTo>
                      <a:pt x="1657" y="2210"/>
                      <a:pt x="2210" y="1658"/>
                      <a:pt x="2210" y="1106"/>
                    </a:cubicBezTo>
                    <a:cubicBezTo>
                      <a:pt x="2210" y="448"/>
                      <a:pt x="1657" y="1"/>
                      <a:pt x="1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8"/>
              <p:cNvSpPr/>
              <p:nvPr/>
            </p:nvSpPr>
            <p:spPr>
              <a:xfrm>
                <a:off x="6649044" y="1471804"/>
                <a:ext cx="3017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4" extrusionOk="0">
                    <a:moveTo>
                      <a:pt x="1105" y="0"/>
                    </a:moveTo>
                    <a:cubicBezTo>
                      <a:pt x="447" y="0"/>
                      <a:pt x="0" y="526"/>
                      <a:pt x="0" y="1079"/>
                    </a:cubicBezTo>
                    <a:cubicBezTo>
                      <a:pt x="0" y="1736"/>
                      <a:pt x="447" y="2183"/>
                      <a:pt x="1105" y="2183"/>
                    </a:cubicBezTo>
                    <a:cubicBezTo>
                      <a:pt x="1631" y="2183"/>
                      <a:pt x="2183" y="1736"/>
                      <a:pt x="2183" y="1079"/>
                    </a:cubicBezTo>
                    <a:cubicBezTo>
                      <a:pt x="2183" y="526"/>
                      <a:pt x="1631" y="0"/>
                      <a:pt x="1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8"/>
              <p:cNvSpPr/>
              <p:nvPr/>
            </p:nvSpPr>
            <p:spPr>
              <a:xfrm>
                <a:off x="6579266" y="1409666"/>
                <a:ext cx="3053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184" extrusionOk="0">
                    <a:moveTo>
                      <a:pt x="1105" y="0"/>
                    </a:moveTo>
                    <a:cubicBezTo>
                      <a:pt x="553" y="0"/>
                      <a:pt x="1" y="552"/>
                      <a:pt x="1" y="1078"/>
                    </a:cubicBezTo>
                    <a:cubicBezTo>
                      <a:pt x="1" y="1736"/>
                      <a:pt x="553" y="2183"/>
                      <a:pt x="1105" y="2183"/>
                    </a:cubicBezTo>
                    <a:cubicBezTo>
                      <a:pt x="1763" y="2183"/>
                      <a:pt x="2210" y="1736"/>
                      <a:pt x="2210" y="1078"/>
                    </a:cubicBezTo>
                    <a:cubicBezTo>
                      <a:pt x="2210" y="552"/>
                      <a:pt x="1763" y="0"/>
                      <a:pt x="1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8"/>
              <p:cNvSpPr/>
              <p:nvPr/>
            </p:nvSpPr>
            <p:spPr>
              <a:xfrm>
                <a:off x="6500769" y="1364234"/>
                <a:ext cx="3017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184" extrusionOk="0">
                    <a:moveTo>
                      <a:pt x="1079" y="1"/>
                    </a:moveTo>
                    <a:cubicBezTo>
                      <a:pt x="527" y="1"/>
                      <a:pt x="1" y="553"/>
                      <a:pt x="1" y="1079"/>
                    </a:cubicBezTo>
                    <a:cubicBezTo>
                      <a:pt x="1" y="1736"/>
                      <a:pt x="527" y="2184"/>
                      <a:pt x="1079" y="2184"/>
                    </a:cubicBezTo>
                    <a:cubicBezTo>
                      <a:pt x="1737" y="2184"/>
                      <a:pt x="2184" y="1736"/>
                      <a:pt x="2184" y="1079"/>
                    </a:cubicBezTo>
                    <a:cubicBezTo>
                      <a:pt x="2184" y="553"/>
                      <a:pt x="1737" y="1"/>
                      <a:pt x="10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8"/>
              <p:cNvSpPr/>
              <p:nvPr/>
            </p:nvSpPr>
            <p:spPr>
              <a:xfrm>
                <a:off x="6452076" y="1736726"/>
                <a:ext cx="30537" cy="30177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184" extrusionOk="0">
                    <a:moveTo>
                      <a:pt x="1105" y="0"/>
                    </a:moveTo>
                    <a:cubicBezTo>
                      <a:pt x="448" y="0"/>
                      <a:pt x="1" y="552"/>
                      <a:pt x="1" y="1078"/>
                    </a:cubicBezTo>
                    <a:cubicBezTo>
                      <a:pt x="1" y="1736"/>
                      <a:pt x="448" y="2183"/>
                      <a:pt x="1105" y="2183"/>
                    </a:cubicBezTo>
                    <a:cubicBezTo>
                      <a:pt x="1658" y="2183"/>
                      <a:pt x="2210" y="1736"/>
                      <a:pt x="2210" y="1078"/>
                    </a:cubicBezTo>
                    <a:cubicBezTo>
                      <a:pt x="2210" y="552"/>
                      <a:pt x="1658" y="0"/>
                      <a:pt x="1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8"/>
              <p:cNvSpPr/>
              <p:nvPr/>
            </p:nvSpPr>
            <p:spPr>
              <a:xfrm>
                <a:off x="6337239" y="1429287"/>
                <a:ext cx="287473" cy="287819"/>
              </a:xfrm>
              <a:custGeom>
                <a:avLst/>
                <a:gdLst/>
                <a:ahLst/>
                <a:cxnLst/>
                <a:rect l="l" t="t" r="r" b="b"/>
                <a:pathLst>
                  <a:path w="20805" h="20830" extrusionOk="0">
                    <a:moveTo>
                      <a:pt x="10389" y="0"/>
                    </a:moveTo>
                    <a:cubicBezTo>
                      <a:pt x="4709" y="0"/>
                      <a:pt x="1" y="4708"/>
                      <a:pt x="1" y="10415"/>
                    </a:cubicBezTo>
                    <a:cubicBezTo>
                      <a:pt x="1" y="16227"/>
                      <a:pt x="4709" y="20830"/>
                      <a:pt x="10389" y="20830"/>
                    </a:cubicBezTo>
                    <a:cubicBezTo>
                      <a:pt x="16202" y="20830"/>
                      <a:pt x="20804" y="16227"/>
                      <a:pt x="20804" y="10415"/>
                    </a:cubicBezTo>
                    <a:cubicBezTo>
                      <a:pt x="20804" y="4708"/>
                      <a:pt x="16202" y="0"/>
                      <a:pt x="10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48"/>
              <p:cNvSpPr/>
              <p:nvPr/>
            </p:nvSpPr>
            <p:spPr>
              <a:xfrm>
                <a:off x="6508037" y="1476170"/>
                <a:ext cx="34903" cy="34889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525" extrusionOk="0">
                    <a:moveTo>
                      <a:pt x="1316" y="0"/>
                    </a:moveTo>
                    <a:cubicBezTo>
                      <a:pt x="553" y="0"/>
                      <a:pt x="1" y="552"/>
                      <a:pt x="1" y="1315"/>
                    </a:cubicBezTo>
                    <a:cubicBezTo>
                      <a:pt x="1" y="1973"/>
                      <a:pt x="553" y="2525"/>
                      <a:pt x="1316" y="2525"/>
                    </a:cubicBezTo>
                    <a:cubicBezTo>
                      <a:pt x="1973" y="2525"/>
                      <a:pt x="2526" y="1973"/>
                      <a:pt x="2526" y="1315"/>
                    </a:cubicBezTo>
                    <a:cubicBezTo>
                      <a:pt x="2526" y="552"/>
                      <a:pt x="1973" y="0"/>
                      <a:pt x="13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48"/>
              <p:cNvSpPr/>
              <p:nvPr/>
            </p:nvSpPr>
            <p:spPr>
              <a:xfrm>
                <a:off x="6453527" y="1548850"/>
                <a:ext cx="34903" cy="34889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525" extrusionOk="0">
                    <a:moveTo>
                      <a:pt x="1211" y="0"/>
                    </a:moveTo>
                    <a:cubicBezTo>
                      <a:pt x="553" y="0"/>
                      <a:pt x="1" y="658"/>
                      <a:pt x="1" y="1315"/>
                    </a:cubicBezTo>
                    <a:cubicBezTo>
                      <a:pt x="1" y="1973"/>
                      <a:pt x="553" y="2525"/>
                      <a:pt x="1211" y="2525"/>
                    </a:cubicBezTo>
                    <a:cubicBezTo>
                      <a:pt x="1973" y="2525"/>
                      <a:pt x="2526" y="1973"/>
                      <a:pt x="2526" y="1315"/>
                    </a:cubicBezTo>
                    <a:cubicBezTo>
                      <a:pt x="2526" y="658"/>
                      <a:pt x="1973" y="0"/>
                      <a:pt x="1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48"/>
              <p:cNvSpPr/>
              <p:nvPr/>
            </p:nvSpPr>
            <p:spPr>
              <a:xfrm>
                <a:off x="6428089" y="1636784"/>
                <a:ext cx="34544" cy="3490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526" extrusionOk="0">
                    <a:moveTo>
                      <a:pt x="1184" y="1"/>
                    </a:moveTo>
                    <a:cubicBezTo>
                      <a:pt x="527" y="1"/>
                      <a:pt x="1" y="553"/>
                      <a:pt x="1" y="1316"/>
                    </a:cubicBezTo>
                    <a:cubicBezTo>
                      <a:pt x="1" y="1973"/>
                      <a:pt x="527" y="2525"/>
                      <a:pt x="1184" y="2525"/>
                    </a:cubicBezTo>
                    <a:cubicBezTo>
                      <a:pt x="1973" y="2525"/>
                      <a:pt x="2499" y="1973"/>
                      <a:pt x="2499" y="1316"/>
                    </a:cubicBezTo>
                    <a:cubicBezTo>
                      <a:pt x="2499" y="553"/>
                      <a:pt x="1973" y="1"/>
                      <a:pt x="1184" y="1"/>
                    </a:cubicBezTo>
                    <a:close/>
                  </a:path>
                </a:pathLst>
              </a:custGeom>
              <a:solidFill>
                <a:srgbClr val="D24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48"/>
              <p:cNvSpPr/>
              <p:nvPr/>
            </p:nvSpPr>
            <p:spPr>
              <a:xfrm>
                <a:off x="6520403" y="1620065"/>
                <a:ext cx="34889" cy="34903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2526" extrusionOk="0">
                    <a:moveTo>
                      <a:pt x="1210" y="1"/>
                    </a:moveTo>
                    <a:cubicBezTo>
                      <a:pt x="552" y="1"/>
                      <a:pt x="0" y="553"/>
                      <a:pt x="0" y="1211"/>
                    </a:cubicBezTo>
                    <a:cubicBezTo>
                      <a:pt x="0" y="1973"/>
                      <a:pt x="552" y="2526"/>
                      <a:pt x="1210" y="2526"/>
                    </a:cubicBezTo>
                    <a:cubicBezTo>
                      <a:pt x="1973" y="2526"/>
                      <a:pt x="2525" y="1973"/>
                      <a:pt x="2525" y="1211"/>
                    </a:cubicBezTo>
                    <a:cubicBezTo>
                      <a:pt x="2525" y="553"/>
                      <a:pt x="1973" y="1"/>
                      <a:pt x="1210" y="1"/>
                    </a:cubicBezTo>
                    <a:close/>
                  </a:path>
                </a:pathLst>
              </a:custGeom>
              <a:solidFill>
                <a:srgbClr val="D24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48"/>
              <p:cNvSpPr/>
              <p:nvPr/>
            </p:nvSpPr>
            <p:spPr>
              <a:xfrm>
                <a:off x="6556743" y="1541209"/>
                <a:ext cx="28713" cy="30537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210" extrusionOk="0">
                    <a:moveTo>
                      <a:pt x="1078" y="1"/>
                    </a:moveTo>
                    <a:cubicBezTo>
                      <a:pt x="552" y="1"/>
                      <a:pt x="0" y="553"/>
                      <a:pt x="0" y="1105"/>
                    </a:cubicBezTo>
                    <a:cubicBezTo>
                      <a:pt x="0" y="1658"/>
                      <a:pt x="552" y="2210"/>
                      <a:pt x="1078" y="2210"/>
                    </a:cubicBezTo>
                    <a:cubicBezTo>
                      <a:pt x="1631" y="2210"/>
                      <a:pt x="2078" y="1658"/>
                      <a:pt x="2078" y="1105"/>
                    </a:cubicBezTo>
                    <a:cubicBezTo>
                      <a:pt x="2078" y="553"/>
                      <a:pt x="1631" y="1"/>
                      <a:pt x="1078" y="1"/>
                    </a:cubicBezTo>
                    <a:close/>
                  </a:path>
                </a:pathLst>
              </a:custGeom>
              <a:solidFill>
                <a:srgbClr val="D24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8"/>
              <p:cNvSpPr/>
              <p:nvPr/>
            </p:nvSpPr>
            <p:spPr>
              <a:xfrm>
                <a:off x="6364501" y="1571732"/>
                <a:ext cx="28727" cy="2872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79" extrusionOk="0">
                    <a:moveTo>
                      <a:pt x="1079" y="1"/>
                    </a:moveTo>
                    <a:cubicBezTo>
                      <a:pt x="421" y="1"/>
                      <a:pt x="0" y="422"/>
                      <a:pt x="0" y="1079"/>
                    </a:cubicBezTo>
                    <a:cubicBezTo>
                      <a:pt x="0" y="1632"/>
                      <a:pt x="421" y="2079"/>
                      <a:pt x="1079" y="2079"/>
                    </a:cubicBezTo>
                    <a:cubicBezTo>
                      <a:pt x="1631" y="2079"/>
                      <a:pt x="2078" y="1632"/>
                      <a:pt x="2078" y="1079"/>
                    </a:cubicBezTo>
                    <a:cubicBezTo>
                      <a:pt x="2078" y="422"/>
                      <a:pt x="1631" y="1"/>
                      <a:pt x="1079" y="1"/>
                    </a:cubicBezTo>
                    <a:close/>
                  </a:path>
                </a:pathLst>
              </a:custGeom>
              <a:solidFill>
                <a:srgbClr val="D24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48"/>
              <p:cNvSpPr/>
              <p:nvPr/>
            </p:nvSpPr>
            <p:spPr>
              <a:xfrm>
                <a:off x="6402291" y="1485248"/>
                <a:ext cx="28727" cy="2872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79" extrusionOk="0">
                    <a:moveTo>
                      <a:pt x="1079" y="1"/>
                    </a:moveTo>
                    <a:cubicBezTo>
                      <a:pt x="421" y="1"/>
                      <a:pt x="1" y="448"/>
                      <a:pt x="1" y="1105"/>
                    </a:cubicBezTo>
                    <a:cubicBezTo>
                      <a:pt x="1" y="1657"/>
                      <a:pt x="421" y="2078"/>
                      <a:pt x="1079" y="2078"/>
                    </a:cubicBezTo>
                    <a:cubicBezTo>
                      <a:pt x="1631" y="2078"/>
                      <a:pt x="2078" y="1657"/>
                      <a:pt x="2078" y="1105"/>
                    </a:cubicBezTo>
                    <a:cubicBezTo>
                      <a:pt x="2078" y="448"/>
                      <a:pt x="1631" y="1"/>
                      <a:pt x="10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48"/>
              <p:cNvSpPr/>
              <p:nvPr/>
            </p:nvSpPr>
            <p:spPr>
              <a:xfrm>
                <a:off x="6473521" y="1568471"/>
                <a:ext cx="151191" cy="148635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10757" extrusionOk="0">
                    <a:moveTo>
                      <a:pt x="526" y="10757"/>
                    </a:moveTo>
                    <a:lnTo>
                      <a:pt x="526" y="10757"/>
                    </a:lnTo>
                    <a:lnTo>
                      <a:pt x="526" y="10757"/>
                    </a:lnTo>
                    <a:close/>
                    <a:moveTo>
                      <a:pt x="526" y="10757"/>
                    </a:moveTo>
                    <a:lnTo>
                      <a:pt x="526" y="10757"/>
                    </a:lnTo>
                    <a:lnTo>
                      <a:pt x="526" y="10757"/>
                    </a:lnTo>
                    <a:close/>
                    <a:moveTo>
                      <a:pt x="526" y="10757"/>
                    </a:moveTo>
                    <a:lnTo>
                      <a:pt x="526" y="10757"/>
                    </a:lnTo>
                    <a:lnTo>
                      <a:pt x="526" y="10757"/>
                    </a:lnTo>
                    <a:close/>
                    <a:moveTo>
                      <a:pt x="421" y="10757"/>
                    </a:moveTo>
                    <a:lnTo>
                      <a:pt x="526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421" y="10757"/>
                    </a:moveTo>
                    <a:lnTo>
                      <a:pt x="421" y="10757"/>
                    </a:lnTo>
                    <a:lnTo>
                      <a:pt x="421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316" y="10757"/>
                    </a:moveTo>
                    <a:lnTo>
                      <a:pt x="316" y="10757"/>
                    </a:lnTo>
                    <a:lnTo>
                      <a:pt x="316" y="10757"/>
                    </a:lnTo>
                    <a:close/>
                    <a:moveTo>
                      <a:pt x="211" y="10757"/>
                    </a:moveTo>
                    <a:lnTo>
                      <a:pt x="316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211" y="10757"/>
                    </a:moveTo>
                    <a:lnTo>
                      <a:pt x="211" y="10757"/>
                    </a:lnTo>
                    <a:lnTo>
                      <a:pt x="211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106" y="10757"/>
                    </a:moveTo>
                    <a:lnTo>
                      <a:pt x="106" y="10757"/>
                    </a:lnTo>
                    <a:lnTo>
                      <a:pt x="106" y="10757"/>
                    </a:lnTo>
                    <a:close/>
                    <a:moveTo>
                      <a:pt x="0" y="10757"/>
                    </a:moveTo>
                    <a:lnTo>
                      <a:pt x="0" y="10757"/>
                    </a:lnTo>
                    <a:lnTo>
                      <a:pt x="0" y="10757"/>
                    </a:lnTo>
                    <a:close/>
                    <a:moveTo>
                      <a:pt x="10941" y="237"/>
                    </a:moveTo>
                    <a:lnTo>
                      <a:pt x="10941" y="237"/>
                    </a:lnTo>
                    <a:lnTo>
                      <a:pt x="10941" y="237"/>
                    </a:lnTo>
                    <a:lnTo>
                      <a:pt x="10941" y="237"/>
                    </a:lnTo>
                    <a:close/>
                    <a:moveTo>
                      <a:pt x="10941" y="237"/>
                    </a:moveTo>
                    <a:lnTo>
                      <a:pt x="10941" y="237"/>
                    </a:lnTo>
                    <a:lnTo>
                      <a:pt x="10941" y="237"/>
                    </a:lnTo>
                    <a:close/>
                    <a:moveTo>
                      <a:pt x="10941" y="237"/>
                    </a:moveTo>
                    <a:lnTo>
                      <a:pt x="10941" y="237"/>
                    </a:lnTo>
                    <a:lnTo>
                      <a:pt x="10941" y="237"/>
                    </a:lnTo>
                    <a:close/>
                    <a:moveTo>
                      <a:pt x="10941" y="237"/>
                    </a:moveTo>
                    <a:lnTo>
                      <a:pt x="10941" y="237"/>
                    </a:lnTo>
                    <a:lnTo>
                      <a:pt x="10941" y="237"/>
                    </a:lnTo>
                    <a:close/>
                    <a:moveTo>
                      <a:pt x="10941" y="237"/>
                    </a:moveTo>
                    <a:lnTo>
                      <a:pt x="10941" y="237"/>
                    </a:lnTo>
                    <a:lnTo>
                      <a:pt x="10941" y="237"/>
                    </a:lnTo>
                    <a:close/>
                    <a:moveTo>
                      <a:pt x="10941" y="105"/>
                    </a:moveTo>
                    <a:lnTo>
                      <a:pt x="10941" y="105"/>
                    </a:lnTo>
                    <a:lnTo>
                      <a:pt x="10941" y="105"/>
                    </a:lnTo>
                    <a:close/>
                    <a:moveTo>
                      <a:pt x="10941" y="105"/>
                    </a:moveTo>
                    <a:lnTo>
                      <a:pt x="10941" y="105"/>
                    </a:lnTo>
                    <a:lnTo>
                      <a:pt x="10941" y="105"/>
                    </a:lnTo>
                    <a:close/>
                    <a:moveTo>
                      <a:pt x="10941" y="105"/>
                    </a:moveTo>
                    <a:lnTo>
                      <a:pt x="10941" y="105"/>
                    </a:lnTo>
                    <a:lnTo>
                      <a:pt x="10941" y="105"/>
                    </a:lnTo>
                    <a:close/>
                    <a:moveTo>
                      <a:pt x="10941" y="105"/>
                    </a:moveTo>
                    <a:lnTo>
                      <a:pt x="10941" y="105"/>
                    </a:lnTo>
                    <a:lnTo>
                      <a:pt x="10941" y="105"/>
                    </a:lnTo>
                    <a:close/>
                    <a:moveTo>
                      <a:pt x="10941" y="0"/>
                    </a:moveTo>
                    <a:lnTo>
                      <a:pt x="10941" y="0"/>
                    </a:lnTo>
                    <a:lnTo>
                      <a:pt x="10941" y="0"/>
                    </a:lnTo>
                    <a:close/>
                    <a:moveTo>
                      <a:pt x="10941" y="0"/>
                    </a:moveTo>
                    <a:lnTo>
                      <a:pt x="10941" y="0"/>
                    </a:lnTo>
                    <a:lnTo>
                      <a:pt x="10941" y="0"/>
                    </a:lnTo>
                    <a:close/>
                    <a:moveTo>
                      <a:pt x="10941" y="0"/>
                    </a:moveTo>
                    <a:lnTo>
                      <a:pt x="109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48"/>
              <p:cNvSpPr/>
              <p:nvPr/>
            </p:nvSpPr>
            <p:spPr>
              <a:xfrm>
                <a:off x="6624698" y="1571732"/>
                <a:ext cx="14" cy="1478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" extrusionOk="0">
                    <a:moveTo>
                      <a:pt x="0" y="106"/>
                    </a:moveTo>
                    <a:lnTo>
                      <a:pt x="0" y="106"/>
                    </a:lnTo>
                    <a:lnTo>
                      <a:pt x="0" y="106"/>
                    </a:lnTo>
                    <a:close/>
                    <a:moveTo>
                      <a:pt x="0" y="106"/>
                    </a:moveTo>
                    <a:lnTo>
                      <a:pt x="0" y="106"/>
                    </a:lnTo>
                    <a:lnTo>
                      <a:pt x="0" y="106"/>
                    </a:lnTo>
                    <a:close/>
                    <a:moveTo>
                      <a:pt x="0" y="106"/>
                    </a:moveTo>
                    <a:lnTo>
                      <a:pt x="0" y="106"/>
                    </a:lnTo>
                    <a:lnTo>
                      <a:pt x="0" y="106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867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48"/>
              <p:cNvSpPr/>
              <p:nvPr/>
            </p:nvSpPr>
            <p:spPr>
              <a:xfrm>
                <a:off x="6473521" y="1717092"/>
                <a:ext cx="1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867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48"/>
              <p:cNvSpPr/>
              <p:nvPr/>
            </p:nvSpPr>
            <p:spPr>
              <a:xfrm>
                <a:off x="6453527" y="1555026"/>
                <a:ext cx="34903" cy="28713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078" extrusionOk="0">
                    <a:moveTo>
                      <a:pt x="2210" y="0"/>
                    </a:moveTo>
                    <a:cubicBezTo>
                      <a:pt x="1447" y="211"/>
                      <a:pt x="790" y="421"/>
                      <a:pt x="1" y="552"/>
                    </a:cubicBezTo>
                    <a:lnTo>
                      <a:pt x="1" y="868"/>
                    </a:lnTo>
                    <a:cubicBezTo>
                      <a:pt x="1" y="1526"/>
                      <a:pt x="553" y="2078"/>
                      <a:pt x="1211" y="2078"/>
                    </a:cubicBezTo>
                    <a:cubicBezTo>
                      <a:pt x="1973" y="2078"/>
                      <a:pt x="2526" y="1526"/>
                      <a:pt x="2526" y="868"/>
                    </a:cubicBezTo>
                    <a:cubicBezTo>
                      <a:pt x="2526" y="552"/>
                      <a:pt x="2421" y="211"/>
                      <a:pt x="2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48"/>
              <p:cNvSpPr/>
              <p:nvPr/>
            </p:nvSpPr>
            <p:spPr>
              <a:xfrm>
                <a:off x="6428089" y="1636784"/>
                <a:ext cx="34544" cy="3490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526" extrusionOk="0">
                    <a:moveTo>
                      <a:pt x="1184" y="1"/>
                    </a:moveTo>
                    <a:cubicBezTo>
                      <a:pt x="527" y="1"/>
                      <a:pt x="1" y="553"/>
                      <a:pt x="1" y="1316"/>
                    </a:cubicBezTo>
                    <a:cubicBezTo>
                      <a:pt x="1" y="1973"/>
                      <a:pt x="527" y="2525"/>
                      <a:pt x="1184" y="2525"/>
                    </a:cubicBezTo>
                    <a:cubicBezTo>
                      <a:pt x="1973" y="2525"/>
                      <a:pt x="2499" y="1973"/>
                      <a:pt x="2499" y="1316"/>
                    </a:cubicBezTo>
                    <a:cubicBezTo>
                      <a:pt x="2499" y="553"/>
                      <a:pt x="1973" y="1"/>
                      <a:pt x="1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48"/>
              <p:cNvSpPr/>
              <p:nvPr/>
            </p:nvSpPr>
            <p:spPr>
              <a:xfrm>
                <a:off x="6520403" y="1620065"/>
                <a:ext cx="34889" cy="34903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2526" extrusionOk="0">
                    <a:moveTo>
                      <a:pt x="1210" y="1"/>
                    </a:moveTo>
                    <a:cubicBezTo>
                      <a:pt x="552" y="1"/>
                      <a:pt x="0" y="553"/>
                      <a:pt x="0" y="1211"/>
                    </a:cubicBezTo>
                    <a:cubicBezTo>
                      <a:pt x="0" y="1973"/>
                      <a:pt x="552" y="2526"/>
                      <a:pt x="1210" y="2526"/>
                    </a:cubicBezTo>
                    <a:cubicBezTo>
                      <a:pt x="1973" y="2526"/>
                      <a:pt x="2525" y="1973"/>
                      <a:pt x="2525" y="1211"/>
                    </a:cubicBezTo>
                    <a:cubicBezTo>
                      <a:pt x="2525" y="553"/>
                      <a:pt x="1973" y="1"/>
                      <a:pt x="1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48"/>
              <p:cNvSpPr/>
              <p:nvPr/>
            </p:nvSpPr>
            <p:spPr>
              <a:xfrm>
                <a:off x="6556743" y="1541209"/>
                <a:ext cx="28713" cy="30537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210" extrusionOk="0">
                    <a:moveTo>
                      <a:pt x="1078" y="1"/>
                    </a:moveTo>
                    <a:cubicBezTo>
                      <a:pt x="552" y="1"/>
                      <a:pt x="0" y="553"/>
                      <a:pt x="0" y="1105"/>
                    </a:cubicBezTo>
                    <a:cubicBezTo>
                      <a:pt x="0" y="1658"/>
                      <a:pt x="552" y="2210"/>
                      <a:pt x="1078" y="2210"/>
                    </a:cubicBezTo>
                    <a:cubicBezTo>
                      <a:pt x="1631" y="2210"/>
                      <a:pt x="2078" y="1658"/>
                      <a:pt x="2078" y="1105"/>
                    </a:cubicBezTo>
                    <a:cubicBezTo>
                      <a:pt x="2078" y="553"/>
                      <a:pt x="1631" y="1"/>
                      <a:pt x="10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48"/>
              <p:cNvSpPr/>
              <p:nvPr/>
            </p:nvSpPr>
            <p:spPr>
              <a:xfrm>
                <a:off x="6364501" y="1571732"/>
                <a:ext cx="28727" cy="2872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79" extrusionOk="0">
                    <a:moveTo>
                      <a:pt x="1079" y="1"/>
                    </a:moveTo>
                    <a:cubicBezTo>
                      <a:pt x="421" y="1"/>
                      <a:pt x="0" y="422"/>
                      <a:pt x="0" y="1079"/>
                    </a:cubicBezTo>
                    <a:cubicBezTo>
                      <a:pt x="0" y="1632"/>
                      <a:pt x="421" y="2079"/>
                      <a:pt x="1079" y="2079"/>
                    </a:cubicBezTo>
                    <a:cubicBezTo>
                      <a:pt x="1631" y="2079"/>
                      <a:pt x="2078" y="1632"/>
                      <a:pt x="2078" y="1079"/>
                    </a:cubicBezTo>
                    <a:cubicBezTo>
                      <a:pt x="2078" y="422"/>
                      <a:pt x="1631" y="1"/>
                      <a:pt x="10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1" name="Google Shape;1851;p48"/>
            <p:cNvGrpSpPr/>
            <p:nvPr/>
          </p:nvGrpSpPr>
          <p:grpSpPr>
            <a:xfrm rot="-5400000" flipH="1">
              <a:off x="4989543" y="4359907"/>
              <a:ext cx="472781" cy="604302"/>
              <a:chOff x="8409268" y="1089832"/>
              <a:chExt cx="472781" cy="604302"/>
            </a:xfrm>
          </p:grpSpPr>
          <p:sp>
            <p:nvSpPr>
              <p:cNvPr id="1852" name="Google Shape;1852;p48"/>
              <p:cNvSpPr/>
              <p:nvPr/>
            </p:nvSpPr>
            <p:spPr>
              <a:xfrm rot="-5400000">
                <a:off x="8455467" y="1204870"/>
                <a:ext cx="32563" cy="76980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5163" extrusionOk="0">
                    <a:moveTo>
                      <a:pt x="2061" y="1"/>
                    </a:moveTo>
                    <a:cubicBezTo>
                      <a:pt x="1924" y="1"/>
                      <a:pt x="1396" y="1070"/>
                      <a:pt x="868" y="2427"/>
                    </a:cubicBezTo>
                    <a:cubicBezTo>
                      <a:pt x="316" y="3847"/>
                      <a:pt x="0" y="5057"/>
                      <a:pt x="105" y="5162"/>
                    </a:cubicBezTo>
                    <a:cubicBezTo>
                      <a:pt x="316" y="5162"/>
                      <a:pt x="763" y="4084"/>
                      <a:pt x="1315" y="2637"/>
                    </a:cubicBezTo>
                    <a:cubicBezTo>
                      <a:pt x="1868" y="1217"/>
                      <a:pt x="2183" y="7"/>
                      <a:pt x="2078" y="7"/>
                    </a:cubicBezTo>
                    <a:cubicBezTo>
                      <a:pt x="2073" y="3"/>
                      <a:pt x="2068" y="1"/>
                      <a:pt x="20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48"/>
              <p:cNvSpPr/>
              <p:nvPr/>
            </p:nvSpPr>
            <p:spPr>
              <a:xfrm rot="-5400000">
                <a:off x="8456496" y="1123864"/>
                <a:ext cx="86284" cy="93516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6272" extrusionOk="0">
                    <a:moveTo>
                      <a:pt x="5664" y="1"/>
                    </a:moveTo>
                    <a:cubicBezTo>
                      <a:pt x="5477" y="1"/>
                      <a:pt x="4204" y="1282"/>
                      <a:pt x="2736" y="2978"/>
                    </a:cubicBezTo>
                    <a:cubicBezTo>
                      <a:pt x="1079" y="4740"/>
                      <a:pt x="0" y="6161"/>
                      <a:pt x="106" y="6266"/>
                    </a:cubicBezTo>
                    <a:cubicBezTo>
                      <a:pt x="110" y="6270"/>
                      <a:pt x="115" y="6272"/>
                      <a:pt x="122" y="6272"/>
                    </a:cubicBezTo>
                    <a:cubicBezTo>
                      <a:pt x="310" y="6272"/>
                      <a:pt x="1583" y="4990"/>
                      <a:pt x="3051" y="3294"/>
                    </a:cubicBezTo>
                    <a:cubicBezTo>
                      <a:pt x="4603" y="1558"/>
                      <a:pt x="5786" y="138"/>
                      <a:pt x="5681" y="6"/>
                    </a:cubicBezTo>
                    <a:cubicBezTo>
                      <a:pt x="5677" y="3"/>
                      <a:pt x="5672" y="1"/>
                      <a:pt x="5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8"/>
              <p:cNvSpPr/>
              <p:nvPr/>
            </p:nvSpPr>
            <p:spPr>
              <a:xfrm rot="-5400000">
                <a:off x="8538560" y="1139520"/>
                <a:ext cx="83153" cy="22991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542" extrusionOk="0">
                    <a:moveTo>
                      <a:pt x="5364" y="0"/>
                    </a:moveTo>
                    <a:cubicBezTo>
                      <a:pt x="5036" y="0"/>
                      <a:pt x="3993" y="193"/>
                      <a:pt x="2736" y="474"/>
                    </a:cubicBezTo>
                    <a:cubicBezTo>
                      <a:pt x="1210" y="921"/>
                      <a:pt x="1" y="1342"/>
                      <a:pt x="106" y="1447"/>
                    </a:cubicBezTo>
                    <a:cubicBezTo>
                      <a:pt x="106" y="1512"/>
                      <a:pt x="196" y="1541"/>
                      <a:pt x="358" y="1541"/>
                    </a:cubicBezTo>
                    <a:cubicBezTo>
                      <a:pt x="789" y="1541"/>
                      <a:pt x="1732" y="1333"/>
                      <a:pt x="2841" y="1027"/>
                    </a:cubicBezTo>
                    <a:cubicBezTo>
                      <a:pt x="4366" y="580"/>
                      <a:pt x="5576" y="132"/>
                      <a:pt x="5471" y="27"/>
                    </a:cubicBezTo>
                    <a:cubicBezTo>
                      <a:pt x="5471" y="9"/>
                      <a:pt x="5434" y="0"/>
                      <a:pt x="53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48"/>
              <p:cNvSpPr/>
              <p:nvPr/>
            </p:nvSpPr>
            <p:spPr>
              <a:xfrm rot="-5400000">
                <a:off x="8616607" y="1152812"/>
                <a:ext cx="91383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2941" extrusionOk="0">
                    <a:moveTo>
                      <a:pt x="144" y="1"/>
                    </a:moveTo>
                    <a:cubicBezTo>
                      <a:pt x="66" y="1"/>
                      <a:pt x="17" y="18"/>
                      <a:pt x="0" y="55"/>
                    </a:cubicBezTo>
                    <a:cubicBezTo>
                      <a:pt x="0" y="161"/>
                      <a:pt x="1315" y="923"/>
                      <a:pt x="2946" y="1686"/>
                    </a:cubicBezTo>
                    <a:cubicBezTo>
                      <a:pt x="4364" y="2429"/>
                      <a:pt x="5609" y="2941"/>
                      <a:pt x="6004" y="2941"/>
                    </a:cubicBezTo>
                    <a:cubicBezTo>
                      <a:pt x="6071" y="2941"/>
                      <a:pt x="6113" y="2926"/>
                      <a:pt x="6128" y="2896"/>
                    </a:cubicBezTo>
                    <a:cubicBezTo>
                      <a:pt x="6128" y="2791"/>
                      <a:pt x="4813" y="2028"/>
                      <a:pt x="3183" y="1239"/>
                    </a:cubicBezTo>
                    <a:cubicBezTo>
                      <a:pt x="1787" y="508"/>
                      <a:pt x="559" y="1"/>
                      <a:pt x="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48"/>
              <p:cNvSpPr/>
              <p:nvPr/>
            </p:nvSpPr>
            <p:spPr>
              <a:xfrm rot="-5400000">
                <a:off x="8690792" y="1188350"/>
                <a:ext cx="81960" cy="73954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4960" extrusionOk="0">
                    <a:moveTo>
                      <a:pt x="133" y="1"/>
                    </a:moveTo>
                    <a:cubicBezTo>
                      <a:pt x="121" y="1"/>
                      <a:pt x="112" y="3"/>
                      <a:pt x="105" y="9"/>
                    </a:cubicBezTo>
                    <a:cubicBezTo>
                      <a:pt x="0" y="114"/>
                      <a:pt x="1105" y="1324"/>
                      <a:pt x="2630" y="2639"/>
                    </a:cubicBezTo>
                    <a:cubicBezTo>
                      <a:pt x="3988" y="3895"/>
                      <a:pt x="5249" y="4960"/>
                      <a:pt x="5358" y="4960"/>
                    </a:cubicBezTo>
                    <a:cubicBezTo>
                      <a:pt x="5363" y="4960"/>
                      <a:pt x="5365" y="4958"/>
                      <a:pt x="5365" y="4953"/>
                    </a:cubicBezTo>
                    <a:cubicBezTo>
                      <a:pt x="5497" y="4821"/>
                      <a:pt x="4392" y="3638"/>
                      <a:pt x="2972" y="2323"/>
                    </a:cubicBezTo>
                    <a:cubicBezTo>
                      <a:pt x="1497" y="948"/>
                      <a:pt x="355" y="1"/>
                      <a:pt x="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48"/>
              <p:cNvSpPr/>
              <p:nvPr/>
            </p:nvSpPr>
            <p:spPr>
              <a:xfrm rot="-5400000">
                <a:off x="8758833" y="1240021"/>
                <a:ext cx="55301" cy="104713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7023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0" y="106"/>
                      <a:pt x="552" y="1763"/>
                      <a:pt x="1525" y="3630"/>
                    </a:cubicBezTo>
                    <a:cubicBezTo>
                      <a:pt x="2525" y="5602"/>
                      <a:pt x="3498" y="7023"/>
                      <a:pt x="3603" y="7023"/>
                    </a:cubicBezTo>
                    <a:cubicBezTo>
                      <a:pt x="3708" y="6917"/>
                      <a:pt x="2946" y="5366"/>
                      <a:pt x="1973" y="3393"/>
                    </a:cubicBezTo>
                    <a:cubicBezTo>
                      <a:pt x="1078" y="1526"/>
                      <a:pt x="210" y="1"/>
                      <a:pt x="1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48"/>
              <p:cNvSpPr/>
              <p:nvPr/>
            </p:nvSpPr>
            <p:spPr>
              <a:xfrm rot="-5400000">
                <a:off x="8467902" y="1258039"/>
                <a:ext cx="37663" cy="113003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7579" extrusionOk="0">
                    <a:moveTo>
                      <a:pt x="238" y="0"/>
                    </a:moveTo>
                    <a:cubicBezTo>
                      <a:pt x="1" y="0"/>
                      <a:pt x="448" y="1762"/>
                      <a:pt x="1105" y="3840"/>
                    </a:cubicBezTo>
                    <a:cubicBezTo>
                      <a:pt x="1642" y="5858"/>
                      <a:pt x="2278" y="7579"/>
                      <a:pt x="2410" y="7579"/>
                    </a:cubicBezTo>
                    <a:cubicBezTo>
                      <a:pt x="2414" y="7579"/>
                      <a:pt x="2417" y="7577"/>
                      <a:pt x="2420" y="7574"/>
                    </a:cubicBezTo>
                    <a:cubicBezTo>
                      <a:pt x="2526" y="7574"/>
                      <a:pt x="2210" y="5812"/>
                      <a:pt x="1553" y="3735"/>
                    </a:cubicBezTo>
                    <a:cubicBezTo>
                      <a:pt x="895" y="1657"/>
                      <a:pt x="343" y="0"/>
                      <a:pt x="2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8"/>
              <p:cNvSpPr/>
              <p:nvPr/>
            </p:nvSpPr>
            <p:spPr>
              <a:xfrm rot="-5400000">
                <a:off x="8509628" y="1356691"/>
                <a:ext cx="52170" cy="7373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4945" extrusionOk="0">
                    <a:moveTo>
                      <a:pt x="106" y="1"/>
                    </a:moveTo>
                    <a:cubicBezTo>
                      <a:pt x="1" y="106"/>
                      <a:pt x="658" y="1316"/>
                      <a:pt x="1526" y="2631"/>
                    </a:cubicBezTo>
                    <a:cubicBezTo>
                      <a:pt x="2499" y="3946"/>
                      <a:pt x="3288" y="4945"/>
                      <a:pt x="3394" y="4945"/>
                    </a:cubicBezTo>
                    <a:cubicBezTo>
                      <a:pt x="3499" y="4813"/>
                      <a:pt x="2946" y="3630"/>
                      <a:pt x="1973" y="2315"/>
                    </a:cubicBezTo>
                    <a:cubicBezTo>
                      <a:pt x="1079" y="1000"/>
                      <a:pt x="211" y="1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48"/>
              <p:cNvSpPr/>
              <p:nvPr/>
            </p:nvSpPr>
            <p:spPr>
              <a:xfrm rot="-5400000">
                <a:off x="8560217" y="1410710"/>
                <a:ext cx="53736" cy="81766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5484" extrusionOk="0">
                    <a:moveTo>
                      <a:pt x="123" y="1"/>
                    </a:moveTo>
                    <a:cubicBezTo>
                      <a:pt x="116" y="1"/>
                      <a:pt x="110" y="3"/>
                      <a:pt x="106" y="7"/>
                    </a:cubicBezTo>
                    <a:cubicBezTo>
                      <a:pt x="1" y="7"/>
                      <a:pt x="658" y="1322"/>
                      <a:pt x="1526" y="2847"/>
                    </a:cubicBezTo>
                    <a:cubicBezTo>
                      <a:pt x="2459" y="4335"/>
                      <a:pt x="3319" y="5484"/>
                      <a:pt x="3482" y="5484"/>
                    </a:cubicBezTo>
                    <a:cubicBezTo>
                      <a:pt x="3489" y="5484"/>
                      <a:pt x="3494" y="5482"/>
                      <a:pt x="3499" y="5477"/>
                    </a:cubicBezTo>
                    <a:cubicBezTo>
                      <a:pt x="3604" y="5477"/>
                      <a:pt x="2946" y="4162"/>
                      <a:pt x="2079" y="2637"/>
                    </a:cubicBezTo>
                    <a:cubicBezTo>
                      <a:pt x="1120" y="1173"/>
                      <a:pt x="282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48"/>
              <p:cNvSpPr/>
              <p:nvPr/>
            </p:nvSpPr>
            <p:spPr>
              <a:xfrm rot="-5400000">
                <a:off x="8583812" y="1509541"/>
                <a:ext cx="49039" cy="58984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956" extrusionOk="0">
                    <a:moveTo>
                      <a:pt x="106" y="1"/>
                    </a:moveTo>
                    <a:cubicBezTo>
                      <a:pt x="1" y="106"/>
                      <a:pt x="553" y="1105"/>
                      <a:pt x="1421" y="2210"/>
                    </a:cubicBezTo>
                    <a:cubicBezTo>
                      <a:pt x="2137" y="3222"/>
                      <a:pt x="2968" y="3955"/>
                      <a:pt x="3155" y="3955"/>
                    </a:cubicBezTo>
                    <a:cubicBezTo>
                      <a:pt x="3167" y="3955"/>
                      <a:pt x="3177" y="3952"/>
                      <a:pt x="3183" y="3946"/>
                    </a:cubicBezTo>
                    <a:cubicBezTo>
                      <a:pt x="3288" y="3841"/>
                      <a:pt x="2631" y="2973"/>
                      <a:pt x="1868" y="1868"/>
                    </a:cubicBezTo>
                    <a:cubicBezTo>
                      <a:pt x="974" y="763"/>
                      <a:pt x="211" y="1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8"/>
              <p:cNvSpPr/>
              <p:nvPr/>
            </p:nvSpPr>
            <p:spPr>
              <a:xfrm rot="-5400000">
                <a:off x="8610024" y="1577933"/>
                <a:ext cx="80007" cy="31594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2119" extrusionOk="0">
                    <a:moveTo>
                      <a:pt x="163" y="0"/>
                    </a:moveTo>
                    <a:cubicBezTo>
                      <a:pt x="125" y="0"/>
                      <a:pt x="105" y="7"/>
                      <a:pt x="105" y="20"/>
                    </a:cubicBezTo>
                    <a:cubicBezTo>
                      <a:pt x="0" y="231"/>
                      <a:pt x="1210" y="783"/>
                      <a:pt x="2630" y="1335"/>
                    </a:cubicBezTo>
                    <a:cubicBezTo>
                      <a:pt x="3868" y="1817"/>
                      <a:pt x="4945" y="2118"/>
                      <a:pt x="5272" y="2118"/>
                    </a:cubicBezTo>
                    <a:cubicBezTo>
                      <a:pt x="5320" y="2118"/>
                      <a:pt x="5352" y="2112"/>
                      <a:pt x="5365" y="2098"/>
                    </a:cubicBezTo>
                    <a:cubicBezTo>
                      <a:pt x="5365" y="1993"/>
                      <a:pt x="4261" y="1335"/>
                      <a:pt x="2840" y="783"/>
                    </a:cubicBezTo>
                    <a:cubicBezTo>
                      <a:pt x="1511" y="302"/>
                      <a:pt x="422" y="0"/>
                      <a:pt x="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8"/>
              <p:cNvSpPr/>
              <p:nvPr/>
            </p:nvSpPr>
            <p:spPr>
              <a:xfrm rot="-5400000">
                <a:off x="8674376" y="1623931"/>
                <a:ext cx="99629" cy="11764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789" extrusionOk="0">
                    <a:moveTo>
                      <a:pt x="5421" y="0"/>
                    </a:moveTo>
                    <a:cubicBezTo>
                      <a:pt x="4855" y="0"/>
                      <a:pt x="4146" y="32"/>
                      <a:pt x="3394" y="88"/>
                    </a:cubicBezTo>
                    <a:cubicBezTo>
                      <a:pt x="1526" y="299"/>
                      <a:pt x="1" y="614"/>
                      <a:pt x="1" y="746"/>
                    </a:cubicBezTo>
                    <a:cubicBezTo>
                      <a:pt x="1" y="776"/>
                      <a:pt x="125" y="789"/>
                      <a:pt x="347" y="789"/>
                    </a:cubicBezTo>
                    <a:cubicBezTo>
                      <a:pt x="901" y="789"/>
                      <a:pt x="2060" y="708"/>
                      <a:pt x="3394" y="614"/>
                    </a:cubicBezTo>
                    <a:cubicBezTo>
                      <a:pt x="5261" y="404"/>
                      <a:pt x="6681" y="299"/>
                      <a:pt x="6681" y="194"/>
                    </a:cubicBezTo>
                    <a:cubicBezTo>
                      <a:pt x="6681" y="58"/>
                      <a:pt x="6180" y="0"/>
                      <a:pt x="54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8"/>
              <p:cNvSpPr/>
              <p:nvPr/>
            </p:nvSpPr>
            <p:spPr>
              <a:xfrm rot="-5400000">
                <a:off x="8749567" y="1526822"/>
                <a:ext cx="80007" cy="88342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5925" extrusionOk="0">
                    <a:moveTo>
                      <a:pt x="5242" y="1"/>
                    </a:moveTo>
                    <a:cubicBezTo>
                      <a:pt x="5057" y="1"/>
                      <a:pt x="3888" y="1178"/>
                      <a:pt x="2525" y="2742"/>
                    </a:cubicBezTo>
                    <a:cubicBezTo>
                      <a:pt x="1105" y="4399"/>
                      <a:pt x="0" y="5820"/>
                      <a:pt x="106" y="5925"/>
                    </a:cubicBezTo>
                    <a:cubicBezTo>
                      <a:pt x="211" y="5925"/>
                      <a:pt x="1421" y="4715"/>
                      <a:pt x="2841" y="3084"/>
                    </a:cubicBezTo>
                    <a:cubicBezTo>
                      <a:pt x="4287" y="1427"/>
                      <a:pt x="5366" y="112"/>
                      <a:pt x="5260" y="7"/>
                    </a:cubicBezTo>
                    <a:cubicBezTo>
                      <a:pt x="5256" y="3"/>
                      <a:pt x="5250" y="1"/>
                      <a:pt x="5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8"/>
              <p:cNvSpPr/>
              <p:nvPr/>
            </p:nvSpPr>
            <p:spPr>
              <a:xfrm rot="-5400000">
                <a:off x="8802162" y="1450013"/>
                <a:ext cx="35695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5366" extrusionOk="0">
                    <a:moveTo>
                      <a:pt x="2183" y="1"/>
                    </a:moveTo>
                    <a:cubicBezTo>
                      <a:pt x="2078" y="1"/>
                      <a:pt x="1526" y="1079"/>
                      <a:pt x="973" y="2631"/>
                    </a:cubicBezTo>
                    <a:cubicBezTo>
                      <a:pt x="421" y="4051"/>
                      <a:pt x="0" y="5261"/>
                      <a:pt x="211" y="5366"/>
                    </a:cubicBezTo>
                    <a:cubicBezTo>
                      <a:pt x="316" y="5366"/>
                      <a:pt x="973" y="4261"/>
                      <a:pt x="1526" y="2841"/>
                    </a:cubicBezTo>
                    <a:cubicBezTo>
                      <a:pt x="2078" y="1316"/>
                      <a:pt x="2394" y="1"/>
                      <a:pt x="21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48"/>
              <p:cNvSpPr/>
              <p:nvPr/>
            </p:nvSpPr>
            <p:spPr>
              <a:xfrm rot="-5400000">
                <a:off x="8810176" y="1324299"/>
                <a:ext cx="21187" cy="12086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8106" extrusionOk="0">
                    <a:moveTo>
                      <a:pt x="125" y="0"/>
                    </a:moveTo>
                    <a:cubicBezTo>
                      <a:pt x="119" y="0"/>
                      <a:pt x="112" y="2"/>
                      <a:pt x="106" y="5"/>
                    </a:cubicBezTo>
                    <a:cubicBezTo>
                      <a:pt x="0" y="5"/>
                      <a:pt x="106" y="1872"/>
                      <a:pt x="448" y="4055"/>
                    </a:cubicBezTo>
                    <a:cubicBezTo>
                      <a:pt x="658" y="6343"/>
                      <a:pt x="1210" y="8105"/>
                      <a:pt x="1315" y="8105"/>
                    </a:cubicBezTo>
                    <a:cubicBezTo>
                      <a:pt x="1421" y="8105"/>
                      <a:pt x="1210" y="6238"/>
                      <a:pt x="868" y="4055"/>
                    </a:cubicBezTo>
                    <a:cubicBezTo>
                      <a:pt x="561" y="1804"/>
                      <a:pt x="354" y="0"/>
                      <a:pt x="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48"/>
              <p:cNvSpPr/>
              <p:nvPr/>
            </p:nvSpPr>
            <p:spPr>
              <a:xfrm rot="-5400000">
                <a:off x="8412392" y="1227295"/>
                <a:ext cx="472140" cy="334476"/>
              </a:xfrm>
              <a:custGeom>
                <a:avLst/>
                <a:gdLst/>
                <a:ahLst/>
                <a:cxnLst/>
                <a:rect l="l" t="t" r="r" b="b"/>
                <a:pathLst>
                  <a:path w="31666" h="22433" extrusionOk="0">
                    <a:moveTo>
                      <a:pt x="24625" y="1"/>
                    </a:moveTo>
                    <a:cubicBezTo>
                      <a:pt x="23978" y="1"/>
                      <a:pt x="23329" y="100"/>
                      <a:pt x="22697" y="315"/>
                    </a:cubicBezTo>
                    <a:cubicBezTo>
                      <a:pt x="20935" y="972"/>
                      <a:pt x="19725" y="2708"/>
                      <a:pt x="18410" y="4154"/>
                    </a:cubicBezTo>
                    <a:cubicBezTo>
                      <a:pt x="15780" y="7100"/>
                      <a:pt x="11730" y="8862"/>
                      <a:pt x="7785" y="8967"/>
                    </a:cubicBezTo>
                    <a:cubicBezTo>
                      <a:pt x="5471" y="8967"/>
                      <a:pt x="3183" y="9414"/>
                      <a:pt x="1973" y="11597"/>
                    </a:cubicBezTo>
                    <a:cubicBezTo>
                      <a:pt x="0" y="15437"/>
                      <a:pt x="2736" y="19934"/>
                      <a:pt x="6470" y="21565"/>
                    </a:cubicBezTo>
                    <a:cubicBezTo>
                      <a:pt x="8338" y="22328"/>
                      <a:pt x="10520" y="22433"/>
                      <a:pt x="12598" y="22433"/>
                    </a:cubicBezTo>
                    <a:cubicBezTo>
                      <a:pt x="14360" y="22328"/>
                      <a:pt x="16122" y="22223"/>
                      <a:pt x="17858" y="21670"/>
                    </a:cubicBezTo>
                    <a:cubicBezTo>
                      <a:pt x="21251" y="20592"/>
                      <a:pt x="24012" y="17962"/>
                      <a:pt x="26406" y="15332"/>
                    </a:cubicBezTo>
                    <a:cubicBezTo>
                      <a:pt x="28063" y="13570"/>
                      <a:pt x="29588" y="11703"/>
                      <a:pt x="30351" y="9414"/>
                    </a:cubicBezTo>
                    <a:cubicBezTo>
                      <a:pt x="31113" y="7442"/>
                      <a:pt x="31666" y="4260"/>
                      <a:pt x="30035" y="2498"/>
                    </a:cubicBezTo>
                    <a:cubicBezTo>
                      <a:pt x="28696" y="998"/>
                      <a:pt x="26673" y="1"/>
                      <a:pt x="246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8"/>
              <p:cNvSpPr/>
              <p:nvPr/>
            </p:nvSpPr>
            <p:spPr>
              <a:xfrm rot="-5400000">
                <a:off x="8441645" y="1119481"/>
                <a:ext cx="40794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95" extrusionOk="0">
                    <a:moveTo>
                      <a:pt x="1381" y="1"/>
                    </a:moveTo>
                    <a:cubicBezTo>
                      <a:pt x="1035" y="1"/>
                      <a:pt x="683" y="138"/>
                      <a:pt x="448" y="429"/>
                    </a:cubicBezTo>
                    <a:cubicBezTo>
                      <a:pt x="1" y="981"/>
                      <a:pt x="1" y="1744"/>
                      <a:pt x="553" y="2191"/>
                    </a:cubicBezTo>
                    <a:cubicBezTo>
                      <a:pt x="814" y="2390"/>
                      <a:pt x="1121" y="2495"/>
                      <a:pt x="1421" y="2495"/>
                    </a:cubicBezTo>
                    <a:cubicBezTo>
                      <a:pt x="1755" y="2495"/>
                      <a:pt x="2079" y="2364"/>
                      <a:pt x="2315" y="2086"/>
                    </a:cubicBezTo>
                    <a:cubicBezTo>
                      <a:pt x="2736" y="1639"/>
                      <a:pt x="2736" y="771"/>
                      <a:pt x="2210" y="324"/>
                    </a:cubicBezTo>
                    <a:cubicBezTo>
                      <a:pt x="1998" y="112"/>
                      <a:pt x="1692" y="1"/>
                      <a:pt x="1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8"/>
              <p:cNvSpPr/>
              <p:nvPr/>
            </p:nvSpPr>
            <p:spPr>
              <a:xfrm rot="-5400000">
                <a:off x="8548401" y="1091927"/>
                <a:ext cx="40794" cy="3660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55" extrusionOk="0">
                    <a:moveTo>
                      <a:pt x="1325" y="1"/>
                    </a:moveTo>
                    <a:cubicBezTo>
                      <a:pt x="992" y="1"/>
                      <a:pt x="668" y="141"/>
                      <a:pt x="447" y="376"/>
                    </a:cubicBezTo>
                    <a:cubicBezTo>
                      <a:pt x="0" y="929"/>
                      <a:pt x="0" y="1691"/>
                      <a:pt x="552" y="2138"/>
                    </a:cubicBezTo>
                    <a:cubicBezTo>
                      <a:pt x="776" y="2349"/>
                      <a:pt x="1078" y="2454"/>
                      <a:pt x="1394" y="2454"/>
                    </a:cubicBezTo>
                    <a:cubicBezTo>
                      <a:pt x="1710" y="2454"/>
                      <a:pt x="2038" y="2349"/>
                      <a:pt x="2314" y="2138"/>
                    </a:cubicBezTo>
                    <a:cubicBezTo>
                      <a:pt x="2735" y="1586"/>
                      <a:pt x="2735" y="823"/>
                      <a:pt x="2183" y="376"/>
                    </a:cubicBezTo>
                    <a:cubicBezTo>
                      <a:pt x="1934" y="115"/>
                      <a:pt x="1625" y="1"/>
                      <a:pt x="13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8"/>
              <p:cNvSpPr/>
              <p:nvPr/>
            </p:nvSpPr>
            <p:spPr>
              <a:xfrm rot="-5400000">
                <a:off x="8663939" y="1111280"/>
                <a:ext cx="40794" cy="3711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89" extrusionOk="0">
                    <a:moveTo>
                      <a:pt x="1414" y="1"/>
                    </a:moveTo>
                    <a:cubicBezTo>
                      <a:pt x="1087" y="1"/>
                      <a:pt x="738" y="138"/>
                      <a:pt x="447" y="429"/>
                    </a:cubicBezTo>
                    <a:cubicBezTo>
                      <a:pt x="0" y="850"/>
                      <a:pt x="105" y="1744"/>
                      <a:pt x="552" y="2165"/>
                    </a:cubicBezTo>
                    <a:cubicBezTo>
                      <a:pt x="814" y="2377"/>
                      <a:pt x="1123" y="2488"/>
                      <a:pt x="1423" y="2488"/>
                    </a:cubicBezTo>
                    <a:cubicBezTo>
                      <a:pt x="1756" y="2488"/>
                      <a:pt x="2079" y="2351"/>
                      <a:pt x="2314" y="2060"/>
                    </a:cubicBezTo>
                    <a:cubicBezTo>
                      <a:pt x="2735" y="1507"/>
                      <a:pt x="2735" y="745"/>
                      <a:pt x="2183" y="324"/>
                    </a:cubicBezTo>
                    <a:cubicBezTo>
                      <a:pt x="1984" y="112"/>
                      <a:pt x="1708" y="1"/>
                      <a:pt x="14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8"/>
              <p:cNvSpPr/>
              <p:nvPr/>
            </p:nvSpPr>
            <p:spPr>
              <a:xfrm rot="-5400000">
                <a:off x="8743536" y="1172076"/>
                <a:ext cx="40794" cy="3632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36" extrusionOk="0">
                    <a:moveTo>
                      <a:pt x="1405" y="1"/>
                    </a:moveTo>
                    <a:cubicBezTo>
                      <a:pt x="1075" y="1"/>
                      <a:pt x="725" y="139"/>
                      <a:pt x="448" y="429"/>
                    </a:cubicBezTo>
                    <a:cubicBezTo>
                      <a:pt x="1" y="876"/>
                      <a:pt x="106" y="1639"/>
                      <a:pt x="553" y="2060"/>
                    </a:cubicBezTo>
                    <a:cubicBezTo>
                      <a:pt x="815" y="2322"/>
                      <a:pt x="1124" y="2436"/>
                      <a:pt x="1421" y="2436"/>
                    </a:cubicBezTo>
                    <a:cubicBezTo>
                      <a:pt x="1752" y="2436"/>
                      <a:pt x="2068" y="2295"/>
                      <a:pt x="2289" y="2060"/>
                    </a:cubicBezTo>
                    <a:cubicBezTo>
                      <a:pt x="2736" y="1534"/>
                      <a:pt x="2736" y="745"/>
                      <a:pt x="2184" y="324"/>
                    </a:cubicBezTo>
                    <a:cubicBezTo>
                      <a:pt x="1984" y="112"/>
                      <a:pt x="1703" y="1"/>
                      <a:pt x="1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8"/>
              <p:cNvSpPr/>
              <p:nvPr/>
            </p:nvSpPr>
            <p:spPr>
              <a:xfrm rot="-5400000">
                <a:off x="8806940" y="1253119"/>
                <a:ext cx="40794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505" extrusionOk="0">
                    <a:moveTo>
                      <a:pt x="1326" y="0"/>
                    </a:moveTo>
                    <a:cubicBezTo>
                      <a:pt x="988" y="0"/>
                      <a:pt x="660" y="142"/>
                      <a:pt x="421" y="367"/>
                    </a:cubicBezTo>
                    <a:cubicBezTo>
                      <a:pt x="0" y="919"/>
                      <a:pt x="0" y="1682"/>
                      <a:pt x="526" y="2129"/>
                    </a:cubicBezTo>
                    <a:cubicBezTo>
                      <a:pt x="738" y="2391"/>
                      <a:pt x="1021" y="2505"/>
                      <a:pt x="1319" y="2505"/>
                    </a:cubicBezTo>
                    <a:cubicBezTo>
                      <a:pt x="1649" y="2505"/>
                      <a:pt x="1998" y="2364"/>
                      <a:pt x="2288" y="2129"/>
                    </a:cubicBezTo>
                    <a:cubicBezTo>
                      <a:pt x="2736" y="1577"/>
                      <a:pt x="2736" y="814"/>
                      <a:pt x="2183" y="367"/>
                    </a:cubicBezTo>
                    <a:cubicBezTo>
                      <a:pt x="1926" y="109"/>
                      <a:pt x="1622" y="0"/>
                      <a:pt x="1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8"/>
              <p:cNvSpPr/>
              <p:nvPr/>
            </p:nvSpPr>
            <p:spPr>
              <a:xfrm rot="-5400000">
                <a:off x="8843321" y="1359726"/>
                <a:ext cx="40794" cy="3666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59" extrusionOk="0">
                    <a:moveTo>
                      <a:pt x="1354" y="0"/>
                    </a:moveTo>
                    <a:cubicBezTo>
                      <a:pt x="1008" y="0"/>
                      <a:pt x="656" y="138"/>
                      <a:pt x="421" y="429"/>
                    </a:cubicBezTo>
                    <a:cubicBezTo>
                      <a:pt x="0" y="876"/>
                      <a:pt x="0" y="1638"/>
                      <a:pt x="552" y="2191"/>
                    </a:cubicBezTo>
                    <a:cubicBezTo>
                      <a:pt x="783" y="2375"/>
                      <a:pt x="1064" y="2459"/>
                      <a:pt x="1343" y="2459"/>
                    </a:cubicBezTo>
                    <a:cubicBezTo>
                      <a:pt x="1699" y="2459"/>
                      <a:pt x="2052" y="2322"/>
                      <a:pt x="2288" y="2085"/>
                    </a:cubicBezTo>
                    <a:cubicBezTo>
                      <a:pt x="2735" y="1533"/>
                      <a:pt x="2735" y="770"/>
                      <a:pt x="2183" y="323"/>
                    </a:cubicBezTo>
                    <a:cubicBezTo>
                      <a:pt x="1971" y="112"/>
                      <a:pt x="1665" y="0"/>
                      <a:pt x="1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8"/>
              <p:cNvSpPr/>
              <p:nvPr/>
            </p:nvSpPr>
            <p:spPr>
              <a:xfrm rot="-5400000">
                <a:off x="8706067" y="1655398"/>
                <a:ext cx="40809" cy="36664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459" extrusionOk="0">
                    <a:moveTo>
                      <a:pt x="1355" y="0"/>
                    </a:moveTo>
                    <a:cubicBezTo>
                      <a:pt x="1009" y="0"/>
                      <a:pt x="657" y="138"/>
                      <a:pt x="422" y="429"/>
                    </a:cubicBezTo>
                    <a:cubicBezTo>
                      <a:pt x="1" y="876"/>
                      <a:pt x="1" y="1638"/>
                      <a:pt x="527" y="2191"/>
                    </a:cubicBezTo>
                    <a:cubicBezTo>
                      <a:pt x="769" y="2375"/>
                      <a:pt x="1052" y="2459"/>
                      <a:pt x="1330" y="2459"/>
                    </a:cubicBezTo>
                    <a:cubicBezTo>
                      <a:pt x="1687" y="2459"/>
                      <a:pt x="2038" y="2322"/>
                      <a:pt x="2289" y="2085"/>
                    </a:cubicBezTo>
                    <a:cubicBezTo>
                      <a:pt x="2736" y="1533"/>
                      <a:pt x="2736" y="770"/>
                      <a:pt x="2184" y="323"/>
                    </a:cubicBezTo>
                    <a:cubicBezTo>
                      <a:pt x="1972" y="112"/>
                      <a:pt x="1666" y="0"/>
                      <a:pt x="13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48"/>
              <p:cNvSpPr/>
              <p:nvPr/>
            </p:nvSpPr>
            <p:spPr>
              <a:xfrm rot="-5400000">
                <a:off x="8613327" y="1612800"/>
                <a:ext cx="40794" cy="3715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92" extrusionOk="0">
                    <a:moveTo>
                      <a:pt x="1382" y="0"/>
                    </a:moveTo>
                    <a:cubicBezTo>
                      <a:pt x="1032" y="0"/>
                      <a:pt x="672" y="138"/>
                      <a:pt x="447" y="432"/>
                    </a:cubicBezTo>
                    <a:cubicBezTo>
                      <a:pt x="0" y="958"/>
                      <a:pt x="0" y="1747"/>
                      <a:pt x="553" y="2168"/>
                    </a:cubicBezTo>
                    <a:cubicBezTo>
                      <a:pt x="814" y="2380"/>
                      <a:pt x="1123" y="2492"/>
                      <a:pt x="1420" y="2492"/>
                    </a:cubicBezTo>
                    <a:cubicBezTo>
                      <a:pt x="1751" y="2492"/>
                      <a:pt x="2067" y="2354"/>
                      <a:pt x="2288" y="2063"/>
                    </a:cubicBezTo>
                    <a:cubicBezTo>
                      <a:pt x="2735" y="1616"/>
                      <a:pt x="2735" y="748"/>
                      <a:pt x="2183" y="301"/>
                    </a:cubicBezTo>
                    <a:cubicBezTo>
                      <a:pt x="1987" y="105"/>
                      <a:pt x="1688" y="0"/>
                      <a:pt x="1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48"/>
              <p:cNvSpPr/>
              <p:nvPr/>
            </p:nvSpPr>
            <p:spPr>
              <a:xfrm rot="-5400000">
                <a:off x="8562439" y="1537758"/>
                <a:ext cx="40809" cy="36664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459" extrusionOk="0">
                    <a:moveTo>
                      <a:pt x="1316" y="1"/>
                    </a:moveTo>
                    <a:cubicBezTo>
                      <a:pt x="982" y="1"/>
                      <a:pt x="658" y="132"/>
                      <a:pt x="422" y="409"/>
                    </a:cubicBezTo>
                    <a:cubicBezTo>
                      <a:pt x="1" y="857"/>
                      <a:pt x="1" y="1619"/>
                      <a:pt x="527" y="2172"/>
                    </a:cubicBezTo>
                    <a:cubicBezTo>
                      <a:pt x="771" y="2369"/>
                      <a:pt x="1056" y="2459"/>
                      <a:pt x="1337" y="2459"/>
                    </a:cubicBezTo>
                    <a:cubicBezTo>
                      <a:pt x="1692" y="2459"/>
                      <a:pt x="2039" y="2316"/>
                      <a:pt x="2289" y="2066"/>
                    </a:cubicBezTo>
                    <a:cubicBezTo>
                      <a:pt x="2736" y="1514"/>
                      <a:pt x="2736" y="751"/>
                      <a:pt x="2184" y="304"/>
                    </a:cubicBezTo>
                    <a:cubicBezTo>
                      <a:pt x="1923" y="106"/>
                      <a:pt x="1615" y="1"/>
                      <a:pt x="13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48"/>
              <p:cNvSpPr/>
              <p:nvPr/>
            </p:nvSpPr>
            <p:spPr>
              <a:xfrm rot="-5400000">
                <a:off x="8523770" y="1456193"/>
                <a:ext cx="40794" cy="3666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59" extrusionOk="0">
                    <a:moveTo>
                      <a:pt x="1382" y="0"/>
                    </a:moveTo>
                    <a:cubicBezTo>
                      <a:pt x="1028" y="0"/>
                      <a:pt x="684" y="137"/>
                      <a:pt x="447" y="373"/>
                    </a:cubicBezTo>
                    <a:cubicBezTo>
                      <a:pt x="0" y="926"/>
                      <a:pt x="0" y="1688"/>
                      <a:pt x="553" y="2136"/>
                    </a:cubicBezTo>
                    <a:cubicBezTo>
                      <a:pt x="752" y="2347"/>
                      <a:pt x="1034" y="2459"/>
                      <a:pt x="1331" y="2459"/>
                    </a:cubicBezTo>
                    <a:cubicBezTo>
                      <a:pt x="1662" y="2459"/>
                      <a:pt x="2011" y="2321"/>
                      <a:pt x="2288" y="2030"/>
                    </a:cubicBezTo>
                    <a:cubicBezTo>
                      <a:pt x="2735" y="1583"/>
                      <a:pt x="2630" y="821"/>
                      <a:pt x="2183" y="268"/>
                    </a:cubicBezTo>
                    <a:cubicBezTo>
                      <a:pt x="1941" y="84"/>
                      <a:pt x="1658" y="0"/>
                      <a:pt x="1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48"/>
              <p:cNvSpPr/>
              <p:nvPr/>
            </p:nvSpPr>
            <p:spPr>
              <a:xfrm rot="-5400000">
                <a:off x="8483431" y="1397023"/>
                <a:ext cx="40794" cy="3736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506" extrusionOk="0">
                    <a:moveTo>
                      <a:pt x="1329" y="1"/>
                    </a:moveTo>
                    <a:cubicBezTo>
                      <a:pt x="993" y="1"/>
                      <a:pt x="672" y="143"/>
                      <a:pt x="447" y="367"/>
                    </a:cubicBezTo>
                    <a:cubicBezTo>
                      <a:pt x="0" y="920"/>
                      <a:pt x="0" y="1682"/>
                      <a:pt x="553" y="2129"/>
                    </a:cubicBezTo>
                    <a:cubicBezTo>
                      <a:pt x="752" y="2391"/>
                      <a:pt x="1034" y="2505"/>
                      <a:pt x="1332" y="2505"/>
                    </a:cubicBezTo>
                    <a:cubicBezTo>
                      <a:pt x="1662" y="2505"/>
                      <a:pt x="2012" y="2365"/>
                      <a:pt x="2288" y="2129"/>
                    </a:cubicBezTo>
                    <a:cubicBezTo>
                      <a:pt x="2735" y="1577"/>
                      <a:pt x="2735" y="814"/>
                      <a:pt x="2183" y="367"/>
                    </a:cubicBezTo>
                    <a:cubicBezTo>
                      <a:pt x="1925" y="110"/>
                      <a:pt x="1622" y="1"/>
                      <a:pt x="13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8"/>
              <p:cNvSpPr/>
              <p:nvPr/>
            </p:nvSpPr>
            <p:spPr>
              <a:xfrm rot="-5400000">
                <a:off x="8410648" y="1207718"/>
                <a:ext cx="40794" cy="3717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93" extrusionOk="0">
                    <a:moveTo>
                      <a:pt x="1339" y="1"/>
                    </a:moveTo>
                    <a:cubicBezTo>
                      <a:pt x="1005" y="1"/>
                      <a:pt x="683" y="139"/>
                      <a:pt x="447" y="429"/>
                    </a:cubicBezTo>
                    <a:cubicBezTo>
                      <a:pt x="0" y="982"/>
                      <a:pt x="0" y="1744"/>
                      <a:pt x="552" y="2191"/>
                    </a:cubicBezTo>
                    <a:cubicBezTo>
                      <a:pt x="761" y="2388"/>
                      <a:pt x="1038" y="2492"/>
                      <a:pt x="1319" y="2492"/>
                    </a:cubicBezTo>
                    <a:cubicBezTo>
                      <a:pt x="1642" y="2492"/>
                      <a:pt x="1971" y="2355"/>
                      <a:pt x="2209" y="2060"/>
                    </a:cubicBezTo>
                    <a:cubicBezTo>
                      <a:pt x="2735" y="1639"/>
                      <a:pt x="2630" y="745"/>
                      <a:pt x="2209" y="324"/>
                    </a:cubicBezTo>
                    <a:cubicBezTo>
                      <a:pt x="1948" y="112"/>
                      <a:pt x="1639" y="1"/>
                      <a:pt x="13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48"/>
              <p:cNvSpPr/>
              <p:nvPr/>
            </p:nvSpPr>
            <p:spPr>
              <a:xfrm rot="-5400000">
                <a:off x="8407188" y="1310731"/>
                <a:ext cx="40794" cy="3663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57" extrusionOk="0">
                    <a:moveTo>
                      <a:pt x="1327" y="1"/>
                    </a:moveTo>
                    <a:cubicBezTo>
                      <a:pt x="989" y="1"/>
                      <a:pt x="660" y="138"/>
                      <a:pt x="421" y="433"/>
                    </a:cubicBezTo>
                    <a:cubicBezTo>
                      <a:pt x="1" y="854"/>
                      <a:pt x="1" y="1616"/>
                      <a:pt x="553" y="2169"/>
                    </a:cubicBezTo>
                    <a:cubicBezTo>
                      <a:pt x="785" y="2366"/>
                      <a:pt x="1069" y="2456"/>
                      <a:pt x="1350" y="2456"/>
                    </a:cubicBezTo>
                    <a:cubicBezTo>
                      <a:pt x="1704" y="2456"/>
                      <a:pt x="2054" y="2313"/>
                      <a:pt x="2289" y="2064"/>
                    </a:cubicBezTo>
                    <a:cubicBezTo>
                      <a:pt x="2736" y="1511"/>
                      <a:pt x="2736" y="749"/>
                      <a:pt x="2183" y="301"/>
                    </a:cubicBezTo>
                    <a:cubicBezTo>
                      <a:pt x="1926" y="105"/>
                      <a:pt x="1623" y="1"/>
                      <a:pt x="13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8"/>
              <p:cNvSpPr/>
              <p:nvPr/>
            </p:nvSpPr>
            <p:spPr>
              <a:xfrm rot="-5400000">
                <a:off x="8808581" y="1586507"/>
                <a:ext cx="40794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95" extrusionOk="0">
                    <a:moveTo>
                      <a:pt x="1315" y="1"/>
                    </a:moveTo>
                    <a:cubicBezTo>
                      <a:pt x="981" y="1"/>
                      <a:pt x="657" y="135"/>
                      <a:pt x="421" y="357"/>
                    </a:cubicBezTo>
                    <a:cubicBezTo>
                      <a:pt x="0" y="909"/>
                      <a:pt x="0" y="1672"/>
                      <a:pt x="526" y="2119"/>
                    </a:cubicBezTo>
                    <a:cubicBezTo>
                      <a:pt x="738" y="2381"/>
                      <a:pt x="1045" y="2495"/>
                      <a:pt x="1356" y="2495"/>
                    </a:cubicBezTo>
                    <a:cubicBezTo>
                      <a:pt x="1702" y="2495"/>
                      <a:pt x="2053" y="2354"/>
                      <a:pt x="2288" y="2119"/>
                    </a:cubicBezTo>
                    <a:cubicBezTo>
                      <a:pt x="2736" y="1567"/>
                      <a:pt x="2736" y="804"/>
                      <a:pt x="2183" y="357"/>
                    </a:cubicBezTo>
                    <a:cubicBezTo>
                      <a:pt x="1922" y="108"/>
                      <a:pt x="1614" y="1"/>
                      <a:pt x="13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8"/>
              <p:cNvSpPr/>
              <p:nvPr/>
            </p:nvSpPr>
            <p:spPr>
              <a:xfrm rot="-5400000">
                <a:off x="8831922" y="1484053"/>
                <a:ext cx="40809" cy="36634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457" extrusionOk="0">
                    <a:moveTo>
                      <a:pt x="1368" y="0"/>
                    </a:moveTo>
                    <a:cubicBezTo>
                      <a:pt x="1022" y="0"/>
                      <a:pt x="670" y="138"/>
                      <a:pt x="448" y="429"/>
                    </a:cubicBezTo>
                    <a:cubicBezTo>
                      <a:pt x="1" y="876"/>
                      <a:pt x="1" y="1639"/>
                      <a:pt x="553" y="2191"/>
                    </a:cubicBezTo>
                    <a:cubicBezTo>
                      <a:pt x="792" y="2373"/>
                      <a:pt x="1071" y="2457"/>
                      <a:pt x="1346" y="2457"/>
                    </a:cubicBezTo>
                    <a:cubicBezTo>
                      <a:pt x="1707" y="2457"/>
                      <a:pt x="2062" y="2313"/>
                      <a:pt x="2315" y="2059"/>
                    </a:cubicBezTo>
                    <a:cubicBezTo>
                      <a:pt x="2736" y="1533"/>
                      <a:pt x="2736" y="744"/>
                      <a:pt x="2184" y="324"/>
                    </a:cubicBezTo>
                    <a:cubicBezTo>
                      <a:pt x="1985" y="112"/>
                      <a:pt x="1679" y="0"/>
                      <a:pt x="1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8"/>
              <p:cNvSpPr/>
              <p:nvPr/>
            </p:nvSpPr>
            <p:spPr>
              <a:xfrm rot="-5400000">
                <a:off x="8554619" y="1200725"/>
                <a:ext cx="32563" cy="29596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985" extrusionOk="0">
                    <a:moveTo>
                      <a:pt x="997" y="0"/>
                    </a:moveTo>
                    <a:cubicBezTo>
                      <a:pt x="737" y="0"/>
                      <a:pt x="487" y="106"/>
                      <a:pt x="316" y="316"/>
                    </a:cubicBezTo>
                    <a:cubicBezTo>
                      <a:pt x="1" y="763"/>
                      <a:pt x="1" y="1421"/>
                      <a:pt x="421" y="1762"/>
                    </a:cubicBezTo>
                    <a:cubicBezTo>
                      <a:pt x="578" y="1907"/>
                      <a:pt x="799" y="1985"/>
                      <a:pt x="1024" y="1985"/>
                    </a:cubicBezTo>
                    <a:cubicBezTo>
                      <a:pt x="1292" y="1985"/>
                      <a:pt x="1565" y="1874"/>
                      <a:pt x="1736" y="1631"/>
                    </a:cubicBezTo>
                    <a:cubicBezTo>
                      <a:pt x="2184" y="1315"/>
                      <a:pt x="2078" y="658"/>
                      <a:pt x="1736" y="316"/>
                    </a:cubicBezTo>
                    <a:cubicBezTo>
                      <a:pt x="1526" y="106"/>
                      <a:pt x="1256" y="0"/>
                      <a:pt x="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8"/>
              <p:cNvSpPr/>
              <p:nvPr/>
            </p:nvSpPr>
            <p:spPr>
              <a:xfrm rot="-5400000">
                <a:off x="8537912" y="1292206"/>
                <a:ext cx="32951" cy="29760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996" extrusionOk="0">
                    <a:moveTo>
                      <a:pt x="1101" y="1"/>
                    </a:moveTo>
                    <a:cubicBezTo>
                      <a:pt x="842" y="1"/>
                      <a:pt x="581" y="112"/>
                      <a:pt x="342" y="351"/>
                    </a:cubicBezTo>
                    <a:cubicBezTo>
                      <a:pt x="0" y="771"/>
                      <a:pt x="0" y="1324"/>
                      <a:pt x="447" y="1771"/>
                    </a:cubicBezTo>
                    <a:cubicBezTo>
                      <a:pt x="655" y="1917"/>
                      <a:pt x="885" y="1996"/>
                      <a:pt x="1114" y="1996"/>
                    </a:cubicBezTo>
                    <a:cubicBezTo>
                      <a:pt x="1379" y="1996"/>
                      <a:pt x="1642" y="1891"/>
                      <a:pt x="1868" y="1666"/>
                    </a:cubicBezTo>
                    <a:cubicBezTo>
                      <a:pt x="2210" y="1219"/>
                      <a:pt x="2210" y="666"/>
                      <a:pt x="1762" y="245"/>
                    </a:cubicBezTo>
                    <a:cubicBezTo>
                      <a:pt x="1554" y="86"/>
                      <a:pt x="1328" y="1"/>
                      <a:pt x="11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8"/>
              <p:cNvSpPr/>
              <p:nvPr/>
            </p:nvSpPr>
            <p:spPr>
              <a:xfrm rot="-5400000">
                <a:off x="8641767" y="1271786"/>
                <a:ext cx="34517" cy="2982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000" extrusionOk="0">
                    <a:moveTo>
                      <a:pt x="1184" y="0"/>
                    </a:moveTo>
                    <a:cubicBezTo>
                      <a:pt x="905" y="0"/>
                      <a:pt x="631" y="105"/>
                      <a:pt x="447" y="330"/>
                    </a:cubicBezTo>
                    <a:cubicBezTo>
                      <a:pt x="0" y="672"/>
                      <a:pt x="132" y="1330"/>
                      <a:pt x="447" y="1777"/>
                    </a:cubicBezTo>
                    <a:cubicBezTo>
                      <a:pt x="652" y="1921"/>
                      <a:pt x="900" y="1999"/>
                      <a:pt x="1139" y="1999"/>
                    </a:cubicBezTo>
                    <a:cubicBezTo>
                      <a:pt x="1424" y="1999"/>
                      <a:pt x="1696" y="1888"/>
                      <a:pt x="1868" y="1645"/>
                    </a:cubicBezTo>
                    <a:cubicBezTo>
                      <a:pt x="2315" y="1225"/>
                      <a:pt x="2210" y="567"/>
                      <a:pt x="1868" y="225"/>
                    </a:cubicBezTo>
                    <a:cubicBezTo>
                      <a:pt x="1672" y="79"/>
                      <a:pt x="1426" y="0"/>
                      <a:pt x="1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48"/>
              <p:cNvSpPr/>
              <p:nvPr/>
            </p:nvSpPr>
            <p:spPr>
              <a:xfrm rot="-5400000">
                <a:off x="8592020" y="1357601"/>
                <a:ext cx="32563" cy="29552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982" extrusionOk="0">
                    <a:moveTo>
                      <a:pt x="1053" y="1"/>
                    </a:moveTo>
                    <a:cubicBezTo>
                      <a:pt x="773" y="1"/>
                      <a:pt x="499" y="105"/>
                      <a:pt x="316" y="331"/>
                    </a:cubicBezTo>
                    <a:cubicBezTo>
                      <a:pt x="1" y="673"/>
                      <a:pt x="1" y="1330"/>
                      <a:pt x="421" y="1646"/>
                    </a:cubicBezTo>
                    <a:cubicBezTo>
                      <a:pt x="592" y="1869"/>
                      <a:pt x="842" y="1981"/>
                      <a:pt x="1089" y="1981"/>
                    </a:cubicBezTo>
                    <a:cubicBezTo>
                      <a:pt x="1335" y="1981"/>
                      <a:pt x="1579" y="1869"/>
                      <a:pt x="1736" y="1646"/>
                    </a:cubicBezTo>
                    <a:cubicBezTo>
                      <a:pt x="2183" y="1225"/>
                      <a:pt x="2078" y="567"/>
                      <a:pt x="1736" y="226"/>
                    </a:cubicBezTo>
                    <a:cubicBezTo>
                      <a:pt x="1541" y="79"/>
                      <a:pt x="1295" y="1"/>
                      <a:pt x="10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48"/>
              <p:cNvSpPr/>
              <p:nvPr/>
            </p:nvSpPr>
            <p:spPr>
              <a:xfrm rot="-5400000">
                <a:off x="8670246" y="1400147"/>
                <a:ext cx="32966" cy="2955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982" extrusionOk="0">
                    <a:moveTo>
                      <a:pt x="1168" y="1"/>
                    </a:moveTo>
                    <a:cubicBezTo>
                      <a:pt x="905" y="1"/>
                      <a:pt x="631" y="105"/>
                      <a:pt x="448" y="331"/>
                    </a:cubicBezTo>
                    <a:cubicBezTo>
                      <a:pt x="1" y="673"/>
                      <a:pt x="132" y="1330"/>
                      <a:pt x="448" y="1646"/>
                    </a:cubicBezTo>
                    <a:cubicBezTo>
                      <a:pt x="672" y="1869"/>
                      <a:pt x="948" y="1981"/>
                      <a:pt x="1207" y="1981"/>
                    </a:cubicBezTo>
                    <a:cubicBezTo>
                      <a:pt x="1467" y="1981"/>
                      <a:pt x="1710" y="1869"/>
                      <a:pt x="1868" y="1646"/>
                    </a:cubicBezTo>
                    <a:cubicBezTo>
                      <a:pt x="2210" y="1225"/>
                      <a:pt x="2210" y="567"/>
                      <a:pt x="1763" y="226"/>
                    </a:cubicBezTo>
                    <a:cubicBezTo>
                      <a:pt x="1617" y="79"/>
                      <a:pt x="1396" y="1"/>
                      <a:pt x="1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8"/>
              <p:cNvSpPr/>
              <p:nvPr/>
            </p:nvSpPr>
            <p:spPr>
              <a:xfrm rot="-5400000">
                <a:off x="8739995" y="1495496"/>
                <a:ext cx="34129" cy="2982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000" extrusionOk="0">
                    <a:moveTo>
                      <a:pt x="1158" y="0"/>
                    </a:moveTo>
                    <a:cubicBezTo>
                      <a:pt x="878" y="0"/>
                      <a:pt x="604" y="105"/>
                      <a:pt x="421" y="330"/>
                    </a:cubicBezTo>
                    <a:cubicBezTo>
                      <a:pt x="0" y="778"/>
                      <a:pt x="106" y="1330"/>
                      <a:pt x="421" y="1777"/>
                    </a:cubicBezTo>
                    <a:cubicBezTo>
                      <a:pt x="625" y="1921"/>
                      <a:pt x="873" y="1999"/>
                      <a:pt x="1113" y="1999"/>
                    </a:cubicBezTo>
                    <a:cubicBezTo>
                      <a:pt x="1397" y="1999"/>
                      <a:pt x="1670" y="1888"/>
                      <a:pt x="1841" y="1645"/>
                    </a:cubicBezTo>
                    <a:cubicBezTo>
                      <a:pt x="2288" y="1225"/>
                      <a:pt x="2183" y="672"/>
                      <a:pt x="1841" y="225"/>
                    </a:cubicBezTo>
                    <a:cubicBezTo>
                      <a:pt x="1646" y="79"/>
                      <a:pt x="1400" y="0"/>
                      <a:pt x="11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48"/>
              <p:cNvSpPr/>
              <p:nvPr/>
            </p:nvSpPr>
            <p:spPr>
              <a:xfrm rot="-5400000">
                <a:off x="8743894" y="1372302"/>
                <a:ext cx="32951" cy="29552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982" extrusionOk="0">
                    <a:moveTo>
                      <a:pt x="1042" y="1"/>
                    </a:moveTo>
                    <a:cubicBezTo>
                      <a:pt x="796" y="1"/>
                      <a:pt x="552" y="113"/>
                      <a:pt x="342" y="336"/>
                    </a:cubicBezTo>
                    <a:cubicBezTo>
                      <a:pt x="0" y="757"/>
                      <a:pt x="0" y="1414"/>
                      <a:pt x="447" y="1756"/>
                    </a:cubicBezTo>
                    <a:cubicBezTo>
                      <a:pt x="655" y="1903"/>
                      <a:pt x="879" y="1981"/>
                      <a:pt x="1105" y="1981"/>
                    </a:cubicBezTo>
                    <a:cubicBezTo>
                      <a:pt x="1366" y="1981"/>
                      <a:pt x="1628" y="1877"/>
                      <a:pt x="1867" y="1651"/>
                    </a:cubicBezTo>
                    <a:cubicBezTo>
                      <a:pt x="2209" y="1309"/>
                      <a:pt x="2209" y="652"/>
                      <a:pt x="1762" y="336"/>
                    </a:cubicBezTo>
                    <a:cubicBezTo>
                      <a:pt x="1539" y="113"/>
                      <a:pt x="1289" y="1"/>
                      <a:pt x="10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48"/>
              <p:cNvSpPr/>
              <p:nvPr/>
            </p:nvSpPr>
            <p:spPr>
              <a:xfrm rot="-5400000">
                <a:off x="8647664" y="1512635"/>
                <a:ext cx="32563" cy="30059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016" extrusionOk="0">
                    <a:moveTo>
                      <a:pt x="1053" y="1"/>
                    </a:moveTo>
                    <a:cubicBezTo>
                      <a:pt x="771" y="1"/>
                      <a:pt x="499" y="112"/>
                      <a:pt x="316" y="350"/>
                    </a:cubicBezTo>
                    <a:cubicBezTo>
                      <a:pt x="1" y="797"/>
                      <a:pt x="1" y="1323"/>
                      <a:pt x="448" y="1771"/>
                    </a:cubicBezTo>
                    <a:cubicBezTo>
                      <a:pt x="595" y="1930"/>
                      <a:pt x="817" y="2015"/>
                      <a:pt x="1046" y="2015"/>
                    </a:cubicBezTo>
                    <a:cubicBezTo>
                      <a:pt x="1308" y="2015"/>
                      <a:pt x="1580" y="1904"/>
                      <a:pt x="1763" y="1665"/>
                    </a:cubicBezTo>
                    <a:cubicBezTo>
                      <a:pt x="2184" y="1218"/>
                      <a:pt x="2184" y="666"/>
                      <a:pt x="1763" y="245"/>
                    </a:cubicBezTo>
                    <a:cubicBezTo>
                      <a:pt x="1554" y="86"/>
                      <a:pt x="1300" y="1"/>
                      <a:pt x="10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48"/>
              <p:cNvSpPr/>
              <p:nvPr/>
            </p:nvSpPr>
            <p:spPr>
              <a:xfrm rot="-5400000">
                <a:off x="8496291" y="1281791"/>
                <a:ext cx="428230" cy="210589"/>
              </a:xfrm>
              <a:custGeom>
                <a:avLst/>
                <a:gdLst/>
                <a:ahLst/>
                <a:cxnLst/>
                <a:rect l="l" t="t" r="r" b="b"/>
                <a:pathLst>
                  <a:path w="28721" h="14124" extrusionOk="0">
                    <a:moveTo>
                      <a:pt x="10626" y="14124"/>
                    </a:moveTo>
                    <a:lnTo>
                      <a:pt x="9758" y="14124"/>
                    </a:lnTo>
                    <a:lnTo>
                      <a:pt x="9758" y="14124"/>
                    </a:lnTo>
                    <a:lnTo>
                      <a:pt x="10626" y="14124"/>
                    </a:lnTo>
                    <a:close/>
                    <a:moveTo>
                      <a:pt x="1" y="3288"/>
                    </a:moveTo>
                    <a:lnTo>
                      <a:pt x="1" y="3288"/>
                    </a:lnTo>
                    <a:lnTo>
                      <a:pt x="1" y="3288"/>
                    </a:lnTo>
                    <a:close/>
                    <a:moveTo>
                      <a:pt x="28721" y="1"/>
                    </a:moveTo>
                    <a:cubicBezTo>
                      <a:pt x="28615" y="448"/>
                      <a:pt x="28484" y="764"/>
                      <a:pt x="28379" y="1105"/>
                    </a:cubicBezTo>
                    <a:cubicBezTo>
                      <a:pt x="28484" y="764"/>
                      <a:pt x="28615" y="448"/>
                      <a:pt x="28721" y="1"/>
                    </a:cubicBezTo>
                    <a:close/>
                    <a:moveTo>
                      <a:pt x="28721" y="1"/>
                    </a:moveTo>
                    <a:lnTo>
                      <a:pt x="287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8"/>
              <p:cNvSpPr/>
              <p:nvPr/>
            </p:nvSpPr>
            <p:spPr>
              <a:xfrm rot="-5400000">
                <a:off x="8740009" y="1495690"/>
                <a:ext cx="34129" cy="29432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974" extrusionOk="0">
                    <a:moveTo>
                      <a:pt x="1079" y="1"/>
                    </a:moveTo>
                    <a:cubicBezTo>
                      <a:pt x="868" y="1"/>
                      <a:pt x="658" y="106"/>
                      <a:pt x="421" y="316"/>
                    </a:cubicBezTo>
                    <a:cubicBezTo>
                      <a:pt x="0" y="764"/>
                      <a:pt x="106" y="1316"/>
                      <a:pt x="421" y="1763"/>
                    </a:cubicBezTo>
                    <a:cubicBezTo>
                      <a:pt x="658" y="1868"/>
                      <a:pt x="868" y="1973"/>
                      <a:pt x="1079" y="1973"/>
                    </a:cubicBezTo>
                    <a:cubicBezTo>
                      <a:pt x="1421" y="1973"/>
                      <a:pt x="1631" y="1868"/>
                      <a:pt x="1841" y="1631"/>
                    </a:cubicBezTo>
                    <a:cubicBezTo>
                      <a:pt x="2288" y="1211"/>
                      <a:pt x="2183" y="658"/>
                      <a:pt x="1841" y="211"/>
                    </a:cubicBezTo>
                    <a:cubicBezTo>
                      <a:pt x="1631" y="106"/>
                      <a:pt x="1421" y="1"/>
                      <a:pt x="10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8"/>
              <p:cNvSpPr/>
              <p:nvPr/>
            </p:nvSpPr>
            <p:spPr>
              <a:xfrm rot="-5400000">
                <a:off x="8743737" y="1372369"/>
                <a:ext cx="32951" cy="29417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973" extrusionOk="0">
                    <a:moveTo>
                      <a:pt x="1105" y="0"/>
                    </a:moveTo>
                    <a:cubicBezTo>
                      <a:pt x="763" y="0"/>
                      <a:pt x="552" y="105"/>
                      <a:pt x="342" y="342"/>
                    </a:cubicBezTo>
                    <a:cubicBezTo>
                      <a:pt x="0" y="763"/>
                      <a:pt x="0" y="1420"/>
                      <a:pt x="447" y="1762"/>
                    </a:cubicBezTo>
                    <a:cubicBezTo>
                      <a:pt x="658" y="1973"/>
                      <a:pt x="894" y="1973"/>
                      <a:pt x="1105" y="1973"/>
                    </a:cubicBezTo>
                    <a:cubicBezTo>
                      <a:pt x="1315" y="1973"/>
                      <a:pt x="1657" y="1868"/>
                      <a:pt x="1867" y="1657"/>
                    </a:cubicBezTo>
                    <a:cubicBezTo>
                      <a:pt x="2209" y="1315"/>
                      <a:pt x="2209" y="658"/>
                      <a:pt x="1762" y="342"/>
                    </a:cubicBezTo>
                    <a:cubicBezTo>
                      <a:pt x="1552" y="105"/>
                      <a:pt x="1315" y="0"/>
                      <a:pt x="1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0"/>
          <p:cNvSpPr/>
          <p:nvPr/>
        </p:nvSpPr>
        <p:spPr>
          <a:xfrm>
            <a:off x="720013" y="1351725"/>
            <a:ext cx="636300" cy="63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66" name="Google Shape;666;p30"/>
          <p:cNvSpPr txBox="1">
            <a:spLocks noGrp="1"/>
          </p:cNvSpPr>
          <p:nvPr>
            <p:ph type="title" idx="17"/>
          </p:nvPr>
        </p:nvSpPr>
        <p:spPr>
          <a:xfrm>
            <a:off x="783888" y="1442475"/>
            <a:ext cx="5085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8" name="Google Shape;668;p30"/>
          <p:cNvSpPr/>
          <p:nvPr/>
        </p:nvSpPr>
        <p:spPr>
          <a:xfrm>
            <a:off x="720000" y="3811213"/>
            <a:ext cx="636300" cy="63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71" name="Google Shape;671;p30"/>
          <p:cNvSpPr/>
          <p:nvPr/>
        </p:nvSpPr>
        <p:spPr>
          <a:xfrm>
            <a:off x="720000" y="2581463"/>
            <a:ext cx="636300" cy="63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72" name="Google Shape;672;p30"/>
          <p:cNvSpPr txBox="1">
            <a:spLocks noGrp="1"/>
          </p:cNvSpPr>
          <p:nvPr>
            <p:ph type="title"/>
          </p:nvPr>
        </p:nvSpPr>
        <p:spPr>
          <a:xfrm>
            <a:off x="720000" y="429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Цели  проекта</a:t>
            </a:r>
            <a:endParaRPr dirty="0"/>
          </a:p>
        </p:txBody>
      </p:sp>
      <p:sp>
        <p:nvSpPr>
          <p:cNvPr id="674" name="Google Shape;674;p30"/>
          <p:cNvSpPr txBox="1">
            <a:spLocks noGrp="1"/>
          </p:cNvSpPr>
          <p:nvPr>
            <p:ph type="title" idx="2"/>
          </p:nvPr>
        </p:nvSpPr>
        <p:spPr>
          <a:xfrm>
            <a:off x="783900" y="3901938"/>
            <a:ext cx="5085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5" name="Google Shape;675;p30"/>
          <p:cNvSpPr txBox="1">
            <a:spLocks noGrp="1"/>
          </p:cNvSpPr>
          <p:nvPr>
            <p:ph type="subTitle" idx="3"/>
          </p:nvPr>
        </p:nvSpPr>
        <p:spPr>
          <a:xfrm>
            <a:off x="1591224" y="3693338"/>
            <a:ext cx="4433891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Улучшение качества жизни заболевших</a:t>
            </a:r>
            <a:endParaRPr dirty="0"/>
          </a:p>
        </p:txBody>
      </p:sp>
      <p:sp>
        <p:nvSpPr>
          <p:cNvPr id="680" name="Google Shape;680;p30"/>
          <p:cNvSpPr txBox="1">
            <a:spLocks noGrp="1"/>
          </p:cNvSpPr>
          <p:nvPr>
            <p:ph type="title" idx="8"/>
          </p:nvPr>
        </p:nvSpPr>
        <p:spPr>
          <a:xfrm>
            <a:off x="783925" y="2672213"/>
            <a:ext cx="5085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1" name="Google Shape;681;p30"/>
          <p:cNvSpPr txBox="1">
            <a:spLocks noGrp="1"/>
          </p:cNvSpPr>
          <p:nvPr>
            <p:ph type="subTitle" idx="9"/>
          </p:nvPr>
        </p:nvSpPr>
        <p:spPr>
          <a:xfrm>
            <a:off x="1591200" y="2355775"/>
            <a:ext cx="4596240" cy="10876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В</a:t>
            </a:r>
            <a:r>
              <a:rPr lang="ru-RU" sz="1600" dirty="0" smtClean="0"/>
              <a:t>ыработка </a:t>
            </a:r>
            <a:r>
              <a:rPr lang="ru-RU" sz="1600" dirty="0"/>
              <a:t>рекомендаций по снижению распространения инфекции</a:t>
            </a:r>
            <a:endParaRPr sz="1600" dirty="0"/>
          </a:p>
        </p:txBody>
      </p:sp>
      <p:sp>
        <p:nvSpPr>
          <p:cNvPr id="686" name="Google Shape;686;p30"/>
          <p:cNvSpPr txBox="1">
            <a:spLocks noGrp="1"/>
          </p:cNvSpPr>
          <p:nvPr>
            <p:ph type="subTitle" idx="18"/>
          </p:nvPr>
        </p:nvSpPr>
        <p:spPr>
          <a:xfrm>
            <a:off x="1591212" y="1233824"/>
            <a:ext cx="4840068" cy="8720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Изучение и освещение проблемы ВИЧ как серьезного вызова 21 века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2309F-F2AB-606B-745B-0C8006FB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068059-F204-51B9-09B9-530C846DA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ru-RU" sz="2000" dirty="0"/>
              <a:t>Задачи проекта включают в себя анализ статистических данных по распространению ВИЧ, изучение социальных и медицинских аспектов проблемы, выявление факторов, способствующих распространению инфекции, разработку рекомендаций по профилактике и лечению, а также информационную поддержку для заболевших.</a:t>
            </a:r>
          </a:p>
        </p:txBody>
      </p:sp>
    </p:spTree>
    <p:extLst>
      <p:ext uri="{BB962C8B-B14F-4D97-AF65-F5344CB8AC3E}">
        <p14:creationId xmlns:p14="http://schemas.microsoft.com/office/powerpoint/2010/main" xmlns="" val="1998508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9"/>
          <p:cNvSpPr txBox="1">
            <a:spLocks noGrp="1"/>
          </p:cNvSpPr>
          <p:nvPr>
            <p:ph type="title"/>
          </p:nvPr>
        </p:nvSpPr>
        <p:spPr>
          <a:xfrm>
            <a:off x="720000" y="109415"/>
            <a:ext cx="7704000" cy="531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Немного о </a:t>
            </a:r>
            <a:r>
              <a:rPr lang="ru-RU" dirty="0" smtClean="0"/>
              <a:t>ВИЧ</a:t>
            </a:r>
            <a:endParaRPr dirty="0"/>
          </a:p>
        </p:txBody>
      </p:sp>
      <p:sp>
        <p:nvSpPr>
          <p:cNvPr id="660" name="Google Shape;660;p29"/>
          <p:cNvSpPr txBox="1">
            <a:spLocks noGrp="1"/>
          </p:cNvSpPr>
          <p:nvPr>
            <p:ph type="body" idx="1"/>
          </p:nvPr>
        </p:nvSpPr>
        <p:spPr>
          <a:xfrm>
            <a:off x="351693" y="734646"/>
            <a:ext cx="8260862" cy="397972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latin typeface="+mn-lt"/>
              </a:rPr>
              <a:t>ВИЧ</a:t>
            </a:r>
            <a:r>
              <a:rPr lang="ru-RU" dirty="0">
                <a:latin typeface="+mn-lt"/>
              </a:rPr>
              <a:t> (вирус иммунодефицита человека) – инфекционное хроническое заболевание, передающееся контактным путем, медленно прогрессирующее и характеризующееся поражением иммунной системы с развитием синдрома приобретенного иммунодефицита (СПИДа).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latin typeface="+mn-lt"/>
              </a:rPr>
              <a:t>СПИД</a:t>
            </a:r>
            <a:r>
              <a:rPr lang="ru-RU" dirty="0">
                <a:latin typeface="+mn-lt"/>
              </a:rPr>
              <a:t> – это финальная стадия ВИЧ-инфекции, когда из-за ослабленной иммунной системы человек становится беззащитным перед любыми инфекциями и некоторыми видами рака.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latin typeface="+mn-lt"/>
              </a:rPr>
              <a:t>Причины</a:t>
            </a:r>
            <a:r>
              <a:rPr lang="ru-RU" dirty="0">
                <a:latin typeface="+mn-lt"/>
              </a:rPr>
              <a:t> появления </a:t>
            </a:r>
            <a:r>
              <a:rPr lang="ru-RU" dirty="0" smtClean="0">
                <a:latin typeface="+mn-lt"/>
              </a:rPr>
              <a:t>ВИЧ: источником </a:t>
            </a:r>
            <a:r>
              <a:rPr lang="ru-RU" dirty="0">
                <a:latin typeface="+mn-lt"/>
              </a:rPr>
              <a:t>инфекции является человек, инфицированный ВИЧ, на любых стадиях заболевания. Вирус передается через кровь, сперму, секрет влагалища, грудное молоко и т.д</a:t>
            </a:r>
            <a:r>
              <a:rPr lang="ru-RU" dirty="0" smtClean="0">
                <a:latin typeface="+mn-lt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/>
              <a:t>Символ</a:t>
            </a:r>
            <a:r>
              <a:rPr lang="ru-RU" dirty="0"/>
              <a:t> 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 1991 года символом борьбы со СПИДом является сложенная в виде перевернутой буквы V красная ленточка.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Всемирный день борьбы со СПИДом отмечается 1 декабря с 1988 года.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51BAF7-251F-6611-E489-A731D9B1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54"/>
            <a:ext cx="9144000" cy="51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948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2"/>
          <p:cNvSpPr/>
          <p:nvPr/>
        </p:nvSpPr>
        <p:spPr>
          <a:xfrm rot="-2056672">
            <a:off x="2071226" y="3659262"/>
            <a:ext cx="302627" cy="264810"/>
          </a:xfrm>
          <a:custGeom>
            <a:avLst/>
            <a:gdLst/>
            <a:ahLst/>
            <a:cxnLst/>
            <a:rect l="l" t="t" r="r" b="b"/>
            <a:pathLst>
              <a:path w="3273" h="2864" extrusionOk="0">
                <a:moveTo>
                  <a:pt x="1574" y="0"/>
                </a:moveTo>
                <a:cubicBezTo>
                  <a:pt x="1" y="0"/>
                  <a:pt x="252" y="1699"/>
                  <a:pt x="1291" y="2612"/>
                </a:cubicBezTo>
                <a:cubicBezTo>
                  <a:pt x="1574" y="2864"/>
                  <a:pt x="1826" y="2864"/>
                  <a:pt x="2077" y="2864"/>
                </a:cubicBezTo>
                <a:cubicBezTo>
                  <a:pt x="2738" y="2864"/>
                  <a:pt x="3273" y="2203"/>
                  <a:pt x="3021" y="1416"/>
                </a:cubicBezTo>
                <a:cubicBezTo>
                  <a:pt x="2738" y="630"/>
                  <a:pt x="2360" y="0"/>
                  <a:pt x="1574" y="0"/>
                </a:cubicBezTo>
                <a:close/>
              </a:path>
            </a:pathLst>
          </a:custGeom>
          <a:solidFill>
            <a:srgbClr val="E7D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6" name="Google Shape;1456;p42"/>
          <p:cNvGrpSpPr/>
          <p:nvPr/>
        </p:nvGrpSpPr>
        <p:grpSpPr>
          <a:xfrm>
            <a:off x="499791" y="1561857"/>
            <a:ext cx="2954909" cy="2019770"/>
            <a:chOff x="5751750" y="65474"/>
            <a:chExt cx="1675593" cy="1145319"/>
          </a:xfrm>
        </p:grpSpPr>
        <p:sp>
          <p:nvSpPr>
            <p:cNvPr id="1457" name="Google Shape;1457;p42"/>
            <p:cNvSpPr/>
            <p:nvPr/>
          </p:nvSpPr>
          <p:spPr>
            <a:xfrm>
              <a:off x="5751750" y="294701"/>
              <a:ext cx="484150" cy="578105"/>
            </a:xfrm>
            <a:custGeom>
              <a:avLst/>
              <a:gdLst/>
              <a:ahLst/>
              <a:cxnLst/>
              <a:rect l="l" t="t" r="r" b="b"/>
              <a:pathLst>
                <a:path w="64943" h="77546" extrusionOk="0">
                  <a:moveTo>
                    <a:pt x="4547" y="0"/>
                  </a:moveTo>
                  <a:cubicBezTo>
                    <a:pt x="4486" y="0"/>
                    <a:pt x="4424" y="3"/>
                    <a:pt x="4363" y="8"/>
                  </a:cubicBezTo>
                  <a:cubicBezTo>
                    <a:pt x="3878" y="157"/>
                    <a:pt x="3431" y="344"/>
                    <a:pt x="3095" y="642"/>
                  </a:cubicBezTo>
                  <a:cubicBezTo>
                    <a:pt x="1" y="3139"/>
                    <a:pt x="4363" y="11826"/>
                    <a:pt x="8687" y="20214"/>
                  </a:cubicBezTo>
                  <a:lnTo>
                    <a:pt x="9470" y="21929"/>
                  </a:lnTo>
                  <a:cubicBezTo>
                    <a:pt x="13347" y="29385"/>
                    <a:pt x="19722" y="32628"/>
                    <a:pt x="20803" y="33262"/>
                  </a:cubicBezTo>
                  <a:cubicBezTo>
                    <a:pt x="23934" y="36505"/>
                    <a:pt x="27327" y="40084"/>
                    <a:pt x="31055" y="43663"/>
                  </a:cubicBezTo>
                  <a:cubicBezTo>
                    <a:pt x="27476" y="41799"/>
                    <a:pt x="22220" y="39786"/>
                    <a:pt x="16479" y="39301"/>
                  </a:cubicBezTo>
                  <a:cubicBezTo>
                    <a:pt x="15379" y="39226"/>
                    <a:pt x="14363" y="39189"/>
                    <a:pt x="13408" y="39189"/>
                  </a:cubicBezTo>
                  <a:cubicBezTo>
                    <a:pt x="12452" y="39189"/>
                    <a:pt x="11558" y="39226"/>
                    <a:pt x="10700" y="39301"/>
                  </a:cubicBezTo>
                  <a:cubicBezTo>
                    <a:pt x="6040" y="39786"/>
                    <a:pt x="3878" y="41650"/>
                    <a:pt x="4176" y="45079"/>
                  </a:cubicBezTo>
                  <a:cubicBezTo>
                    <a:pt x="4512" y="47689"/>
                    <a:pt x="9768" y="47875"/>
                    <a:pt x="17411" y="47875"/>
                  </a:cubicBezTo>
                  <a:cubicBezTo>
                    <a:pt x="18231" y="47875"/>
                    <a:pt x="19051" y="47792"/>
                    <a:pt x="19827" y="47792"/>
                  </a:cubicBezTo>
                  <a:cubicBezTo>
                    <a:pt x="20215" y="47792"/>
                    <a:pt x="20592" y="47813"/>
                    <a:pt x="20952" y="47875"/>
                  </a:cubicBezTo>
                  <a:cubicBezTo>
                    <a:pt x="25612" y="47875"/>
                    <a:pt x="34634" y="48807"/>
                    <a:pt x="36349" y="48956"/>
                  </a:cubicBezTo>
                  <a:lnTo>
                    <a:pt x="37132" y="49255"/>
                  </a:lnTo>
                  <a:cubicBezTo>
                    <a:pt x="39778" y="51603"/>
                    <a:pt x="42574" y="54064"/>
                    <a:pt x="45184" y="56263"/>
                  </a:cubicBezTo>
                  <a:cubicBezTo>
                    <a:pt x="43571" y="55946"/>
                    <a:pt x="41478" y="55708"/>
                    <a:pt x="39040" y="55708"/>
                  </a:cubicBezTo>
                  <a:cubicBezTo>
                    <a:pt x="37759" y="55708"/>
                    <a:pt x="36383" y="55774"/>
                    <a:pt x="34932" y="55928"/>
                  </a:cubicBezTo>
                  <a:cubicBezTo>
                    <a:pt x="32322" y="56263"/>
                    <a:pt x="29825" y="56711"/>
                    <a:pt x="27476" y="57643"/>
                  </a:cubicBezTo>
                  <a:cubicBezTo>
                    <a:pt x="22369" y="59358"/>
                    <a:pt x="19573" y="61520"/>
                    <a:pt x="20020" y="63384"/>
                  </a:cubicBezTo>
                  <a:cubicBezTo>
                    <a:pt x="20172" y="64141"/>
                    <a:pt x="21013" y="65120"/>
                    <a:pt x="23984" y="65120"/>
                  </a:cubicBezTo>
                  <a:cubicBezTo>
                    <a:pt x="24668" y="65120"/>
                    <a:pt x="25466" y="65068"/>
                    <a:pt x="26395" y="64949"/>
                  </a:cubicBezTo>
                  <a:cubicBezTo>
                    <a:pt x="28110" y="64800"/>
                    <a:pt x="30123" y="64465"/>
                    <a:pt x="32472" y="63868"/>
                  </a:cubicBezTo>
                  <a:cubicBezTo>
                    <a:pt x="43805" y="61221"/>
                    <a:pt x="47682" y="59991"/>
                    <a:pt x="49098" y="59507"/>
                  </a:cubicBezTo>
                  <a:cubicBezTo>
                    <a:pt x="51261" y="61221"/>
                    <a:pt x="53125" y="62936"/>
                    <a:pt x="54989" y="64316"/>
                  </a:cubicBezTo>
                  <a:cubicBezTo>
                    <a:pt x="52975" y="64949"/>
                    <a:pt x="48465" y="66515"/>
                    <a:pt x="43655" y="70392"/>
                  </a:cubicBezTo>
                  <a:cubicBezTo>
                    <a:pt x="41307" y="72405"/>
                    <a:pt x="40226" y="74419"/>
                    <a:pt x="40859" y="75984"/>
                  </a:cubicBezTo>
                  <a:cubicBezTo>
                    <a:pt x="41255" y="76939"/>
                    <a:pt x="42290" y="77545"/>
                    <a:pt x="43579" y="77545"/>
                  </a:cubicBezTo>
                  <a:cubicBezTo>
                    <a:pt x="43750" y="77545"/>
                    <a:pt x="43924" y="77535"/>
                    <a:pt x="44103" y="77513"/>
                  </a:cubicBezTo>
                  <a:cubicBezTo>
                    <a:pt x="45669" y="77364"/>
                    <a:pt x="47533" y="76283"/>
                    <a:pt x="49247" y="74568"/>
                  </a:cubicBezTo>
                  <a:cubicBezTo>
                    <a:pt x="53572" y="70057"/>
                    <a:pt x="56219" y="67112"/>
                    <a:pt x="57151" y="66031"/>
                  </a:cubicBezTo>
                  <a:cubicBezTo>
                    <a:pt x="61214" y="69311"/>
                    <a:pt x="63675" y="71175"/>
                    <a:pt x="63824" y="71324"/>
                  </a:cubicBezTo>
                  <a:lnTo>
                    <a:pt x="64308" y="71324"/>
                  </a:lnTo>
                  <a:cubicBezTo>
                    <a:pt x="64458" y="71324"/>
                    <a:pt x="64607" y="71324"/>
                    <a:pt x="64607" y="71175"/>
                  </a:cubicBezTo>
                  <a:cubicBezTo>
                    <a:pt x="64942" y="70840"/>
                    <a:pt x="64756" y="70541"/>
                    <a:pt x="64607" y="70243"/>
                  </a:cubicBezTo>
                  <a:cubicBezTo>
                    <a:pt x="64458" y="70243"/>
                    <a:pt x="61960" y="68193"/>
                    <a:pt x="58083" y="65248"/>
                  </a:cubicBezTo>
                  <a:lnTo>
                    <a:pt x="58083" y="65099"/>
                  </a:lnTo>
                  <a:lnTo>
                    <a:pt x="57784" y="65099"/>
                  </a:lnTo>
                  <a:cubicBezTo>
                    <a:pt x="55622" y="63235"/>
                    <a:pt x="53125" y="61221"/>
                    <a:pt x="50329" y="58873"/>
                  </a:cubicBezTo>
                  <a:lnTo>
                    <a:pt x="50478" y="58873"/>
                  </a:lnTo>
                  <a:lnTo>
                    <a:pt x="50179" y="58575"/>
                  </a:lnTo>
                  <a:cubicBezTo>
                    <a:pt x="53423" y="52051"/>
                    <a:pt x="55771" y="37772"/>
                    <a:pt x="53758" y="34827"/>
                  </a:cubicBezTo>
                  <a:cubicBezTo>
                    <a:pt x="53274" y="34044"/>
                    <a:pt x="52826" y="34044"/>
                    <a:pt x="52491" y="34044"/>
                  </a:cubicBezTo>
                  <a:cubicBezTo>
                    <a:pt x="51708" y="34194"/>
                    <a:pt x="50962" y="34827"/>
                    <a:pt x="50179" y="36207"/>
                  </a:cubicBezTo>
                  <a:cubicBezTo>
                    <a:pt x="45519" y="43215"/>
                    <a:pt x="47234" y="53281"/>
                    <a:pt x="47980" y="56711"/>
                  </a:cubicBezTo>
                  <a:lnTo>
                    <a:pt x="47383" y="56562"/>
                  </a:lnTo>
                  <a:cubicBezTo>
                    <a:pt x="44103" y="53766"/>
                    <a:pt x="40710" y="50820"/>
                    <a:pt x="37281" y="47689"/>
                  </a:cubicBezTo>
                  <a:cubicBezTo>
                    <a:pt x="37728" y="44744"/>
                    <a:pt x="38996" y="32330"/>
                    <a:pt x="37579" y="22376"/>
                  </a:cubicBezTo>
                  <a:cubicBezTo>
                    <a:pt x="36812" y="16463"/>
                    <a:pt x="35009" y="13051"/>
                    <a:pt x="33045" y="13051"/>
                  </a:cubicBezTo>
                  <a:cubicBezTo>
                    <a:pt x="33003" y="13051"/>
                    <a:pt x="32961" y="13053"/>
                    <a:pt x="32919" y="13056"/>
                  </a:cubicBezTo>
                  <a:cubicBezTo>
                    <a:pt x="31055" y="13205"/>
                    <a:pt x="29974" y="15852"/>
                    <a:pt x="29676" y="20363"/>
                  </a:cubicBezTo>
                  <a:cubicBezTo>
                    <a:pt x="29191" y="28117"/>
                    <a:pt x="32621" y="40233"/>
                    <a:pt x="33851" y="44595"/>
                  </a:cubicBezTo>
                  <a:cubicBezTo>
                    <a:pt x="29526" y="40568"/>
                    <a:pt x="25314" y="36356"/>
                    <a:pt x="21884" y="32479"/>
                  </a:cubicBezTo>
                  <a:cubicBezTo>
                    <a:pt x="21586" y="31696"/>
                    <a:pt x="18492" y="23793"/>
                    <a:pt x="14913" y="15069"/>
                  </a:cubicBezTo>
                  <a:cubicBezTo>
                    <a:pt x="12165" y="8219"/>
                    <a:pt x="8050" y="0"/>
                    <a:pt x="4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6943201" y="294701"/>
              <a:ext cx="484143" cy="578105"/>
            </a:xfrm>
            <a:custGeom>
              <a:avLst/>
              <a:gdLst/>
              <a:ahLst/>
              <a:cxnLst/>
              <a:rect l="l" t="t" r="r" b="b"/>
              <a:pathLst>
                <a:path w="64942" h="77546" extrusionOk="0">
                  <a:moveTo>
                    <a:pt x="60395" y="0"/>
                  </a:moveTo>
                  <a:cubicBezTo>
                    <a:pt x="56892" y="0"/>
                    <a:pt x="52777" y="8219"/>
                    <a:pt x="50030" y="15069"/>
                  </a:cubicBezTo>
                  <a:cubicBezTo>
                    <a:pt x="46451" y="23793"/>
                    <a:pt x="43356" y="31696"/>
                    <a:pt x="43058" y="32479"/>
                  </a:cubicBezTo>
                  <a:cubicBezTo>
                    <a:pt x="39628" y="36356"/>
                    <a:pt x="35416" y="40568"/>
                    <a:pt x="31091" y="44595"/>
                  </a:cubicBezTo>
                  <a:cubicBezTo>
                    <a:pt x="32322" y="40233"/>
                    <a:pt x="35751" y="28117"/>
                    <a:pt x="35267" y="20363"/>
                  </a:cubicBezTo>
                  <a:cubicBezTo>
                    <a:pt x="34969" y="15852"/>
                    <a:pt x="33887" y="13205"/>
                    <a:pt x="32173" y="13056"/>
                  </a:cubicBezTo>
                  <a:cubicBezTo>
                    <a:pt x="32127" y="13053"/>
                    <a:pt x="32082" y="13051"/>
                    <a:pt x="32037" y="13051"/>
                  </a:cubicBezTo>
                  <a:cubicBezTo>
                    <a:pt x="29933" y="13051"/>
                    <a:pt x="28130" y="16463"/>
                    <a:pt x="27363" y="22376"/>
                  </a:cubicBezTo>
                  <a:cubicBezTo>
                    <a:pt x="25947" y="32330"/>
                    <a:pt x="27363" y="44744"/>
                    <a:pt x="27662" y="47689"/>
                  </a:cubicBezTo>
                  <a:cubicBezTo>
                    <a:pt x="24232" y="50820"/>
                    <a:pt x="20840" y="53766"/>
                    <a:pt x="17559" y="56562"/>
                  </a:cubicBezTo>
                  <a:lnTo>
                    <a:pt x="17112" y="56711"/>
                  </a:lnTo>
                  <a:cubicBezTo>
                    <a:pt x="17708" y="53281"/>
                    <a:pt x="19423" y="43215"/>
                    <a:pt x="14763" y="36207"/>
                  </a:cubicBezTo>
                  <a:cubicBezTo>
                    <a:pt x="13980" y="34827"/>
                    <a:pt x="13234" y="34194"/>
                    <a:pt x="12452" y="34044"/>
                  </a:cubicBezTo>
                  <a:cubicBezTo>
                    <a:pt x="12116" y="34044"/>
                    <a:pt x="11669" y="34044"/>
                    <a:pt x="11184" y="34827"/>
                  </a:cubicBezTo>
                  <a:cubicBezTo>
                    <a:pt x="9171" y="37772"/>
                    <a:pt x="11520" y="52051"/>
                    <a:pt x="14912" y="58575"/>
                  </a:cubicBezTo>
                  <a:lnTo>
                    <a:pt x="14614" y="58873"/>
                  </a:lnTo>
                  <a:cubicBezTo>
                    <a:pt x="11818" y="61221"/>
                    <a:pt x="9320" y="63235"/>
                    <a:pt x="7158" y="65099"/>
                  </a:cubicBezTo>
                  <a:lnTo>
                    <a:pt x="6860" y="65099"/>
                  </a:lnTo>
                  <a:lnTo>
                    <a:pt x="7009" y="65248"/>
                  </a:lnTo>
                  <a:cubicBezTo>
                    <a:pt x="2983" y="68193"/>
                    <a:pt x="485" y="70243"/>
                    <a:pt x="485" y="70243"/>
                  </a:cubicBezTo>
                  <a:cubicBezTo>
                    <a:pt x="187" y="70541"/>
                    <a:pt x="0" y="70840"/>
                    <a:pt x="336" y="71175"/>
                  </a:cubicBezTo>
                  <a:cubicBezTo>
                    <a:pt x="485" y="71324"/>
                    <a:pt x="634" y="71324"/>
                    <a:pt x="783" y="71324"/>
                  </a:cubicBezTo>
                  <a:lnTo>
                    <a:pt x="1119" y="71324"/>
                  </a:lnTo>
                  <a:cubicBezTo>
                    <a:pt x="1268" y="71175"/>
                    <a:pt x="3915" y="69311"/>
                    <a:pt x="7792" y="66031"/>
                  </a:cubicBezTo>
                  <a:cubicBezTo>
                    <a:pt x="8724" y="67112"/>
                    <a:pt x="11370" y="70057"/>
                    <a:pt x="15695" y="74568"/>
                  </a:cubicBezTo>
                  <a:cubicBezTo>
                    <a:pt x="17410" y="76283"/>
                    <a:pt x="19274" y="77364"/>
                    <a:pt x="20989" y="77513"/>
                  </a:cubicBezTo>
                  <a:cubicBezTo>
                    <a:pt x="21150" y="77535"/>
                    <a:pt x="21309" y="77545"/>
                    <a:pt x="21466" y="77545"/>
                  </a:cubicBezTo>
                  <a:cubicBezTo>
                    <a:pt x="22653" y="77545"/>
                    <a:pt x="23688" y="76939"/>
                    <a:pt x="24083" y="75984"/>
                  </a:cubicBezTo>
                  <a:cubicBezTo>
                    <a:pt x="24717" y="74419"/>
                    <a:pt x="23635" y="72405"/>
                    <a:pt x="21287" y="70392"/>
                  </a:cubicBezTo>
                  <a:cubicBezTo>
                    <a:pt x="16478" y="66515"/>
                    <a:pt x="11967" y="64949"/>
                    <a:pt x="9954" y="64316"/>
                  </a:cubicBezTo>
                  <a:cubicBezTo>
                    <a:pt x="11818" y="62936"/>
                    <a:pt x="13831" y="61221"/>
                    <a:pt x="15844" y="59507"/>
                  </a:cubicBezTo>
                  <a:cubicBezTo>
                    <a:pt x="17261" y="59991"/>
                    <a:pt x="21138" y="61221"/>
                    <a:pt x="32471" y="63868"/>
                  </a:cubicBezTo>
                  <a:cubicBezTo>
                    <a:pt x="34819" y="64465"/>
                    <a:pt x="36833" y="64800"/>
                    <a:pt x="38547" y="64949"/>
                  </a:cubicBezTo>
                  <a:cubicBezTo>
                    <a:pt x="39476" y="65068"/>
                    <a:pt x="40274" y="65120"/>
                    <a:pt x="40960" y="65120"/>
                  </a:cubicBezTo>
                  <a:cubicBezTo>
                    <a:pt x="43935" y="65120"/>
                    <a:pt x="44799" y="64141"/>
                    <a:pt x="45071" y="63384"/>
                  </a:cubicBezTo>
                  <a:cubicBezTo>
                    <a:pt x="45370" y="61520"/>
                    <a:pt x="42574" y="59358"/>
                    <a:pt x="37615" y="57643"/>
                  </a:cubicBezTo>
                  <a:cubicBezTo>
                    <a:pt x="35118" y="56711"/>
                    <a:pt x="32620" y="56263"/>
                    <a:pt x="30010" y="55928"/>
                  </a:cubicBezTo>
                  <a:cubicBezTo>
                    <a:pt x="28559" y="55774"/>
                    <a:pt x="27183" y="55708"/>
                    <a:pt x="25908" y="55708"/>
                  </a:cubicBezTo>
                  <a:cubicBezTo>
                    <a:pt x="23482" y="55708"/>
                    <a:pt x="21423" y="55946"/>
                    <a:pt x="19908" y="56263"/>
                  </a:cubicBezTo>
                  <a:cubicBezTo>
                    <a:pt x="22368" y="54064"/>
                    <a:pt x="25164" y="51603"/>
                    <a:pt x="27811" y="49255"/>
                  </a:cubicBezTo>
                  <a:lnTo>
                    <a:pt x="28594" y="48956"/>
                  </a:lnTo>
                  <a:cubicBezTo>
                    <a:pt x="30309" y="48807"/>
                    <a:pt x="39479" y="47875"/>
                    <a:pt x="44139" y="47875"/>
                  </a:cubicBezTo>
                  <a:cubicBezTo>
                    <a:pt x="44450" y="47813"/>
                    <a:pt x="44794" y="47792"/>
                    <a:pt x="45160" y="47792"/>
                  </a:cubicBezTo>
                  <a:cubicBezTo>
                    <a:pt x="45891" y="47792"/>
                    <a:pt x="46712" y="47875"/>
                    <a:pt x="47532" y="47875"/>
                  </a:cubicBezTo>
                  <a:cubicBezTo>
                    <a:pt x="55174" y="47875"/>
                    <a:pt x="60431" y="47689"/>
                    <a:pt x="60766" y="45079"/>
                  </a:cubicBezTo>
                  <a:cubicBezTo>
                    <a:pt x="61064" y="41650"/>
                    <a:pt x="58902" y="39786"/>
                    <a:pt x="54242" y="39301"/>
                  </a:cubicBezTo>
                  <a:cubicBezTo>
                    <a:pt x="53385" y="39226"/>
                    <a:pt x="52490" y="39189"/>
                    <a:pt x="51535" y="39189"/>
                  </a:cubicBezTo>
                  <a:cubicBezTo>
                    <a:pt x="50579" y="39189"/>
                    <a:pt x="49564" y="39226"/>
                    <a:pt x="48464" y="39301"/>
                  </a:cubicBezTo>
                  <a:cubicBezTo>
                    <a:pt x="42723" y="39786"/>
                    <a:pt x="37466" y="41799"/>
                    <a:pt x="33887" y="43663"/>
                  </a:cubicBezTo>
                  <a:cubicBezTo>
                    <a:pt x="37615" y="40084"/>
                    <a:pt x="41008" y="36505"/>
                    <a:pt x="44139" y="33262"/>
                  </a:cubicBezTo>
                  <a:cubicBezTo>
                    <a:pt x="45220" y="32628"/>
                    <a:pt x="51744" y="29385"/>
                    <a:pt x="55472" y="21929"/>
                  </a:cubicBezTo>
                  <a:lnTo>
                    <a:pt x="56255" y="20214"/>
                  </a:lnTo>
                  <a:cubicBezTo>
                    <a:pt x="60580" y="11826"/>
                    <a:pt x="64941" y="3139"/>
                    <a:pt x="61847" y="642"/>
                  </a:cubicBezTo>
                  <a:cubicBezTo>
                    <a:pt x="61512" y="344"/>
                    <a:pt x="61064" y="157"/>
                    <a:pt x="60580" y="8"/>
                  </a:cubicBezTo>
                  <a:cubicBezTo>
                    <a:pt x="60518" y="3"/>
                    <a:pt x="60457" y="0"/>
                    <a:pt x="60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9" name="Google Shape;1459;p42"/>
            <p:cNvGrpSpPr/>
            <p:nvPr/>
          </p:nvGrpSpPr>
          <p:grpSpPr>
            <a:xfrm>
              <a:off x="5934621" y="65474"/>
              <a:ext cx="598651" cy="833715"/>
              <a:chOff x="5934621" y="65474"/>
              <a:chExt cx="598651" cy="833715"/>
            </a:xfrm>
          </p:grpSpPr>
          <p:sp>
            <p:nvSpPr>
              <p:cNvPr id="1460" name="Google Shape;1460;p42"/>
              <p:cNvSpPr/>
              <p:nvPr/>
            </p:nvSpPr>
            <p:spPr>
              <a:xfrm>
                <a:off x="5934621" y="65474"/>
                <a:ext cx="598651" cy="833715"/>
              </a:xfrm>
              <a:custGeom>
                <a:avLst/>
                <a:gdLst/>
                <a:ahLst/>
                <a:cxnLst/>
                <a:rect l="l" t="t" r="r" b="b"/>
                <a:pathLst>
                  <a:path w="80302" h="111833" extrusionOk="0">
                    <a:moveTo>
                      <a:pt x="19908" y="0"/>
                    </a:moveTo>
                    <a:cubicBezTo>
                      <a:pt x="11670" y="0"/>
                      <a:pt x="4996" y="4996"/>
                      <a:pt x="7457" y="16180"/>
                    </a:cubicBezTo>
                    <a:cubicBezTo>
                      <a:pt x="9955" y="27364"/>
                      <a:pt x="11670" y="28892"/>
                      <a:pt x="5742" y="41791"/>
                    </a:cubicBezTo>
                    <a:cubicBezTo>
                      <a:pt x="1" y="54690"/>
                      <a:pt x="5742" y="60431"/>
                      <a:pt x="15696" y="68670"/>
                    </a:cubicBezTo>
                    <a:cubicBezTo>
                      <a:pt x="25649" y="77058"/>
                      <a:pt x="27364" y="80786"/>
                      <a:pt x="30309" y="98195"/>
                    </a:cubicBezTo>
                    <a:cubicBezTo>
                      <a:pt x="32198" y="109928"/>
                      <a:pt x="42299" y="111832"/>
                      <a:pt x="48658" y="111832"/>
                    </a:cubicBezTo>
                    <a:cubicBezTo>
                      <a:pt x="51715" y="111832"/>
                      <a:pt x="53907" y="111392"/>
                      <a:pt x="53907" y="111392"/>
                    </a:cubicBezTo>
                    <a:cubicBezTo>
                      <a:pt x="80302" y="97263"/>
                      <a:pt x="71317" y="82351"/>
                      <a:pt x="64644" y="77840"/>
                    </a:cubicBezTo>
                    <a:cubicBezTo>
                      <a:pt x="57934" y="73330"/>
                      <a:pt x="56554" y="64942"/>
                      <a:pt x="57934" y="53459"/>
                    </a:cubicBezTo>
                    <a:cubicBezTo>
                      <a:pt x="60282" y="35267"/>
                      <a:pt x="54206" y="29377"/>
                      <a:pt x="45520" y="28109"/>
                    </a:cubicBezTo>
                    <a:cubicBezTo>
                      <a:pt x="36833" y="26879"/>
                      <a:pt x="34820" y="22704"/>
                      <a:pt x="31838" y="16180"/>
                    </a:cubicBezTo>
                    <a:cubicBezTo>
                      <a:pt x="29042" y="9469"/>
                      <a:pt x="28110" y="0"/>
                      <a:pt x="199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2"/>
              <p:cNvSpPr/>
              <p:nvPr/>
            </p:nvSpPr>
            <p:spPr>
              <a:xfrm>
                <a:off x="6067745" y="177754"/>
                <a:ext cx="333514" cy="671740"/>
              </a:xfrm>
              <a:custGeom>
                <a:avLst/>
                <a:gdLst/>
                <a:ahLst/>
                <a:cxnLst/>
                <a:rect l="l" t="t" r="r" b="b"/>
                <a:pathLst>
                  <a:path w="44737" h="90106" extrusionOk="0">
                    <a:moveTo>
                      <a:pt x="635" y="0"/>
                    </a:moveTo>
                    <a:cubicBezTo>
                      <a:pt x="336" y="187"/>
                      <a:pt x="1" y="485"/>
                      <a:pt x="187" y="783"/>
                    </a:cubicBezTo>
                    <a:cubicBezTo>
                      <a:pt x="5295" y="17112"/>
                      <a:pt x="11371" y="31688"/>
                      <a:pt x="17261" y="44289"/>
                    </a:cubicBezTo>
                    <a:lnTo>
                      <a:pt x="1119" y="36050"/>
                    </a:lnTo>
                    <a:cubicBezTo>
                      <a:pt x="1029" y="36010"/>
                      <a:pt x="932" y="35991"/>
                      <a:pt x="833" y="35991"/>
                    </a:cubicBezTo>
                    <a:cubicBezTo>
                      <a:pt x="566" y="35991"/>
                      <a:pt x="297" y="36130"/>
                      <a:pt x="187" y="36348"/>
                    </a:cubicBezTo>
                    <a:cubicBezTo>
                      <a:pt x="1" y="36684"/>
                      <a:pt x="187" y="37131"/>
                      <a:pt x="486" y="37280"/>
                    </a:cubicBezTo>
                    <a:lnTo>
                      <a:pt x="18193" y="46004"/>
                    </a:lnTo>
                    <a:cubicBezTo>
                      <a:pt x="21772" y="53609"/>
                      <a:pt x="25351" y="60282"/>
                      <a:pt x="28595" y="66023"/>
                    </a:cubicBezTo>
                    <a:lnTo>
                      <a:pt x="20057" y="63562"/>
                    </a:lnTo>
                    <a:cubicBezTo>
                      <a:pt x="19759" y="63562"/>
                      <a:pt x="19275" y="63711"/>
                      <a:pt x="19275" y="64010"/>
                    </a:cubicBezTo>
                    <a:cubicBezTo>
                      <a:pt x="19125" y="64308"/>
                      <a:pt x="19275" y="64793"/>
                      <a:pt x="19759" y="64793"/>
                    </a:cubicBezTo>
                    <a:lnTo>
                      <a:pt x="29377" y="67589"/>
                    </a:lnTo>
                    <a:cubicBezTo>
                      <a:pt x="37467" y="81718"/>
                      <a:pt x="43506" y="89658"/>
                      <a:pt x="43506" y="89807"/>
                    </a:cubicBezTo>
                    <a:cubicBezTo>
                      <a:pt x="43656" y="89956"/>
                      <a:pt x="43805" y="90106"/>
                      <a:pt x="44140" y="90106"/>
                    </a:cubicBezTo>
                    <a:cubicBezTo>
                      <a:pt x="44140" y="90106"/>
                      <a:pt x="44289" y="90106"/>
                      <a:pt x="44438" y="89956"/>
                    </a:cubicBezTo>
                    <a:cubicBezTo>
                      <a:pt x="44737" y="89807"/>
                      <a:pt x="44737" y="89323"/>
                      <a:pt x="44588" y="89174"/>
                    </a:cubicBezTo>
                    <a:cubicBezTo>
                      <a:pt x="44438" y="89024"/>
                      <a:pt x="38548" y="81084"/>
                      <a:pt x="30608" y="67104"/>
                    </a:cubicBezTo>
                    <a:cubicBezTo>
                      <a:pt x="30608" y="66955"/>
                      <a:pt x="30459" y="66657"/>
                      <a:pt x="30309" y="66657"/>
                    </a:cubicBezTo>
                    <a:cubicBezTo>
                      <a:pt x="26880" y="60580"/>
                      <a:pt x="23152" y="53459"/>
                      <a:pt x="19275" y="45519"/>
                    </a:cubicBezTo>
                    <a:lnTo>
                      <a:pt x="21288" y="26730"/>
                    </a:lnTo>
                    <a:cubicBezTo>
                      <a:pt x="21288" y="26432"/>
                      <a:pt x="21139" y="26096"/>
                      <a:pt x="20691" y="26096"/>
                    </a:cubicBezTo>
                    <a:cubicBezTo>
                      <a:pt x="20356" y="26096"/>
                      <a:pt x="20057" y="26282"/>
                      <a:pt x="20057" y="26730"/>
                    </a:cubicBezTo>
                    <a:lnTo>
                      <a:pt x="18193" y="43357"/>
                    </a:lnTo>
                    <a:cubicBezTo>
                      <a:pt x="12452" y="30942"/>
                      <a:pt x="6376" y="16478"/>
                      <a:pt x="1418" y="485"/>
                    </a:cubicBezTo>
                    <a:cubicBezTo>
                      <a:pt x="1268" y="187"/>
                      <a:pt x="933" y="0"/>
                      <a:pt x="635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2"/>
              <p:cNvSpPr/>
              <p:nvPr/>
            </p:nvSpPr>
            <p:spPr>
              <a:xfrm>
                <a:off x="6291477" y="526544"/>
                <a:ext cx="13904" cy="78658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0551" extrusionOk="0">
                    <a:moveTo>
                      <a:pt x="1230" y="0"/>
                    </a:moveTo>
                    <a:cubicBezTo>
                      <a:pt x="932" y="0"/>
                      <a:pt x="597" y="299"/>
                      <a:pt x="597" y="597"/>
                    </a:cubicBezTo>
                    <a:lnTo>
                      <a:pt x="0" y="9917"/>
                    </a:lnTo>
                    <a:cubicBezTo>
                      <a:pt x="0" y="10252"/>
                      <a:pt x="149" y="10551"/>
                      <a:pt x="597" y="10551"/>
                    </a:cubicBezTo>
                    <a:cubicBezTo>
                      <a:pt x="932" y="10551"/>
                      <a:pt x="1230" y="10401"/>
                      <a:pt x="1230" y="10066"/>
                    </a:cubicBezTo>
                    <a:lnTo>
                      <a:pt x="1864" y="746"/>
                    </a:lnTo>
                    <a:cubicBezTo>
                      <a:pt x="1864" y="299"/>
                      <a:pt x="1529" y="0"/>
                      <a:pt x="1230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2"/>
              <p:cNvSpPr/>
              <p:nvPr/>
            </p:nvSpPr>
            <p:spPr>
              <a:xfrm>
                <a:off x="6016887" y="450794"/>
                <a:ext cx="83384" cy="43239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5800" extrusionOk="0">
                    <a:moveTo>
                      <a:pt x="812" y="0"/>
                    </a:moveTo>
                    <a:cubicBezTo>
                      <a:pt x="548" y="0"/>
                      <a:pt x="259" y="138"/>
                      <a:pt x="150" y="357"/>
                    </a:cubicBezTo>
                    <a:cubicBezTo>
                      <a:pt x="1" y="655"/>
                      <a:pt x="150" y="1140"/>
                      <a:pt x="485" y="1289"/>
                    </a:cubicBezTo>
                    <a:lnTo>
                      <a:pt x="10253" y="5800"/>
                    </a:lnTo>
                    <a:lnTo>
                      <a:pt x="10551" y="5800"/>
                    </a:lnTo>
                    <a:cubicBezTo>
                      <a:pt x="10737" y="5800"/>
                      <a:pt x="11036" y="5651"/>
                      <a:pt x="11036" y="5501"/>
                    </a:cubicBezTo>
                    <a:cubicBezTo>
                      <a:pt x="11185" y="5166"/>
                      <a:pt x="11036" y="4868"/>
                      <a:pt x="10737" y="4719"/>
                    </a:cubicBezTo>
                    <a:lnTo>
                      <a:pt x="1082" y="59"/>
                    </a:lnTo>
                    <a:cubicBezTo>
                      <a:pt x="1002" y="19"/>
                      <a:pt x="909" y="0"/>
                      <a:pt x="812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2"/>
              <p:cNvSpPr/>
              <p:nvPr/>
            </p:nvSpPr>
            <p:spPr>
              <a:xfrm>
                <a:off x="6056354" y="94378"/>
                <a:ext cx="16125" cy="47533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76" extrusionOk="0">
                    <a:moveTo>
                      <a:pt x="597" y="0"/>
                    </a:moveTo>
                    <a:cubicBezTo>
                      <a:pt x="150" y="0"/>
                      <a:pt x="0" y="336"/>
                      <a:pt x="0" y="783"/>
                    </a:cubicBezTo>
                    <a:lnTo>
                      <a:pt x="932" y="5928"/>
                    </a:lnTo>
                    <a:cubicBezTo>
                      <a:pt x="932" y="6226"/>
                      <a:pt x="1231" y="6375"/>
                      <a:pt x="1529" y="6375"/>
                    </a:cubicBezTo>
                    <a:cubicBezTo>
                      <a:pt x="1864" y="6375"/>
                      <a:pt x="2163" y="6077"/>
                      <a:pt x="2163" y="5779"/>
                    </a:cubicBezTo>
                    <a:lnTo>
                      <a:pt x="1231" y="485"/>
                    </a:lnTo>
                    <a:cubicBezTo>
                      <a:pt x="1231" y="187"/>
                      <a:pt x="932" y="0"/>
                      <a:pt x="597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2"/>
              <p:cNvSpPr/>
              <p:nvPr/>
            </p:nvSpPr>
            <p:spPr>
              <a:xfrm>
                <a:off x="6212544" y="766110"/>
                <a:ext cx="62540" cy="21962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2946" extrusionOk="0">
                    <a:moveTo>
                      <a:pt x="784" y="1"/>
                    </a:moveTo>
                    <a:cubicBezTo>
                      <a:pt x="485" y="1"/>
                      <a:pt x="150" y="150"/>
                      <a:pt x="1" y="485"/>
                    </a:cubicBezTo>
                    <a:cubicBezTo>
                      <a:pt x="1" y="783"/>
                      <a:pt x="150" y="1082"/>
                      <a:pt x="485" y="1231"/>
                    </a:cubicBezTo>
                    <a:lnTo>
                      <a:pt x="7457" y="2946"/>
                    </a:lnTo>
                    <a:lnTo>
                      <a:pt x="7606" y="2946"/>
                    </a:lnTo>
                    <a:cubicBezTo>
                      <a:pt x="7941" y="2946"/>
                      <a:pt x="8240" y="2647"/>
                      <a:pt x="8240" y="2498"/>
                    </a:cubicBezTo>
                    <a:cubicBezTo>
                      <a:pt x="8389" y="2014"/>
                      <a:pt x="8090" y="1715"/>
                      <a:pt x="7792" y="1715"/>
                    </a:cubicBezTo>
                    <a:lnTo>
                      <a:pt x="784" y="1"/>
                    </a:ln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6" name="Google Shape;1466;p42"/>
            <p:cNvSpPr/>
            <p:nvPr/>
          </p:nvSpPr>
          <p:spPr>
            <a:xfrm>
              <a:off x="6103880" y="548499"/>
              <a:ext cx="60035" cy="148138"/>
            </a:xfrm>
            <a:custGeom>
              <a:avLst/>
              <a:gdLst/>
              <a:ahLst/>
              <a:cxnLst/>
              <a:rect l="l" t="t" r="r" b="b"/>
              <a:pathLst>
                <a:path w="8053" h="19871" extrusionOk="0">
                  <a:moveTo>
                    <a:pt x="5257" y="0"/>
                  </a:moveTo>
                  <a:cubicBezTo>
                    <a:pt x="4474" y="150"/>
                    <a:pt x="3728" y="783"/>
                    <a:pt x="2945" y="2163"/>
                  </a:cubicBezTo>
                  <a:cubicBezTo>
                    <a:pt x="1231" y="4660"/>
                    <a:pt x="299" y="7755"/>
                    <a:pt x="0" y="10700"/>
                  </a:cubicBezTo>
                  <a:cubicBezTo>
                    <a:pt x="1678" y="14912"/>
                    <a:pt x="3244" y="16926"/>
                    <a:pt x="4660" y="19871"/>
                  </a:cubicBezTo>
                  <a:cubicBezTo>
                    <a:pt x="6972" y="12713"/>
                    <a:pt x="8053" y="3095"/>
                    <a:pt x="6524" y="783"/>
                  </a:cubicBezTo>
                  <a:cubicBezTo>
                    <a:pt x="6040" y="0"/>
                    <a:pt x="5592" y="0"/>
                    <a:pt x="5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971866" y="391996"/>
              <a:ext cx="64762" cy="172628"/>
            </a:xfrm>
            <a:custGeom>
              <a:avLst/>
              <a:gdLst/>
              <a:ahLst/>
              <a:cxnLst/>
              <a:rect l="l" t="t" r="r" b="b"/>
              <a:pathLst>
                <a:path w="8687" h="23156" extrusionOk="0">
                  <a:moveTo>
                    <a:pt x="3519" y="0"/>
                  </a:moveTo>
                  <a:cubicBezTo>
                    <a:pt x="3477" y="0"/>
                    <a:pt x="3435" y="2"/>
                    <a:pt x="3393" y="5"/>
                  </a:cubicBezTo>
                  <a:cubicBezTo>
                    <a:pt x="1529" y="154"/>
                    <a:pt x="448" y="2801"/>
                    <a:pt x="150" y="7312"/>
                  </a:cubicBezTo>
                  <a:cubicBezTo>
                    <a:pt x="0" y="9474"/>
                    <a:pt x="150" y="11823"/>
                    <a:pt x="597" y="14470"/>
                  </a:cubicBezTo>
                  <a:cubicBezTo>
                    <a:pt x="1678" y="17713"/>
                    <a:pt x="4474" y="20844"/>
                    <a:pt x="8687" y="23156"/>
                  </a:cubicBezTo>
                  <a:lnTo>
                    <a:pt x="8053" y="9325"/>
                  </a:lnTo>
                  <a:cubicBezTo>
                    <a:pt x="7286" y="3412"/>
                    <a:pt x="5483" y="0"/>
                    <a:pt x="3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6009939" y="471026"/>
              <a:ext cx="9177" cy="34330"/>
            </a:xfrm>
            <a:custGeom>
              <a:avLst/>
              <a:gdLst/>
              <a:ahLst/>
              <a:cxnLst/>
              <a:rect l="l" t="t" r="r" b="b"/>
              <a:pathLst>
                <a:path w="1231" h="4605" extrusionOk="0">
                  <a:moveTo>
                    <a:pt x="616" y="1"/>
                  </a:moveTo>
                  <a:cubicBezTo>
                    <a:pt x="308" y="1"/>
                    <a:pt x="1" y="196"/>
                    <a:pt x="1" y="588"/>
                  </a:cubicBezTo>
                  <a:lnTo>
                    <a:pt x="1" y="4018"/>
                  </a:lnTo>
                  <a:cubicBezTo>
                    <a:pt x="1" y="4409"/>
                    <a:pt x="308" y="4605"/>
                    <a:pt x="616" y="4605"/>
                  </a:cubicBezTo>
                  <a:cubicBezTo>
                    <a:pt x="923" y="4605"/>
                    <a:pt x="1231" y="4409"/>
                    <a:pt x="1231" y="4018"/>
                  </a:cubicBezTo>
                  <a:lnTo>
                    <a:pt x="1231" y="588"/>
                  </a:lnTo>
                  <a:cubicBezTo>
                    <a:pt x="1231" y="196"/>
                    <a:pt x="923" y="1"/>
                    <a:pt x="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953244" y="752214"/>
              <a:ext cx="20852" cy="9177"/>
            </a:xfrm>
            <a:custGeom>
              <a:avLst/>
              <a:gdLst/>
              <a:ahLst/>
              <a:cxnLst/>
              <a:rect l="l" t="t" r="r" b="b"/>
              <a:pathLst>
                <a:path w="2797" h="1231" extrusionOk="0">
                  <a:moveTo>
                    <a:pt x="784" y="1"/>
                  </a:moveTo>
                  <a:cubicBezTo>
                    <a:pt x="1" y="1"/>
                    <a:pt x="1" y="1231"/>
                    <a:pt x="784" y="1231"/>
                  </a:cubicBezTo>
                  <a:lnTo>
                    <a:pt x="2014" y="1231"/>
                  </a:lnTo>
                  <a:cubicBezTo>
                    <a:pt x="2797" y="1231"/>
                    <a:pt x="2797" y="1"/>
                    <a:pt x="20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0" name="Google Shape;1470;p42"/>
            <p:cNvGrpSpPr/>
            <p:nvPr/>
          </p:nvGrpSpPr>
          <p:grpSpPr>
            <a:xfrm>
              <a:off x="6645821" y="65474"/>
              <a:ext cx="598651" cy="833715"/>
              <a:chOff x="6645821" y="65474"/>
              <a:chExt cx="598651" cy="833715"/>
            </a:xfrm>
          </p:grpSpPr>
          <p:sp>
            <p:nvSpPr>
              <p:cNvPr id="1471" name="Google Shape;1471;p42"/>
              <p:cNvSpPr/>
              <p:nvPr/>
            </p:nvSpPr>
            <p:spPr>
              <a:xfrm>
                <a:off x="6645821" y="65474"/>
                <a:ext cx="598651" cy="833715"/>
              </a:xfrm>
              <a:custGeom>
                <a:avLst/>
                <a:gdLst/>
                <a:ahLst/>
                <a:cxnLst/>
                <a:rect l="l" t="t" r="r" b="b"/>
                <a:pathLst>
                  <a:path w="80302" h="111833" extrusionOk="0">
                    <a:moveTo>
                      <a:pt x="60394" y="0"/>
                    </a:moveTo>
                    <a:cubicBezTo>
                      <a:pt x="52192" y="0"/>
                      <a:pt x="51410" y="9469"/>
                      <a:pt x="48464" y="16180"/>
                    </a:cubicBezTo>
                    <a:cubicBezTo>
                      <a:pt x="45482" y="22704"/>
                      <a:pt x="43469" y="26879"/>
                      <a:pt x="34783" y="28109"/>
                    </a:cubicBezTo>
                    <a:cubicBezTo>
                      <a:pt x="26097" y="29377"/>
                      <a:pt x="20020" y="35267"/>
                      <a:pt x="22369" y="53459"/>
                    </a:cubicBezTo>
                    <a:cubicBezTo>
                      <a:pt x="23748" y="64942"/>
                      <a:pt x="22369" y="73330"/>
                      <a:pt x="15658" y="77840"/>
                    </a:cubicBezTo>
                    <a:cubicBezTo>
                      <a:pt x="9134" y="82351"/>
                      <a:pt x="1" y="97263"/>
                      <a:pt x="26544" y="111392"/>
                    </a:cubicBezTo>
                    <a:cubicBezTo>
                      <a:pt x="26544" y="111392"/>
                      <a:pt x="28721" y="111832"/>
                      <a:pt x="31761" y="111832"/>
                    </a:cubicBezTo>
                    <a:cubicBezTo>
                      <a:pt x="38087" y="111832"/>
                      <a:pt x="48153" y="109928"/>
                      <a:pt x="50142" y="98195"/>
                    </a:cubicBezTo>
                    <a:cubicBezTo>
                      <a:pt x="52938" y="80786"/>
                      <a:pt x="54653" y="77058"/>
                      <a:pt x="64607" y="68670"/>
                    </a:cubicBezTo>
                    <a:cubicBezTo>
                      <a:pt x="74560" y="60431"/>
                      <a:pt x="80301" y="54690"/>
                      <a:pt x="74560" y="41791"/>
                    </a:cubicBezTo>
                    <a:cubicBezTo>
                      <a:pt x="68782" y="28892"/>
                      <a:pt x="70348" y="27364"/>
                      <a:pt x="72845" y="16180"/>
                    </a:cubicBezTo>
                    <a:cubicBezTo>
                      <a:pt x="75306" y="4996"/>
                      <a:pt x="68782" y="0"/>
                      <a:pt x="603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2"/>
              <p:cNvSpPr/>
              <p:nvPr/>
            </p:nvSpPr>
            <p:spPr>
              <a:xfrm>
                <a:off x="6777834" y="177754"/>
                <a:ext cx="333514" cy="671740"/>
              </a:xfrm>
              <a:custGeom>
                <a:avLst/>
                <a:gdLst/>
                <a:ahLst/>
                <a:cxnLst/>
                <a:rect l="l" t="t" r="r" b="b"/>
                <a:pathLst>
                  <a:path w="44737" h="90106" extrusionOk="0">
                    <a:moveTo>
                      <a:pt x="44103" y="0"/>
                    </a:moveTo>
                    <a:cubicBezTo>
                      <a:pt x="43804" y="0"/>
                      <a:pt x="43469" y="187"/>
                      <a:pt x="43320" y="485"/>
                    </a:cubicBezTo>
                    <a:cubicBezTo>
                      <a:pt x="38362" y="16478"/>
                      <a:pt x="32285" y="30942"/>
                      <a:pt x="26544" y="43357"/>
                    </a:cubicBezTo>
                    <a:lnTo>
                      <a:pt x="24680" y="26730"/>
                    </a:lnTo>
                    <a:cubicBezTo>
                      <a:pt x="24680" y="26282"/>
                      <a:pt x="24382" y="26096"/>
                      <a:pt x="24046" y="26096"/>
                    </a:cubicBezTo>
                    <a:cubicBezTo>
                      <a:pt x="23748" y="26096"/>
                      <a:pt x="23450" y="26432"/>
                      <a:pt x="23450" y="26730"/>
                    </a:cubicBezTo>
                    <a:lnTo>
                      <a:pt x="25463" y="45519"/>
                    </a:lnTo>
                    <a:cubicBezTo>
                      <a:pt x="21735" y="53459"/>
                      <a:pt x="17858" y="60580"/>
                      <a:pt x="14428" y="66657"/>
                    </a:cubicBezTo>
                    <a:cubicBezTo>
                      <a:pt x="14279" y="66657"/>
                      <a:pt x="14130" y="66955"/>
                      <a:pt x="14130" y="67104"/>
                    </a:cubicBezTo>
                    <a:cubicBezTo>
                      <a:pt x="6189" y="81084"/>
                      <a:pt x="299" y="89024"/>
                      <a:pt x="150" y="89174"/>
                    </a:cubicBezTo>
                    <a:cubicBezTo>
                      <a:pt x="1" y="89323"/>
                      <a:pt x="1" y="89807"/>
                      <a:pt x="299" y="89956"/>
                    </a:cubicBezTo>
                    <a:cubicBezTo>
                      <a:pt x="448" y="90106"/>
                      <a:pt x="597" y="90106"/>
                      <a:pt x="746" y="90106"/>
                    </a:cubicBezTo>
                    <a:cubicBezTo>
                      <a:pt x="933" y="90106"/>
                      <a:pt x="1082" y="89956"/>
                      <a:pt x="1231" y="89807"/>
                    </a:cubicBezTo>
                    <a:cubicBezTo>
                      <a:pt x="1380" y="89658"/>
                      <a:pt x="7270" y="81718"/>
                      <a:pt x="15360" y="67589"/>
                    </a:cubicBezTo>
                    <a:lnTo>
                      <a:pt x="25165" y="64793"/>
                    </a:lnTo>
                    <a:cubicBezTo>
                      <a:pt x="25463" y="64793"/>
                      <a:pt x="25612" y="64308"/>
                      <a:pt x="25463" y="64010"/>
                    </a:cubicBezTo>
                    <a:cubicBezTo>
                      <a:pt x="25463" y="63711"/>
                      <a:pt x="25165" y="63562"/>
                      <a:pt x="24680" y="63562"/>
                    </a:cubicBezTo>
                    <a:lnTo>
                      <a:pt x="16143" y="66023"/>
                    </a:lnTo>
                    <a:cubicBezTo>
                      <a:pt x="19386" y="60282"/>
                      <a:pt x="22965" y="53609"/>
                      <a:pt x="26544" y="46004"/>
                    </a:cubicBezTo>
                    <a:lnTo>
                      <a:pt x="44252" y="37280"/>
                    </a:lnTo>
                    <a:cubicBezTo>
                      <a:pt x="44550" y="37131"/>
                      <a:pt x="44736" y="36684"/>
                      <a:pt x="44550" y="36348"/>
                    </a:cubicBezTo>
                    <a:cubicBezTo>
                      <a:pt x="44441" y="36130"/>
                      <a:pt x="44172" y="35991"/>
                      <a:pt x="43904" y="35991"/>
                    </a:cubicBezTo>
                    <a:cubicBezTo>
                      <a:pt x="43806" y="35991"/>
                      <a:pt x="43708" y="36010"/>
                      <a:pt x="43618" y="36050"/>
                    </a:cubicBezTo>
                    <a:lnTo>
                      <a:pt x="27476" y="44289"/>
                    </a:lnTo>
                    <a:cubicBezTo>
                      <a:pt x="33366" y="31688"/>
                      <a:pt x="39443" y="17112"/>
                      <a:pt x="44550" y="783"/>
                    </a:cubicBezTo>
                    <a:cubicBezTo>
                      <a:pt x="44736" y="485"/>
                      <a:pt x="44401" y="187"/>
                      <a:pt x="44103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2"/>
              <p:cNvSpPr/>
              <p:nvPr/>
            </p:nvSpPr>
            <p:spPr>
              <a:xfrm>
                <a:off x="6873720" y="526544"/>
                <a:ext cx="13904" cy="78658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0551" extrusionOk="0">
                    <a:moveTo>
                      <a:pt x="634" y="0"/>
                    </a:moveTo>
                    <a:cubicBezTo>
                      <a:pt x="336" y="0"/>
                      <a:pt x="0" y="299"/>
                      <a:pt x="0" y="746"/>
                    </a:cubicBezTo>
                    <a:lnTo>
                      <a:pt x="634" y="10066"/>
                    </a:lnTo>
                    <a:cubicBezTo>
                      <a:pt x="634" y="10401"/>
                      <a:pt x="932" y="10551"/>
                      <a:pt x="1268" y="10551"/>
                    </a:cubicBezTo>
                    <a:cubicBezTo>
                      <a:pt x="1715" y="10551"/>
                      <a:pt x="1864" y="10252"/>
                      <a:pt x="1864" y="9917"/>
                    </a:cubicBezTo>
                    <a:lnTo>
                      <a:pt x="1268" y="597"/>
                    </a:lnTo>
                    <a:cubicBezTo>
                      <a:pt x="1268" y="299"/>
                      <a:pt x="932" y="0"/>
                      <a:pt x="634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2"/>
              <p:cNvSpPr/>
              <p:nvPr/>
            </p:nvSpPr>
            <p:spPr>
              <a:xfrm>
                <a:off x="7078822" y="450794"/>
                <a:ext cx="83384" cy="43239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5800" extrusionOk="0">
                    <a:moveTo>
                      <a:pt x="10373" y="0"/>
                    </a:moveTo>
                    <a:cubicBezTo>
                      <a:pt x="10277" y="0"/>
                      <a:pt x="10183" y="19"/>
                      <a:pt x="10103" y="59"/>
                    </a:cubicBezTo>
                    <a:lnTo>
                      <a:pt x="448" y="4719"/>
                    </a:lnTo>
                    <a:cubicBezTo>
                      <a:pt x="150" y="4868"/>
                      <a:pt x="1" y="5166"/>
                      <a:pt x="150" y="5501"/>
                    </a:cubicBezTo>
                    <a:cubicBezTo>
                      <a:pt x="299" y="5651"/>
                      <a:pt x="448" y="5800"/>
                      <a:pt x="784" y="5800"/>
                    </a:cubicBezTo>
                    <a:lnTo>
                      <a:pt x="933" y="5800"/>
                    </a:lnTo>
                    <a:lnTo>
                      <a:pt x="10700" y="1289"/>
                    </a:lnTo>
                    <a:cubicBezTo>
                      <a:pt x="11035" y="1140"/>
                      <a:pt x="11185" y="655"/>
                      <a:pt x="11035" y="357"/>
                    </a:cubicBezTo>
                    <a:cubicBezTo>
                      <a:pt x="10926" y="138"/>
                      <a:pt x="10637" y="0"/>
                      <a:pt x="10373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2"/>
              <p:cNvSpPr/>
              <p:nvPr/>
            </p:nvSpPr>
            <p:spPr>
              <a:xfrm>
                <a:off x="7106614" y="94378"/>
                <a:ext cx="16125" cy="47533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76" extrusionOk="0">
                    <a:moveTo>
                      <a:pt x="1566" y="0"/>
                    </a:moveTo>
                    <a:cubicBezTo>
                      <a:pt x="1231" y="0"/>
                      <a:pt x="933" y="187"/>
                      <a:pt x="933" y="485"/>
                    </a:cubicBezTo>
                    <a:lnTo>
                      <a:pt x="150" y="5779"/>
                    </a:lnTo>
                    <a:cubicBezTo>
                      <a:pt x="1" y="6077"/>
                      <a:pt x="299" y="6375"/>
                      <a:pt x="634" y="6375"/>
                    </a:cubicBezTo>
                    <a:lnTo>
                      <a:pt x="783" y="6375"/>
                    </a:lnTo>
                    <a:cubicBezTo>
                      <a:pt x="933" y="6375"/>
                      <a:pt x="1231" y="6226"/>
                      <a:pt x="1231" y="5928"/>
                    </a:cubicBezTo>
                    <a:lnTo>
                      <a:pt x="2163" y="783"/>
                    </a:lnTo>
                    <a:cubicBezTo>
                      <a:pt x="2163" y="336"/>
                      <a:pt x="2014" y="0"/>
                      <a:pt x="1566" y="0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2"/>
              <p:cNvSpPr/>
              <p:nvPr/>
            </p:nvSpPr>
            <p:spPr>
              <a:xfrm>
                <a:off x="6904010" y="766110"/>
                <a:ext cx="63651" cy="21962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2946" extrusionOk="0">
                    <a:moveTo>
                      <a:pt x="7606" y="1"/>
                    </a:moveTo>
                    <a:lnTo>
                      <a:pt x="597" y="1715"/>
                    </a:lnTo>
                    <a:cubicBezTo>
                      <a:pt x="299" y="1715"/>
                      <a:pt x="1" y="2014"/>
                      <a:pt x="150" y="2498"/>
                    </a:cubicBezTo>
                    <a:cubicBezTo>
                      <a:pt x="150" y="2647"/>
                      <a:pt x="448" y="2946"/>
                      <a:pt x="784" y="2946"/>
                    </a:cubicBezTo>
                    <a:lnTo>
                      <a:pt x="933" y="2946"/>
                    </a:lnTo>
                    <a:lnTo>
                      <a:pt x="7904" y="1231"/>
                    </a:lnTo>
                    <a:cubicBezTo>
                      <a:pt x="8240" y="1082"/>
                      <a:pt x="8538" y="783"/>
                      <a:pt x="8389" y="485"/>
                    </a:cubicBezTo>
                    <a:cubicBezTo>
                      <a:pt x="8389" y="150"/>
                      <a:pt x="7904" y="1"/>
                      <a:pt x="7606" y="1"/>
                    </a:cubicBezTo>
                    <a:close/>
                  </a:path>
                </a:pathLst>
              </a:custGeom>
              <a:solidFill>
                <a:srgbClr val="DD8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7" name="Google Shape;1477;p42"/>
            <p:cNvSpPr/>
            <p:nvPr/>
          </p:nvSpPr>
          <p:spPr>
            <a:xfrm>
              <a:off x="6175582" y="639673"/>
              <a:ext cx="283767" cy="249750"/>
            </a:xfrm>
            <a:custGeom>
              <a:avLst/>
              <a:gdLst/>
              <a:ahLst/>
              <a:cxnLst/>
              <a:rect l="l" t="t" r="r" b="b"/>
              <a:pathLst>
                <a:path w="38064" h="33501" extrusionOk="0">
                  <a:moveTo>
                    <a:pt x="2123" y="1"/>
                  </a:moveTo>
                  <a:cubicBezTo>
                    <a:pt x="1480" y="1"/>
                    <a:pt x="963" y="154"/>
                    <a:pt x="634" y="483"/>
                  </a:cubicBezTo>
                  <a:cubicBezTo>
                    <a:pt x="448" y="818"/>
                    <a:pt x="299" y="968"/>
                    <a:pt x="299" y="1266"/>
                  </a:cubicBezTo>
                  <a:cubicBezTo>
                    <a:pt x="0" y="2981"/>
                    <a:pt x="4027" y="5329"/>
                    <a:pt x="7456" y="7007"/>
                  </a:cubicBezTo>
                  <a:cubicBezTo>
                    <a:pt x="11818" y="9057"/>
                    <a:pt x="15695" y="10735"/>
                    <a:pt x="15994" y="10921"/>
                  </a:cubicBezTo>
                  <a:cubicBezTo>
                    <a:pt x="17857" y="12785"/>
                    <a:pt x="19721" y="14947"/>
                    <a:pt x="21735" y="17259"/>
                  </a:cubicBezTo>
                  <a:cubicBezTo>
                    <a:pt x="19572" y="16513"/>
                    <a:pt x="13682" y="14463"/>
                    <a:pt x="9768" y="14463"/>
                  </a:cubicBezTo>
                  <a:cubicBezTo>
                    <a:pt x="7456" y="14463"/>
                    <a:pt x="6040" y="14947"/>
                    <a:pt x="5891" y="15879"/>
                  </a:cubicBezTo>
                  <a:cubicBezTo>
                    <a:pt x="5742" y="16961"/>
                    <a:pt x="7456" y="17893"/>
                    <a:pt x="10551" y="18526"/>
                  </a:cubicBezTo>
                  <a:cubicBezTo>
                    <a:pt x="13347" y="19068"/>
                    <a:pt x="16672" y="19182"/>
                    <a:pt x="19244" y="19182"/>
                  </a:cubicBezTo>
                  <a:cubicBezTo>
                    <a:pt x="21096" y="19182"/>
                    <a:pt x="22558" y="19123"/>
                    <a:pt x="23151" y="19123"/>
                  </a:cubicBezTo>
                  <a:cubicBezTo>
                    <a:pt x="24680" y="20838"/>
                    <a:pt x="25947" y="22702"/>
                    <a:pt x="27327" y="24417"/>
                  </a:cubicBezTo>
                  <a:lnTo>
                    <a:pt x="27327" y="24566"/>
                  </a:lnTo>
                  <a:cubicBezTo>
                    <a:pt x="26400" y="24324"/>
                    <a:pt x="24526" y="23897"/>
                    <a:pt x="22434" y="23897"/>
                  </a:cubicBezTo>
                  <a:cubicBezTo>
                    <a:pt x="20655" y="23897"/>
                    <a:pt x="18719" y="24206"/>
                    <a:pt x="17075" y="25199"/>
                  </a:cubicBezTo>
                  <a:cubicBezTo>
                    <a:pt x="16292" y="25498"/>
                    <a:pt x="15994" y="25982"/>
                    <a:pt x="15844" y="26281"/>
                  </a:cubicBezTo>
                  <a:cubicBezTo>
                    <a:pt x="15844" y="26430"/>
                    <a:pt x="15844" y="26765"/>
                    <a:pt x="16143" y="26914"/>
                  </a:cubicBezTo>
                  <a:cubicBezTo>
                    <a:pt x="16605" y="27267"/>
                    <a:pt x="17693" y="27421"/>
                    <a:pt x="19069" y="27421"/>
                  </a:cubicBezTo>
                  <a:cubicBezTo>
                    <a:pt x="21909" y="27421"/>
                    <a:pt x="25973" y="26763"/>
                    <a:pt x="28259" y="25833"/>
                  </a:cubicBezTo>
                  <a:lnTo>
                    <a:pt x="28408" y="25982"/>
                  </a:lnTo>
                  <a:lnTo>
                    <a:pt x="28408" y="25833"/>
                  </a:lnTo>
                  <a:cubicBezTo>
                    <a:pt x="29526" y="27362"/>
                    <a:pt x="30458" y="28778"/>
                    <a:pt x="31204" y="29859"/>
                  </a:cubicBezTo>
                  <a:lnTo>
                    <a:pt x="31204" y="30009"/>
                  </a:lnTo>
                  <a:lnTo>
                    <a:pt x="31390" y="29859"/>
                  </a:lnTo>
                  <a:cubicBezTo>
                    <a:pt x="32769" y="32022"/>
                    <a:pt x="33552" y="33289"/>
                    <a:pt x="33701" y="33289"/>
                  </a:cubicBezTo>
                  <a:cubicBezTo>
                    <a:pt x="33701" y="33395"/>
                    <a:pt x="33851" y="33500"/>
                    <a:pt x="33938" y="33500"/>
                  </a:cubicBezTo>
                  <a:cubicBezTo>
                    <a:pt x="33974" y="33500"/>
                    <a:pt x="34000" y="33482"/>
                    <a:pt x="34000" y="33438"/>
                  </a:cubicBezTo>
                  <a:cubicBezTo>
                    <a:pt x="34186" y="33438"/>
                    <a:pt x="34186" y="33289"/>
                    <a:pt x="34186" y="33289"/>
                  </a:cubicBezTo>
                  <a:lnTo>
                    <a:pt x="34186" y="32954"/>
                  </a:lnTo>
                  <a:cubicBezTo>
                    <a:pt x="34186" y="32954"/>
                    <a:pt x="33254" y="31574"/>
                    <a:pt x="31837" y="29561"/>
                  </a:cubicBezTo>
                  <a:cubicBezTo>
                    <a:pt x="32322" y="29077"/>
                    <a:pt x="33851" y="27846"/>
                    <a:pt x="36199" y="25833"/>
                  </a:cubicBezTo>
                  <a:cubicBezTo>
                    <a:pt x="37131" y="25050"/>
                    <a:pt x="37728" y="24118"/>
                    <a:pt x="37914" y="23335"/>
                  </a:cubicBezTo>
                  <a:cubicBezTo>
                    <a:pt x="38063" y="22553"/>
                    <a:pt x="37728" y="21919"/>
                    <a:pt x="37280" y="21621"/>
                  </a:cubicBezTo>
                  <a:cubicBezTo>
                    <a:pt x="37121" y="21560"/>
                    <a:pt x="36950" y="21530"/>
                    <a:pt x="36769" y="21530"/>
                  </a:cubicBezTo>
                  <a:cubicBezTo>
                    <a:pt x="36058" y="21530"/>
                    <a:pt x="35197" y="21989"/>
                    <a:pt x="34335" y="22851"/>
                  </a:cubicBezTo>
                  <a:cubicBezTo>
                    <a:pt x="32322" y="25199"/>
                    <a:pt x="31390" y="27362"/>
                    <a:pt x="30905" y="28443"/>
                  </a:cubicBezTo>
                  <a:cubicBezTo>
                    <a:pt x="30272" y="27362"/>
                    <a:pt x="29526" y="26430"/>
                    <a:pt x="28743" y="25199"/>
                  </a:cubicBezTo>
                  <a:cubicBezTo>
                    <a:pt x="29041" y="24566"/>
                    <a:pt x="29675" y="22702"/>
                    <a:pt x="31390" y="17110"/>
                  </a:cubicBezTo>
                  <a:cubicBezTo>
                    <a:pt x="31688" y="16029"/>
                    <a:pt x="31987" y="14947"/>
                    <a:pt x="32136" y="14016"/>
                  </a:cubicBezTo>
                  <a:cubicBezTo>
                    <a:pt x="32471" y="11667"/>
                    <a:pt x="31987" y="10921"/>
                    <a:pt x="31539" y="10921"/>
                  </a:cubicBezTo>
                  <a:cubicBezTo>
                    <a:pt x="31448" y="10889"/>
                    <a:pt x="31354" y="10872"/>
                    <a:pt x="31257" y="10872"/>
                  </a:cubicBezTo>
                  <a:cubicBezTo>
                    <a:pt x="30363" y="10872"/>
                    <a:pt x="29249" y="12243"/>
                    <a:pt x="28408" y="14463"/>
                  </a:cubicBezTo>
                  <a:cubicBezTo>
                    <a:pt x="27960" y="15581"/>
                    <a:pt x="27476" y="16811"/>
                    <a:pt x="27327" y="18191"/>
                  </a:cubicBezTo>
                  <a:cubicBezTo>
                    <a:pt x="27028" y="20241"/>
                    <a:pt x="27028" y="22105"/>
                    <a:pt x="27177" y="23186"/>
                  </a:cubicBezTo>
                  <a:cubicBezTo>
                    <a:pt x="26096" y="21919"/>
                    <a:pt x="25015" y="20390"/>
                    <a:pt x="23934" y="18974"/>
                  </a:cubicBezTo>
                  <a:lnTo>
                    <a:pt x="23748" y="18526"/>
                  </a:lnTo>
                  <a:cubicBezTo>
                    <a:pt x="23748" y="17743"/>
                    <a:pt x="23599" y="13233"/>
                    <a:pt x="23599" y="10921"/>
                  </a:cubicBezTo>
                  <a:cubicBezTo>
                    <a:pt x="23748" y="10288"/>
                    <a:pt x="23748" y="9654"/>
                    <a:pt x="23748" y="9057"/>
                  </a:cubicBezTo>
                  <a:cubicBezTo>
                    <a:pt x="24083" y="5329"/>
                    <a:pt x="24083" y="2682"/>
                    <a:pt x="22816" y="2533"/>
                  </a:cubicBezTo>
                  <a:cubicBezTo>
                    <a:pt x="22616" y="2493"/>
                    <a:pt x="22424" y="2473"/>
                    <a:pt x="22240" y="2473"/>
                  </a:cubicBezTo>
                  <a:cubicBezTo>
                    <a:pt x="20883" y="2473"/>
                    <a:pt x="19984" y="3559"/>
                    <a:pt x="19721" y="5628"/>
                  </a:cubicBezTo>
                  <a:cubicBezTo>
                    <a:pt x="19572" y="6410"/>
                    <a:pt x="19572" y="7342"/>
                    <a:pt x="19572" y="8424"/>
                  </a:cubicBezTo>
                  <a:cubicBezTo>
                    <a:pt x="19572" y="11220"/>
                    <a:pt x="20504" y="14016"/>
                    <a:pt x="21287" y="15879"/>
                  </a:cubicBezTo>
                  <a:cubicBezTo>
                    <a:pt x="19721" y="13866"/>
                    <a:pt x="18007" y="12002"/>
                    <a:pt x="16292" y="10437"/>
                  </a:cubicBezTo>
                  <a:cubicBezTo>
                    <a:pt x="16143" y="9803"/>
                    <a:pt x="13048" y="6410"/>
                    <a:pt x="10252" y="3913"/>
                  </a:cubicBezTo>
                  <a:cubicBezTo>
                    <a:pt x="7528" y="1557"/>
                    <a:pt x="4176" y="1"/>
                    <a:pt x="2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6740596" y="639673"/>
              <a:ext cx="283760" cy="249750"/>
            </a:xfrm>
            <a:custGeom>
              <a:avLst/>
              <a:gdLst/>
              <a:ahLst/>
              <a:cxnLst/>
              <a:rect l="l" t="t" r="r" b="b"/>
              <a:pathLst>
                <a:path w="38063" h="33501" extrusionOk="0">
                  <a:moveTo>
                    <a:pt x="35919" y="1"/>
                  </a:moveTo>
                  <a:cubicBezTo>
                    <a:pt x="33824" y="1"/>
                    <a:pt x="30386" y="1557"/>
                    <a:pt x="27662" y="3913"/>
                  </a:cubicBezTo>
                  <a:cubicBezTo>
                    <a:pt x="25015" y="6410"/>
                    <a:pt x="21921" y="9803"/>
                    <a:pt x="21585" y="10437"/>
                  </a:cubicBezTo>
                  <a:cubicBezTo>
                    <a:pt x="20057" y="12002"/>
                    <a:pt x="18342" y="13866"/>
                    <a:pt x="16627" y="15879"/>
                  </a:cubicBezTo>
                  <a:cubicBezTo>
                    <a:pt x="17559" y="14016"/>
                    <a:pt x="18342" y="11220"/>
                    <a:pt x="18491" y="8424"/>
                  </a:cubicBezTo>
                  <a:cubicBezTo>
                    <a:pt x="18491" y="7342"/>
                    <a:pt x="18491" y="6410"/>
                    <a:pt x="18342" y="5628"/>
                  </a:cubicBezTo>
                  <a:cubicBezTo>
                    <a:pt x="17915" y="3559"/>
                    <a:pt x="17141" y="2473"/>
                    <a:pt x="15816" y="2473"/>
                  </a:cubicBezTo>
                  <a:cubicBezTo>
                    <a:pt x="15637" y="2473"/>
                    <a:pt x="15448" y="2493"/>
                    <a:pt x="15248" y="2533"/>
                  </a:cubicBezTo>
                  <a:cubicBezTo>
                    <a:pt x="13831" y="2682"/>
                    <a:pt x="13980" y="5329"/>
                    <a:pt x="14129" y="9057"/>
                  </a:cubicBezTo>
                  <a:cubicBezTo>
                    <a:pt x="14316" y="9654"/>
                    <a:pt x="14316" y="10288"/>
                    <a:pt x="14316" y="10921"/>
                  </a:cubicBezTo>
                  <a:cubicBezTo>
                    <a:pt x="14465" y="13233"/>
                    <a:pt x="14316" y="17743"/>
                    <a:pt x="14129" y="18526"/>
                  </a:cubicBezTo>
                  <a:lnTo>
                    <a:pt x="14129" y="18974"/>
                  </a:lnTo>
                  <a:cubicBezTo>
                    <a:pt x="12899" y="20390"/>
                    <a:pt x="11818" y="21919"/>
                    <a:pt x="10886" y="23186"/>
                  </a:cubicBezTo>
                  <a:cubicBezTo>
                    <a:pt x="10886" y="22105"/>
                    <a:pt x="11035" y="20241"/>
                    <a:pt x="10737" y="18191"/>
                  </a:cubicBezTo>
                  <a:cubicBezTo>
                    <a:pt x="10401" y="16811"/>
                    <a:pt x="10103" y="15581"/>
                    <a:pt x="9656" y="14463"/>
                  </a:cubicBezTo>
                  <a:cubicBezTo>
                    <a:pt x="8647" y="12243"/>
                    <a:pt x="7668" y="10872"/>
                    <a:pt x="6801" y="10872"/>
                  </a:cubicBezTo>
                  <a:cubicBezTo>
                    <a:pt x="6708" y="10872"/>
                    <a:pt x="6615" y="10889"/>
                    <a:pt x="6524" y="10921"/>
                  </a:cubicBezTo>
                  <a:cubicBezTo>
                    <a:pt x="6077" y="10921"/>
                    <a:pt x="5443" y="11667"/>
                    <a:pt x="5928" y="14016"/>
                  </a:cubicBezTo>
                  <a:cubicBezTo>
                    <a:pt x="6077" y="14947"/>
                    <a:pt x="6226" y="16029"/>
                    <a:pt x="6524" y="17110"/>
                  </a:cubicBezTo>
                  <a:cubicBezTo>
                    <a:pt x="8239" y="22702"/>
                    <a:pt x="9022" y="24566"/>
                    <a:pt x="9320" y="25199"/>
                  </a:cubicBezTo>
                  <a:cubicBezTo>
                    <a:pt x="8388" y="26430"/>
                    <a:pt x="7605" y="27362"/>
                    <a:pt x="7009" y="28443"/>
                  </a:cubicBezTo>
                  <a:cubicBezTo>
                    <a:pt x="6673" y="27362"/>
                    <a:pt x="5741" y="25199"/>
                    <a:pt x="3728" y="22851"/>
                  </a:cubicBezTo>
                  <a:cubicBezTo>
                    <a:pt x="2867" y="21989"/>
                    <a:pt x="2005" y="21530"/>
                    <a:pt x="1294" y="21530"/>
                  </a:cubicBezTo>
                  <a:cubicBezTo>
                    <a:pt x="1113" y="21530"/>
                    <a:pt x="942" y="21560"/>
                    <a:pt x="783" y="21621"/>
                  </a:cubicBezTo>
                  <a:cubicBezTo>
                    <a:pt x="149" y="21919"/>
                    <a:pt x="0" y="22553"/>
                    <a:pt x="149" y="23335"/>
                  </a:cubicBezTo>
                  <a:cubicBezTo>
                    <a:pt x="149" y="24118"/>
                    <a:pt x="783" y="25050"/>
                    <a:pt x="1715" y="25833"/>
                  </a:cubicBezTo>
                  <a:cubicBezTo>
                    <a:pt x="4213" y="27846"/>
                    <a:pt x="5741" y="29077"/>
                    <a:pt x="6226" y="29561"/>
                  </a:cubicBezTo>
                  <a:cubicBezTo>
                    <a:pt x="4809" y="31574"/>
                    <a:pt x="3877" y="32954"/>
                    <a:pt x="3877" y="32954"/>
                  </a:cubicBezTo>
                  <a:cubicBezTo>
                    <a:pt x="3728" y="33103"/>
                    <a:pt x="3728" y="33103"/>
                    <a:pt x="3728" y="33289"/>
                  </a:cubicBezTo>
                  <a:lnTo>
                    <a:pt x="3877" y="33438"/>
                  </a:lnTo>
                  <a:cubicBezTo>
                    <a:pt x="3932" y="33482"/>
                    <a:pt x="3983" y="33500"/>
                    <a:pt x="4032" y="33500"/>
                  </a:cubicBezTo>
                  <a:cubicBezTo>
                    <a:pt x="4151" y="33500"/>
                    <a:pt x="4256" y="33395"/>
                    <a:pt x="4362" y="33289"/>
                  </a:cubicBezTo>
                  <a:cubicBezTo>
                    <a:pt x="4362" y="33289"/>
                    <a:pt x="5294" y="32022"/>
                    <a:pt x="6673" y="29859"/>
                  </a:cubicBezTo>
                  <a:lnTo>
                    <a:pt x="6673" y="30009"/>
                  </a:lnTo>
                  <a:lnTo>
                    <a:pt x="6860" y="29859"/>
                  </a:lnTo>
                  <a:cubicBezTo>
                    <a:pt x="7605" y="28778"/>
                    <a:pt x="8537" y="27362"/>
                    <a:pt x="9656" y="25833"/>
                  </a:cubicBezTo>
                  <a:lnTo>
                    <a:pt x="9656" y="25982"/>
                  </a:lnTo>
                  <a:lnTo>
                    <a:pt x="9805" y="25833"/>
                  </a:lnTo>
                  <a:cubicBezTo>
                    <a:pt x="11990" y="26763"/>
                    <a:pt x="16021" y="27421"/>
                    <a:pt x="18851" y="27421"/>
                  </a:cubicBezTo>
                  <a:cubicBezTo>
                    <a:pt x="20221" y="27421"/>
                    <a:pt x="21310" y="27267"/>
                    <a:pt x="21772" y="26914"/>
                  </a:cubicBezTo>
                  <a:cubicBezTo>
                    <a:pt x="22070" y="26765"/>
                    <a:pt x="22070" y="26430"/>
                    <a:pt x="22070" y="26281"/>
                  </a:cubicBezTo>
                  <a:cubicBezTo>
                    <a:pt x="22070" y="25982"/>
                    <a:pt x="21772" y="25498"/>
                    <a:pt x="20989" y="25199"/>
                  </a:cubicBezTo>
                  <a:cubicBezTo>
                    <a:pt x="19344" y="24206"/>
                    <a:pt x="17369" y="23897"/>
                    <a:pt x="15551" y="23897"/>
                  </a:cubicBezTo>
                  <a:cubicBezTo>
                    <a:pt x="13413" y="23897"/>
                    <a:pt x="11494" y="24324"/>
                    <a:pt x="10588" y="24566"/>
                  </a:cubicBezTo>
                  <a:lnTo>
                    <a:pt x="10737" y="24417"/>
                  </a:lnTo>
                  <a:cubicBezTo>
                    <a:pt x="11967" y="22702"/>
                    <a:pt x="13384" y="20838"/>
                    <a:pt x="14763" y="19123"/>
                  </a:cubicBezTo>
                  <a:cubicBezTo>
                    <a:pt x="15418" y="19123"/>
                    <a:pt x="16884" y="19182"/>
                    <a:pt x="18733" y="19182"/>
                  </a:cubicBezTo>
                  <a:cubicBezTo>
                    <a:pt x="21301" y="19182"/>
                    <a:pt x="24608" y="19068"/>
                    <a:pt x="27513" y="18526"/>
                  </a:cubicBezTo>
                  <a:cubicBezTo>
                    <a:pt x="30458" y="17893"/>
                    <a:pt x="32173" y="16961"/>
                    <a:pt x="32024" y="15879"/>
                  </a:cubicBezTo>
                  <a:cubicBezTo>
                    <a:pt x="31837" y="14947"/>
                    <a:pt x="30607" y="14463"/>
                    <a:pt x="28296" y="14463"/>
                  </a:cubicBezTo>
                  <a:cubicBezTo>
                    <a:pt x="24381" y="14463"/>
                    <a:pt x="18491" y="16513"/>
                    <a:pt x="16329" y="17259"/>
                  </a:cubicBezTo>
                  <a:cubicBezTo>
                    <a:pt x="18193" y="14947"/>
                    <a:pt x="20206" y="12785"/>
                    <a:pt x="22070" y="10921"/>
                  </a:cubicBezTo>
                  <a:cubicBezTo>
                    <a:pt x="22368" y="10735"/>
                    <a:pt x="26245" y="9057"/>
                    <a:pt x="30458" y="7007"/>
                  </a:cubicBezTo>
                  <a:cubicBezTo>
                    <a:pt x="34037" y="5329"/>
                    <a:pt x="38063" y="2981"/>
                    <a:pt x="37765" y="1266"/>
                  </a:cubicBezTo>
                  <a:cubicBezTo>
                    <a:pt x="37765" y="968"/>
                    <a:pt x="37615" y="818"/>
                    <a:pt x="37429" y="483"/>
                  </a:cubicBezTo>
                  <a:cubicBezTo>
                    <a:pt x="37100" y="154"/>
                    <a:pt x="36575" y="1"/>
                    <a:pt x="35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9" name="Google Shape;1479;p42"/>
            <p:cNvGrpSpPr/>
            <p:nvPr/>
          </p:nvGrpSpPr>
          <p:grpSpPr>
            <a:xfrm>
              <a:off x="6153627" y="168577"/>
              <a:ext cx="872958" cy="1042216"/>
              <a:chOff x="6153627" y="168577"/>
              <a:chExt cx="872958" cy="1042216"/>
            </a:xfrm>
          </p:grpSpPr>
          <p:sp>
            <p:nvSpPr>
              <p:cNvPr id="1480" name="Google Shape;1480;p42"/>
              <p:cNvSpPr/>
              <p:nvPr/>
            </p:nvSpPr>
            <p:spPr>
              <a:xfrm>
                <a:off x="6439981" y="168577"/>
                <a:ext cx="299139" cy="311216"/>
              </a:xfrm>
              <a:custGeom>
                <a:avLst/>
                <a:gdLst/>
                <a:ahLst/>
                <a:cxnLst/>
                <a:rect l="l" t="t" r="r" b="b"/>
                <a:pathLst>
                  <a:path w="40126" h="41746" extrusionOk="0">
                    <a:moveTo>
                      <a:pt x="19373" y="1"/>
                    </a:moveTo>
                    <a:cubicBezTo>
                      <a:pt x="8786" y="486"/>
                      <a:pt x="2262" y="6227"/>
                      <a:pt x="2262" y="6227"/>
                    </a:cubicBezTo>
                    <a:cubicBezTo>
                      <a:pt x="0" y="11641"/>
                      <a:pt x="4006" y="41745"/>
                      <a:pt x="8055" y="41745"/>
                    </a:cubicBezTo>
                    <a:cubicBezTo>
                      <a:pt x="8412" y="41745"/>
                      <a:pt x="8768" y="41512"/>
                      <a:pt x="9121" y="41009"/>
                    </a:cubicBezTo>
                    <a:cubicBezTo>
                      <a:pt x="12514" y="35901"/>
                      <a:pt x="18105" y="35268"/>
                      <a:pt x="20156" y="35119"/>
                    </a:cubicBezTo>
                    <a:cubicBezTo>
                      <a:pt x="22020" y="35268"/>
                      <a:pt x="27612" y="35901"/>
                      <a:pt x="31004" y="41009"/>
                    </a:cubicBezTo>
                    <a:cubicBezTo>
                      <a:pt x="31357" y="41512"/>
                      <a:pt x="31714" y="41745"/>
                      <a:pt x="32070" y="41745"/>
                    </a:cubicBezTo>
                    <a:cubicBezTo>
                      <a:pt x="36119" y="41745"/>
                      <a:pt x="40125" y="11641"/>
                      <a:pt x="37864" y="6227"/>
                    </a:cubicBezTo>
                    <a:cubicBezTo>
                      <a:pt x="37864" y="6227"/>
                      <a:pt x="31340" y="486"/>
                      <a:pt x="20752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2"/>
              <p:cNvSpPr/>
              <p:nvPr/>
            </p:nvSpPr>
            <p:spPr>
              <a:xfrm>
                <a:off x="6153627" y="214992"/>
                <a:ext cx="713153" cy="995802"/>
              </a:xfrm>
              <a:custGeom>
                <a:avLst/>
                <a:gdLst/>
                <a:ahLst/>
                <a:cxnLst/>
                <a:rect l="l" t="t" r="r" b="b"/>
                <a:pathLst>
                  <a:path w="95661" h="133575" extrusionOk="0">
                    <a:moveTo>
                      <a:pt x="76424" y="1"/>
                    </a:moveTo>
                    <a:cubicBezTo>
                      <a:pt x="76424" y="2"/>
                      <a:pt x="83879" y="38512"/>
                      <a:pt x="0" y="108709"/>
                    </a:cubicBezTo>
                    <a:cubicBezTo>
                      <a:pt x="2461" y="112437"/>
                      <a:pt x="17373" y="114301"/>
                      <a:pt x="17373" y="114301"/>
                    </a:cubicBezTo>
                    <a:cubicBezTo>
                      <a:pt x="17373" y="114301"/>
                      <a:pt x="18007" y="127982"/>
                      <a:pt x="20504" y="133574"/>
                    </a:cubicBezTo>
                    <a:cubicBezTo>
                      <a:pt x="27326" y="130480"/>
                      <a:pt x="93796" y="76424"/>
                      <a:pt x="95660" y="41605"/>
                    </a:cubicBezTo>
                    <a:cubicBezTo>
                      <a:pt x="95660" y="27327"/>
                      <a:pt x="91932" y="14279"/>
                      <a:pt x="76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2"/>
              <p:cNvSpPr/>
              <p:nvPr/>
            </p:nvSpPr>
            <p:spPr>
              <a:xfrm>
                <a:off x="6313432" y="214992"/>
                <a:ext cx="713153" cy="995802"/>
              </a:xfrm>
              <a:custGeom>
                <a:avLst/>
                <a:gdLst/>
                <a:ahLst/>
                <a:cxnLst/>
                <a:rect l="l" t="t" r="r" b="b"/>
                <a:pathLst>
                  <a:path w="95661" h="133575" extrusionOk="0">
                    <a:moveTo>
                      <a:pt x="19237" y="1"/>
                    </a:moveTo>
                    <a:lnTo>
                      <a:pt x="19237" y="1"/>
                    </a:lnTo>
                    <a:cubicBezTo>
                      <a:pt x="3728" y="14279"/>
                      <a:pt x="0" y="27327"/>
                      <a:pt x="0" y="41605"/>
                    </a:cubicBezTo>
                    <a:cubicBezTo>
                      <a:pt x="1864" y="76424"/>
                      <a:pt x="68334" y="130480"/>
                      <a:pt x="75156" y="133574"/>
                    </a:cubicBezTo>
                    <a:cubicBezTo>
                      <a:pt x="77654" y="127982"/>
                      <a:pt x="78288" y="114301"/>
                      <a:pt x="78288" y="114301"/>
                    </a:cubicBezTo>
                    <a:cubicBezTo>
                      <a:pt x="78288" y="114301"/>
                      <a:pt x="93200" y="112437"/>
                      <a:pt x="95660" y="108709"/>
                    </a:cubicBezTo>
                    <a:cubicBezTo>
                      <a:pt x="11782" y="38512"/>
                      <a:pt x="19236" y="2"/>
                      <a:pt x="192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2"/>
              <p:cNvSpPr/>
              <p:nvPr/>
            </p:nvSpPr>
            <p:spPr>
              <a:xfrm>
                <a:off x="6433689" y="976572"/>
                <a:ext cx="114844" cy="104445"/>
              </a:xfrm>
              <a:custGeom>
                <a:avLst/>
                <a:gdLst/>
                <a:ahLst/>
                <a:cxnLst/>
                <a:rect l="l" t="t" r="r" b="b"/>
                <a:pathLst>
                  <a:path w="15405" h="14010" extrusionOk="0">
                    <a:moveTo>
                      <a:pt x="14539" y="0"/>
                    </a:moveTo>
                    <a:cubicBezTo>
                      <a:pt x="14399" y="0"/>
                      <a:pt x="14257" y="62"/>
                      <a:pt x="14140" y="214"/>
                    </a:cubicBezTo>
                    <a:cubicBezTo>
                      <a:pt x="9630" y="4389"/>
                      <a:pt x="5156" y="8751"/>
                      <a:pt x="496" y="12927"/>
                    </a:cubicBezTo>
                    <a:cubicBezTo>
                      <a:pt x="0" y="13422"/>
                      <a:pt x="463" y="14009"/>
                      <a:pt x="902" y="14009"/>
                    </a:cubicBezTo>
                    <a:cubicBezTo>
                      <a:pt x="1024" y="14009"/>
                      <a:pt x="1144" y="13964"/>
                      <a:pt x="1242" y="13859"/>
                    </a:cubicBezTo>
                    <a:cubicBezTo>
                      <a:pt x="5902" y="9683"/>
                      <a:pt x="10412" y="5321"/>
                      <a:pt x="14923" y="960"/>
                    </a:cubicBezTo>
                    <a:cubicBezTo>
                      <a:pt x="15405" y="620"/>
                      <a:pt x="14982" y="0"/>
                      <a:pt x="14539" y="0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2"/>
              <p:cNvSpPr/>
              <p:nvPr/>
            </p:nvSpPr>
            <p:spPr>
              <a:xfrm>
                <a:off x="6380430" y="1032157"/>
                <a:ext cx="75348" cy="60997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8182" extrusionOk="0">
                    <a:moveTo>
                      <a:pt x="9248" y="0"/>
                    </a:moveTo>
                    <a:cubicBezTo>
                      <a:pt x="9113" y="0"/>
                      <a:pt x="8978" y="62"/>
                      <a:pt x="8870" y="214"/>
                    </a:cubicBezTo>
                    <a:cubicBezTo>
                      <a:pt x="6223" y="2675"/>
                      <a:pt x="3278" y="4874"/>
                      <a:pt x="482" y="7185"/>
                    </a:cubicBezTo>
                    <a:cubicBezTo>
                      <a:pt x="0" y="7554"/>
                      <a:pt x="424" y="8182"/>
                      <a:pt x="934" y="8182"/>
                    </a:cubicBezTo>
                    <a:cubicBezTo>
                      <a:pt x="1094" y="8182"/>
                      <a:pt x="1263" y="8120"/>
                      <a:pt x="1414" y="7968"/>
                    </a:cubicBezTo>
                    <a:cubicBezTo>
                      <a:pt x="4210" y="5806"/>
                      <a:pt x="7155" y="3607"/>
                      <a:pt x="9653" y="960"/>
                    </a:cubicBezTo>
                    <a:cubicBezTo>
                      <a:pt x="10106" y="620"/>
                      <a:pt x="9677" y="0"/>
                      <a:pt x="9248" y="0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2"/>
              <p:cNvSpPr/>
              <p:nvPr/>
            </p:nvSpPr>
            <p:spPr>
              <a:xfrm>
                <a:off x="6191424" y="991147"/>
                <a:ext cx="38915" cy="28232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3787" extrusionOk="0">
                    <a:moveTo>
                      <a:pt x="4413" y="1"/>
                    </a:moveTo>
                    <a:cubicBezTo>
                      <a:pt x="4313" y="1"/>
                      <a:pt x="4206" y="38"/>
                      <a:pt x="4101" y="123"/>
                    </a:cubicBezTo>
                    <a:cubicBezTo>
                      <a:pt x="2834" y="869"/>
                      <a:pt x="1753" y="1801"/>
                      <a:pt x="522" y="2584"/>
                    </a:cubicBezTo>
                    <a:cubicBezTo>
                      <a:pt x="0" y="2983"/>
                      <a:pt x="338" y="3787"/>
                      <a:pt x="807" y="3787"/>
                    </a:cubicBezTo>
                    <a:cubicBezTo>
                      <a:pt x="907" y="3787"/>
                      <a:pt x="1014" y="3750"/>
                      <a:pt x="1119" y="3665"/>
                    </a:cubicBezTo>
                    <a:cubicBezTo>
                      <a:pt x="2386" y="2919"/>
                      <a:pt x="3467" y="1987"/>
                      <a:pt x="4698" y="1204"/>
                    </a:cubicBezTo>
                    <a:cubicBezTo>
                      <a:pt x="5220" y="805"/>
                      <a:pt x="4882" y="1"/>
                      <a:pt x="4413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6670728" y="281207"/>
                <a:ext cx="81543" cy="217731"/>
              </a:xfrm>
              <a:custGeom>
                <a:avLst/>
                <a:gdLst/>
                <a:ahLst/>
                <a:cxnLst/>
                <a:rect l="l" t="t" r="r" b="b"/>
                <a:pathLst>
                  <a:path w="10938" h="29206" extrusionOk="0">
                    <a:moveTo>
                      <a:pt x="9838" y="1"/>
                    </a:moveTo>
                    <a:cubicBezTo>
                      <a:pt x="9531" y="1"/>
                      <a:pt x="9223" y="196"/>
                      <a:pt x="9223" y="588"/>
                    </a:cubicBezTo>
                    <a:cubicBezTo>
                      <a:pt x="9708" y="10057"/>
                      <a:pt x="4414" y="20160"/>
                      <a:pt x="201" y="28249"/>
                    </a:cubicBezTo>
                    <a:cubicBezTo>
                      <a:pt x="0" y="28753"/>
                      <a:pt x="427" y="29205"/>
                      <a:pt x="829" y="29205"/>
                    </a:cubicBezTo>
                    <a:cubicBezTo>
                      <a:pt x="1023" y="29205"/>
                      <a:pt x="1211" y="29100"/>
                      <a:pt x="1320" y="28846"/>
                    </a:cubicBezTo>
                    <a:cubicBezTo>
                      <a:pt x="5644" y="20458"/>
                      <a:pt x="10938" y="10355"/>
                      <a:pt x="10453" y="588"/>
                    </a:cubicBezTo>
                    <a:cubicBezTo>
                      <a:pt x="10453" y="196"/>
                      <a:pt x="10146" y="1"/>
                      <a:pt x="9838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2"/>
              <p:cNvSpPr/>
              <p:nvPr/>
            </p:nvSpPr>
            <p:spPr>
              <a:xfrm>
                <a:off x="6732068" y="336635"/>
                <a:ext cx="35873" cy="80581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0809" extrusionOk="0">
                    <a:moveTo>
                      <a:pt x="4048" y="1"/>
                    </a:moveTo>
                    <a:cubicBezTo>
                      <a:pt x="3794" y="1"/>
                      <a:pt x="3554" y="140"/>
                      <a:pt x="3493" y="460"/>
                    </a:cubicBezTo>
                    <a:cubicBezTo>
                      <a:pt x="2859" y="3703"/>
                      <a:pt x="1778" y="6834"/>
                      <a:pt x="212" y="9929"/>
                    </a:cubicBezTo>
                    <a:cubicBezTo>
                      <a:pt x="1" y="10378"/>
                      <a:pt x="483" y="10809"/>
                      <a:pt x="887" y="10809"/>
                    </a:cubicBezTo>
                    <a:cubicBezTo>
                      <a:pt x="1053" y="10809"/>
                      <a:pt x="1207" y="10736"/>
                      <a:pt x="1293" y="10562"/>
                    </a:cubicBezTo>
                    <a:cubicBezTo>
                      <a:pt x="2859" y="7431"/>
                      <a:pt x="4089" y="4188"/>
                      <a:pt x="4723" y="758"/>
                    </a:cubicBezTo>
                    <a:cubicBezTo>
                      <a:pt x="4811" y="294"/>
                      <a:pt x="4416" y="1"/>
                      <a:pt x="4048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2"/>
              <p:cNvSpPr/>
              <p:nvPr/>
            </p:nvSpPr>
            <p:spPr>
              <a:xfrm>
                <a:off x="6585383" y="560434"/>
                <a:ext cx="179934" cy="213101"/>
              </a:xfrm>
              <a:custGeom>
                <a:avLst/>
                <a:gdLst/>
                <a:ahLst/>
                <a:cxnLst/>
                <a:rect l="l" t="t" r="r" b="b"/>
                <a:pathLst>
                  <a:path w="24136" h="28585" extrusionOk="0">
                    <a:moveTo>
                      <a:pt x="892" y="0"/>
                    </a:moveTo>
                    <a:cubicBezTo>
                      <a:pt x="446" y="0"/>
                      <a:pt x="1" y="439"/>
                      <a:pt x="316" y="860"/>
                    </a:cubicBezTo>
                    <a:cubicBezTo>
                      <a:pt x="7623" y="10180"/>
                      <a:pt x="14930" y="19500"/>
                      <a:pt x="22833" y="28372"/>
                    </a:cubicBezTo>
                    <a:cubicBezTo>
                      <a:pt x="22982" y="28522"/>
                      <a:pt x="23140" y="28584"/>
                      <a:pt x="23287" y="28584"/>
                    </a:cubicBezTo>
                    <a:cubicBezTo>
                      <a:pt x="23765" y="28584"/>
                      <a:pt x="24136" y="27925"/>
                      <a:pt x="23765" y="27440"/>
                    </a:cubicBezTo>
                    <a:cubicBezTo>
                      <a:pt x="15862" y="18754"/>
                      <a:pt x="8704" y="9583"/>
                      <a:pt x="1397" y="263"/>
                    </a:cubicBezTo>
                    <a:cubicBezTo>
                      <a:pt x="1266" y="77"/>
                      <a:pt x="1079" y="0"/>
                      <a:pt x="892" y="0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2"/>
              <p:cNvSpPr/>
              <p:nvPr/>
            </p:nvSpPr>
            <p:spPr>
              <a:xfrm>
                <a:off x="6413985" y="771105"/>
                <a:ext cx="179658" cy="203917"/>
              </a:xfrm>
              <a:custGeom>
                <a:avLst/>
                <a:gdLst/>
                <a:ahLst/>
                <a:cxnLst/>
                <a:rect l="l" t="t" r="r" b="b"/>
                <a:pathLst>
                  <a:path w="24099" h="27353" extrusionOk="0">
                    <a:moveTo>
                      <a:pt x="899" y="0"/>
                    </a:moveTo>
                    <a:cubicBezTo>
                      <a:pt x="441" y="0"/>
                      <a:pt x="0" y="448"/>
                      <a:pt x="343" y="896"/>
                    </a:cubicBezTo>
                    <a:cubicBezTo>
                      <a:pt x="7016" y="10365"/>
                      <a:pt x="14919" y="18604"/>
                      <a:pt x="22711" y="27141"/>
                    </a:cubicBezTo>
                    <a:cubicBezTo>
                      <a:pt x="22851" y="27291"/>
                      <a:pt x="23010" y="27353"/>
                      <a:pt x="23163" y="27353"/>
                    </a:cubicBezTo>
                    <a:cubicBezTo>
                      <a:pt x="23661" y="27353"/>
                      <a:pt x="24099" y="26694"/>
                      <a:pt x="23643" y="26209"/>
                    </a:cubicBezTo>
                    <a:cubicBezTo>
                      <a:pt x="15851" y="17821"/>
                      <a:pt x="7948" y="9583"/>
                      <a:pt x="1424" y="263"/>
                    </a:cubicBezTo>
                    <a:cubicBezTo>
                      <a:pt x="1282" y="77"/>
                      <a:pt x="1089" y="0"/>
                      <a:pt x="899" y="0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2"/>
              <p:cNvSpPr/>
              <p:nvPr/>
            </p:nvSpPr>
            <p:spPr>
              <a:xfrm>
                <a:off x="6881697" y="951471"/>
                <a:ext cx="71225" cy="59856"/>
              </a:xfrm>
              <a:custGeom>
                <a:avLst/>
                <a:gdLst/>
                <a:ahLst/>
                <a:cxnLst/>
                <a:rect l="l" t="t" r="r" b="b"/>
                <a:pathLst>
                  <a:path w="9554" h="8029" extrusionOk="0">
                    <a:moveTo>
                      <a:pt x="991" y="0"/>
                    </a:moveTo>
                    <a:cubicBezTo>
                      <a:pt x="463" y="0"/>
                      <a:pt x="0" y="588"/>
                      <a:pt x="496" y="1083"/>
                    </a:cubicBezTo>
                    <a:cubicBezTo>
                      <a:pt x="3143" y="3395"/>
                      <a:pt x="5454" y="6042"/>
                      <a:pt x="8437" y="7906"/>
                    </a:cubicBezTo>
                    <a:cubicBezTo>
                      <a:pt x="8543" y="7992"/>
                      <a:pt x="8650" y="8029"/>
                      <a:pt x="8752" y="8029"/>
                    </a:cubicBezTo>
                    <a:cubicBezTo>
                      <a:pt x="9219" y="8029"/>
                      <a:pt x="9554" y="7249"/>
                      <a:pt x="9033" y="6974"/>
                    </a:cubicBezTo>
                    <a:cubicBezTo>
                      <a:pt x="6237" y="4960"/>
                      <a:pt x="3926" y="2463"/>
                      <a:pt x="1428" y="151"/>
                    </a:cubicBezTo>
                    <a:cubicBezTo>
                      <a:pt x="1290" y="46"/>
                      <a:pt x="1138" y="0"/>
                      <a:pt x="991" y="0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2"/>
              <p:cNvSpPr/>
              <p:nvPr/>
            </p:nvSpPr>
            <p:spPr>
              <a:xfrm>
                <a:off x="6844631" y="951583"/>
                <a:ext cx="45841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4933" extrusionOk="0">
                    <a:moveTo>
                      <a:pt x="1048" y="1"/>
                    </a:moveTo>
                    <a:cubicBezTo>
                      <a:pt x="502" y="1"/>
                      <a:pt x="0" y="679"/>
                      <a:pt x="510" y="1068"/>
                    </a:cubicBezTo>
                    <a:cubicBezTo>
                      <a:pt x="2038" y="2299"/>
                      <a:pt x="3455" y="3380"/>
                      <a:pt x="4834" y="4796"/>
                    </a:cubicBezTo>
                    <a:cubicBezTo>
                      <a:pt x="4969" y="4891"/>
                      <a:pt x="5110" y="4932"/>
                      <a:pt x="5244" y="4932"/>
                    </a:cubicBezTo>
                    <a:cubicBezTo>
                      <a:pt x="5743" y="4932"/>
                      <a:pt x="6148" y="4364"/>
                      <a:pt x="5766" y="3864"/>
                    </a:cubicBezTo>
                    <a:cubicBezTo>
                      <a:pt x="4387" y="2634"/>
                      <a:pt x="2821" y="1367"/>
                      <a:pt x="1442" y="136"/>
                    </a:cubicBezTo>
                    <a:cubicBezTo>
                      <a:pt x="1317" y="41"/>
                      <a:pt x="1181" y="1"/>
                      <a:pt x="1048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2"/>
              <p:cNvSpPr/>
              <p:nvPr/>
            </p:nvSpPr>
            <p:spPr>
              <a:xfrm>
                <a:off x="6335387" y="495330"/>
                <a:ext cx="21247" cy="85859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11517" extrusionOk="0">
                    <a:moveTo>
                      <a:pt x="1189" y="1"/>
                    </a:moveTo>
                    <a:cubicBezTo>
                      <a:pt x="936" y="1"/>
                      <a:pt x="695" y="140"/>
                      <a:pt x="634" y="459"/>
                    </a:cubicBezTo>
                    <a:cubicBezTo>
                      <a:pt x="0" y="4187"/>
                      <a:pt x="149" y="7580"/>
                      <a:pt x="1566" y="11159"/>
                    </a:cubicBezTo>
                    <a:cubicBezTo>
                      <a:pt x="1662" y="11412"/>
                      <a:pt x="1840" y="11517"/>
                      <a:pt x="2027" y="11517"/>
                    </a:cubicBezTo>
                    <a:cubicBezTo>
                      <a:pt x="2419" y="11517"/>
                      <a:pt x="2849" y="11055"/>
                      <a:pt x="2647" y="10525"/>
                    </a:cubicBezTo>
                    <a:cubicBezTo>
                      <a:pt x="1380" y="7431"/>
                      <a:pt x="1231" y="4187"/>
                      <a:pt x="1864" y="758"/>
                    </a:cubicBezTo>
                    <a:cubicBezTo>
                      <a:pt x="1953" y="294"/>
                      <a:pt x="1557" y="1"/>
                      <a:pt x="1189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2"/>
              <p:cNvSpPr/>
              <p:nvPr/>
            </p:nvSpPr>
            <p:spPr>
              <a:xfrm>
                <a:off x="6362069" y="594630"/>
                <a:ext cx="11399" cy="946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269" extrusionOk="0">
                    <a:moveTo>
                      <a:pt x="783" y="1"/>
                    </a:moveTo>
                    <a:cubicBezTo>
                      <a:pt x="0" y="1"/>
                      <a:pt x="0" y="1268"/>
                      <a:pt x="783" y="1268"/>
                    </a:cubicBezTo>
                    <a:cubicBezTo>
                      <a:pt x="1529" y="1268"/>
                      <a:pt x="1529" y="1"/>
                      <a:pt x="783" y="1"/>
                    </a:cubicBezTo>
                    <a:close/>
                  </a:path>
                </a:pathLst>
              </a:custGeom>
              <a:solidFill>
                <a:srgbClr val="94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4" name="Google Shape;1494;p42"/>
            <p:cNvSpPr/>
            <p:nvPr/>
          </p:nvSpPr>
          <p:spPr>
            <a:xfrm>
              <a:off x="7015179" y="548499"/>
              <a:ext cx="60035" cy="148138"/>
            </a:xfrm>
            <a:custGeom>
              <a:avLst/>
              <a:gdLst/>
              <a:ahLst/>
              <a:cxnLst/>
              <a:rect l="l" t="t" r="r" b="b"/>
              <a:pathLst>
                <a:path w="8053" h="19871" extrusionOk="0">
                  <a:moveTo>
                    <a:pt x="2797" y="0"/>
                  </a:moveTo>
                  <a:cubicBezTo>
                    <a:pt x="2461" y="0"/>
                    <a:pt x="2014" y="0"/>
                    <a:pt x="1529" y="783"/>
                  </a:cubicBezTo>
                  <a:cubicBezTo>
                    <a:pt x="1" y="3095"/>
                    <a:pt x="1082" y="12713"/>
                    <a:pt x="3393" y="19871"/>
                  </a:cubicBezTo>
                  <a:cubicBezTo>
                    <a:pt x="4810" y="16926"/>
                    <a:pt x="6525" y="14912"/>
                    <a:pt x="8053" y="10700"/>
                  </a:cubicBezTo>
                  <a:cubicBezTo>
                    <a:pt x="7755" y="7755"/>
                    <a:pt x="6823" y="4660"/>
                    <a:pt x="5108" y="2163"/>
                  </a:cubicBezTo>
                  <a:cubicBezTo>
                    <a:pt x="4325" y="783"/>
                    <a:pt x="3579" y="150"/>
                    <a:pt x="2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7143576" y="391996"/>
              <a:ext cx="63651" cy="172628"/>
            </a:xfrm>
            <a:custGeom>
              <a:avLst/>
              <a:gdLst/>
              <a:ahLst/>
              <a:cxnLst/>
              <a:rect l="l" t="t" r="r" b="b"/>
              <a:pathLst>
                <a:path w="8538" h="23156" extrusionOk="0">
                  <a:moveTo>
                    <a:pt x="5159" y="0"/>
                  </a:moveTo>
                  <a:cubicBezTo>
                    <a:pt x="3055" y="0"/>
                    <a:pt x="1252" y="3412"/>
                    <a:pt x="485" y="9325"/>
                  </a:cubicBezTo>
                  <a:lnTo>
                    <a:pt x="1" y="23156"/>
                  </a:lnTo>
                  <a:cubicBezTo>
                    <a:pt x="4064" y="20844"/>
                    <a:pt x="6860" y="17713"/>
                    <a:pt x="8091" y="14470"/>
                  </a:cubicBezTo>
                  <a:cubicBezTo>
                    <a:pt x="8389" y="11823"/>
                    <a:pt x="8538" y="9474"/>
                    <a:pt x="8389" y="7312"/>
                  </a:cubicBezTo>
                  <a:cubicBezTo>
                    <a:pt x="8091" y="2801"/>
                    <a:pt x="7009" y="154"/>
                    <a:pt x="5295" y="5"/>
                  </a:cubicBezTo>
                  <a:cubicBezTo>
                    <a:pt x="5249" y="2"/>
                    <a:pt x="5204" y="0"/>
                    <a:pt x="5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7296188" y="465391"/>
              <a:ext cx="40965" cy="39407"/>
            </a:xfrm>
            <a:custGeom>
              <a:avLst/>
              <a:gdLst/>
              <a:ahLst/>
              <a:cxnLst/>
              <a:rect l="l" t="t" r="r" b="b"/>
              <a:pathLst>
                <a:path w="5495" h="5286" extrusionOk="0">
                  <a:moveTo>
                    <a:pt x="4599" y="0"/>
                  </a:moveTo>
                  <a:cubicBezTo>
                    <a:pt x="4414" y="0"/>
                    <a:pt x="4228" y="77"/>
                    <a:pt x="4097" y="263"/>
                  </a:cubicBezTo>
                  <a:cubicBezTo>
                    <a:pt x="2979" y="1679"/>
                    <a:pt x="1749" y="3059"/>
                    <a:pt x="369" y="4289"/>
                  </a:cubicBezTo>
                  <a:cubicBezTo>
                    <a:pt x="0" y="4658"/>
                    <a:pt x="365" y="5285"/>
                    <a:pt x="840" y="5285"/>
                  </a:cubicBezTo>
                  <a:cubicBezTo>
                    <a:pt x="990" y="5285"/>
                    <a:pt x="1150" y="5223"/>
                    <a:pt x="1301" y="5072"/>
                  </a:cubicBezTo>
                  <a:cubicBezTo>
                    <a:pt x="2681" y="3842"/>
                    <a:pt x="3911" y="2425"/>
                    <a:pt x="5178" y="897"/>
                  </a:cubicBezTo>
                  <a:cubicBezTo>
                    <a:pt x="5495" y="448"/>
                    <a:pt x="5047" y="0"/>
                    <a:pt x="4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7038245" y="585811"/>
              <a:ext cx="9185" cy="27106"/>
            </a:xfrm>
            <a:custGeom>
              <a:avLst/>
              <a:gdLst/>
              <a:ahLst/>
              <a:cxnLst/>
              <a:rect l="l" t="t" r="r" b="b"/>
              <a:pathLst>
                <a:path w="1232" h="3636" extrusionOk="0">
                  <a:moveTo>
                    <a:pt x="616" y="0"/>
                  </a:moveTo>
                  <a:cubicBezTo>
                    <a:pt x="308" y="0"/>
                    <a:pt x="1" y="196"/>
                    <a:pt x="1" y="587"/>
                  </a:cubicBezTo>
                  <a:lnTo>
                    <a:pt x="1" y="3048"/>
                  </a:lnTo>
                  <a:cubicBezTo>
                    <a:pt x="1" y="3439"/>
                    <a:pt x="308" y="3635"/>
                    <a:pt x="616" y="3635"/>
                  </a:cubicBezTo>
                  <a:cubicBezTo>
                    <a:pt x="923" y="3635"/>
                    <a:pt x="1231" y="3439"/>
                    <a:pt x="1231" y="3048"/>
                  </a:cubicBezTo>
                  <a:lnTo>
                    <a:pt x="1231" y="587"/>
                  </a:lnTo>
                  <a:cubicBezTo>
                    <a:pt x="1231" y="196"/>
                    <a:pt x="923" y="0"/>
                    <a:pt x="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E90F2D-E59A-F2D3-0E7A-3534D32B09B0}"/>
              </a:ext>
            </a:extLst>
          </p:cNvPr>
          <p:cNvSpPr txBox="1"/>
          <p:nvPr/>
        </p:nvSpPr>
        <p:spPr>
          <a:xfrm>
            <a:off x="3132208" y="171937"/>
            <a:ext cx="508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ВИЧ как медицинская проблема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C881C-9F55-0D0A-4AF3-DC3CD27A141C}"/>
              </a:ext>
            </a:extLst>
          </p:cNvPr>
          <p:cNvSpPr txBox="1"/>
          <p:nvPr/>
        </p:nvSpPr>
        <p:spPr>
          <a:xfrm>
            <a:off x="4087446" y="1070708"/>
            <a:ext cx="42342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Ежедневно вирусом иммунодефицита человека (ВИЧ) заражаются 4 000 человек, 25% из которых </a:t>
            </a:r>
            <a:r>
              <a:rPr lang="ru-RU" sz="1600" dirty="0" smtClean="0"/>
              <a:t>–  </a:t>
            </a:r>
            <a:r>
              <a:rPr lang="ru-RU" sz="1600" dirty="0"/>
              <a:t>молодые люди в возрасте от 15 до 24 лет.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ВИЧ </a:t>
            </a:r>
            <a:r>
              <a:rPr lang="ru-RU" sz="1600" dirty="0"/>
              <a:t>по-прежнему остается одной из наиболее частых причин смерти, даже не считая инсульта, туберкулеза, малярии и преждевременной детской смертности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 сих пор не </a:t>
            </a:r>
            <a:r>
              <a:rPr lang="ru-RU" sz="1600" dirty="0" smtClean="0"/>
              <a:t>найдено </a:t>
            </a:r>
            <a:r>
              <a:rPr lang="ru-RU" sz="1600" dirty="0"/>
              <a:t>лекарство от этой болезни, а только профилактика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Незнание </a:t>
            </a:r>
            <a:r>
              <a:rPr lang="ru-RU" sz="1600" dirty="0"/>
              <a:t>о распространение </a:t>
            </a:r>
            <a:r>
              <a:rPr lang="ru-RU" sz="1600" dirty="0" err="1"/>
              <a:t>ВИЧа</a:t>
            </a:r>
            <a:r>
              <a:rPr lang="ru-RU" sz="1600" dirty="0"/>
              <a:t> и о мерах предосторожности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1836509-5254-D3EE-1A2C-B09181B4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62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IV Disease by Slidesgo">
  <a:themeElements>
    <a:clrScheme name="Simple Light">
      <a:dk1>
        <a:srgbClr val="D6473F"/>
      </a:dk1>
      <a:lt1>
        <a:srgbClr val="FFFAF3"/>
      </a:lt1>
      <a:dk2>
        <a:srgbClr val="13242C"/>
      </a:dk2>
      <a:lt2>
        <a:srgbClr val="E7DFD8"/>
      </a:lt2>
      <a:accent1>
        <a:srgbClr val="B7A89E"/>
      </a:accent1>
      <a:accent2>
        <a:srgbClr val="D6473F"/>
      </a:accent2>
      <a:accent3>
        <a:srgbClr val="FD8E65"/>
      </a:accent3>
      <a:accent4>
        <a:srgbClr val="FF867C"/>
      </a:accent4>
      <a:accent5>
        <a:srgbClr val="3F5477"/>
      </a:accent5>
      <a:accent6>
        <a:srgbClr val="FCC068"/>
      </a:accent6>
      <a:hlink>
        <a:srgbClr val="D647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5667</TotalTime>
  <Words>472</Words>
  <Application>Microsoft Office PowerPoint</Application>
  <PresentationFormat>Экран (16:9)</PresentationFormat>
  <Paragraphs>55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HIV Disease by Slidesgo</vt:lpstr>
      <vt:lpstr>Вич-инфекция как  медицинская и социальная проблема 21-го века</vt:lpstr>
      <vt:lpstr>Актуальность </vt:lpstr>
      <vt:lpstr>Проблема проекта</vt:lpstr>
      <vt:lpstr>01</vt:lpstr>
      <vt:lpstr>Задачи проекта</vt:lpstr>
      <vt:lpstr>Немного о ВИЧ</vt:lpstr>
      <vt:lpstr>Слайд 7</vt:lpstr>
      <vt:lpstr>Слайд 8</vt:lpstr>
      <vt:lpstr>Слайд 9</vt:lpstr>
      <vt:lpstr>Слайд 10</vt:lpstr>
      <vt:lpstr>Профилактика вич-инфекции </vt:lpstr>
      <vt:lpstr>Особенность лечения ВИЧ-инфекции заключается в:  необходимости ежедневного пожизненного приёма препаратов (как правило, не менее трёх);  контроле эффективности лечения у врача-инфекциониста;  наблюдении возможных нежелательных явлений, связанных с приёмом препаратов. 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DISEASE</dc:title>
  <dc:creator>Дарья</dc:creator>
  <cp:lastModifiedBy>B</cp:lastModifiedBy>
  <cp:revision>11</cp:revision>
  <dcterms:modified xsi:type="dcterms:W3CDTF">2024-11-29T05:59:29Z</dcterms:modified>
</cp:coreProperties>
</file>