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57" autoAdjust="0"/>
  </p:normalViewPr>
  <p:slideViewPr>
    <p:cSldViewPr>
      <p:cViewPr varScale="1">
        <p:scale>
          <a:sx n="89" d="100"/>
          <a:sy n="89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8305800" cy="150304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Выполнила студентка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группы ДО-181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 Карамышева Людмила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Белоярский,2020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3816424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</a:rPr>
              <a:t>Бюджетное учреждение профессионального образования 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Ханты-Мансийского автономного округа - </a:t>
            </a:r>
            <a:r>
              <a:rPr lang="ru-RU" sz="1800" dirty="0" err="1" smtClean="0">
                <a:solidFill>
                  <a:schemeClr val="bg1"/>
                </a:solidFill>
              </a:rPr>
              <a:t>Югры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«Белоярский политехнический  колледж»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Глобальное потепление и природные чрезвычайные ситуации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Глобального потепления не существует? А почему тогда в сентябр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525658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8964488" cy="51453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ЧС гидрологического характера вызываются: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-высоким уровнем воды — наводнения, при которых происходит затопление пониженных частей городов и населенных пунктов, посевов сельскохозяйственных культур, повреждение промышленных и транспортных объектов;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-низким уровнем воды, когда нарушается судоходство, водоснабжение городов и народнохозяйственных объектов, оросительных систем;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-селями (при прорыве завальных и моренных озер, угрожающих населенным пунктам, дорожным и другим сооружениям);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-снежными лавинами (при угрозе населенным пунктам, автомобильным и железным дорогам, линиям электропередачи, объектам промышленности и сельского хозяйства);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-ранним ледоставом и появлением льда на судоходных водоемах.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Гидрологические чрезвычайные ситуации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515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цунами,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сильные волнения на морях и океанах,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напор льдов и интенсивный их дрейф.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 стихийным бедствиям, связанным с гидрологическими природными явлениями, относятся :</a:t>
            </a:r>
            <a:endParaRPr lang="ru-RU" dirty="0"/>
          </a:p>
        </p:txBody>
      </p:sp>
      <p:pic>
        <p:nvPicPr>
          <p:cNvPr id="20484" name="Picture 4" descr="В чем секрет цунами? | Почему? | Яндекс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2561" y="3501008"/>
            <a:ext cx="4611439" cy="3024336"/>
          </a:xfrm>
          <a:prstGeom prst="rect">
            <a:avLst/>
          </a:prstGeom>
          <a:noFill/>
        </p:spPr>
      </p:pic>
      <p:pic>
        <p:nvPicPr>
          <p:cNvPr id="20486" name="Picture 6" descr="5 самых мощных цунами в истории — Рамблер/нов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336"/>
            <a:ext cx="4945480" cy="2928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Лесной пожар — это неконтролируемое распространение огня по лесному массиву. В любой ситуации даже небольшое возгорание может перерасти в стихийное бедствие. В настоящее время вероятность возгорания и масштабного распространения огня из-за природных факторов не превышает 20%. Большинство лесных пожаров спровоцировано деятельностью людей.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Пожары (лесные)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низовые,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верховые,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подземные пожары.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 стихийным бедствиям, связанным с лесными пожарами, относятся :</a:t>
            </a:r>
            <a:endParaRPr lang="ru-RU" dirty="0"/>
          </a:p>
        </p:txBody>
      </p:sp>
      <p:pic>
        <p:nvPicPr>
          <p:cNvPr id="18434" name="Picture 2" descr="На юге края бушуют лесные пож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4876800" cy="3257550"/>
          </a:xfrm>
          <a:prstGeom prst="rect">
            <a:avLst/>
          </a:prstGeom>
          <a:noFill/>
        </p:spPr>
      </p:pic>
      <p:pic>
        <p:nvPicPr>
          <p:cNvPr id="18436" name="Picture 4" descr="Лесные пожары – будьте осторожны!!! - Объявления - Новости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25" y="3717032"/>
            <a:ext cx="4486275" cy="2981326"/>
          </a:xfrm>
          <a:prstGeom prst="rect">
            <a:avLst/>
          </a:prstGeom>
          <a:noFill/>
        </p:spPr>
      </p:pic>
      <p:pic>
        <p:nvPicPr>
          <p:cNvPr id="18438" name="Picture 6" descr="Эксперты – о причинах масштабных пожаров этого лета в Сибири и на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3514208" cy="243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Эпидемии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Особо опасные инфекционные болезни животных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Спорадия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Особо опасные болезни растений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Эпифитотия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Массовые заболевания людей, животных, растений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410" name="AutoShape 2" descr="Эпидемии XXI века: от атипичной пневмонии до лихорадки Эб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Эпидемии XXI века: от атипичной пневмонии до лихорадки Эб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Эпидемии XXI века: от атипичной пневмонии до лихорадки Эб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Эпидемии XXI века: от атипичной пневмонии до лихорадки Эб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725" y="3356992"/>
            <a:ext cx="3645275" cy="3168352"/>
          </a:xfrm>
          <a:prstGeom prst="rect">
            <a:avLst/>
          </a:prstGeom>
          <a:noFill/>
        </p:spPr>
      </p:pic>
      <p:pic>
        <p:nvPicPr>
          <p:cNvPr id="17418" name="Picture 10" descr="Чем отличается пандемия от эпидемии? Врачи расшифровали сообщение ВО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89040"/>
            <a:ext cx="3067050" cy="1724025"/>
          </a:xfrm>
          <a:prstGeom prst="rect">
            <a:avLst/>
          </a:prstGeom>
          <a:noFill/>
        </p:spPr>
      </p:pic>
      <p:pic>
        <p:nvPicPr>
          <p:cNvPr id="17420" name="Picture 12" descr="😮 Самые известные эпидемии в мире | Интересные фак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869161"/>
            <a:ext cx="3375003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36912"/>
            <a:ext cx="8661648" cy="345638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 данным Всемирного фонда дикой природы при глобальном потеплении России, Канаде, странам Северной Европы и другим грозят распространение инфекций и высыхание плодородных земель.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Влияние глобального потепления на возникновение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природных чрезвычайных ситуаций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8" name="Picture 4" descr="Георгий Бовт о том, что стоит за борьбой с глобальным потеплением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365104"/>
            <a:ext cx="390525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064896" cy="367240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 результате потепления климата ожидаются рост количества осадков, расширение площадей заболоченных земель и увеличение числа подтопленных населенных пунктов.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Глобальное потепление влияет на возникновение природных чрезвычайных ситуаций</a:t>
            </a:r>
            <a:r>
              <a:rPr lang="ru-RU" b="1" dirty="0" smtClean="0">
                <a:solidFill>
                  <a:schemeClr val="bg1"/>
                </a:solidFill>
              </a:rPr>
              <a:t>, </a:t>
            </a:r>
            <a:r>
              <a:rPr lang="ru-RU" dirty="0" smtClean="0">
                <a:solidFill>
                  <a:schemeClr val="bg1"/>
                </a:solidFill>
              </a:rPr>
              <a:t>таких как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наводнения, сели, оползни, бури (пыльные, песчаные, снежные), ураганы, массовые заболевания и другие. В дальнейшем это влияние будет лишь усиливаться.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4" name="AutoShape 4" descr="Глобальное потепление — это глобальная пробл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Глобальное потепление — это глобальная пробл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Глобальное потепление — это глобальная пробл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Глобальное потепление — это глобальная пробл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2" name="Picture 12" descr="Глобальное потепление — это глобальная пробл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861048"/>
            <a:ext cx="5184575" cy="2808312"/>
          </a:xfrm>
          <a:prstGeom prst="rect">
            <a:avLst/>
          </a:prstGeom>
          <a:noFill/>
        </p:spPr>
      </p:pic>
      <p:pic>
        <p:nvPicPr>
          <p:cNvPr id="15362" name="Picture 2" descr="Arminfo: Замминистра: Армения в регионе является 4-ой в списке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5"/>
            <a:ext cx="4608512" cy="3072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Климат на Земле меняется. На процесс изменения климата в мире влияют как естественные, так и антропогенные факторы. Дальнейшее потепление климата приведёт к повышению уровня Мирового океана и сокращению площади суши, смещению природных зон, изменениям в мировой экономике (особенно в аграрном секторе), миграциям населения из неблагоприятных в дальнейшем для проживания территорий, вспышкам новых болезней, исчезновению многих видов флоры и фауны и другим последствиям.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Природная чрезвычайная ситуация - это обстановка на определенной территории, сложившаяся в результате опасного природного явления, катастрофы, стихийного или иного бедствия, которая может повлечь или повлекла за собой человеческие жертвы, ущерб здоровью людей или окружающей природной среде, а также значительные материальные потери и нарушение условий жизнедеятельности. Природные ЧС классифицируются по масштабам и по характеру источника; делятся на геологические, метеорологические, гидрологические, лесные пожары, массовые заболевания людей, животных, растений.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Глобальное потепление влияет на возникновение природных чрезвычайных ситуаций</a:t>
            </a:r>
            <a:r>
              <a:rPr lang="ru-RU" sz="3200" b="1" dirty="0" smtClean="0">
                <a:solidFill>
                  <a:schemeClr val="bg1"/>
                </a:solidFill>
              </a:rPr>
              <a:t>, </a:t>
            </a:r>
            <a:r>
              <a:rPr lang="ru-RU" sz="3200" dirty="0" smtClean="0">
                <a:solidFill>
                  <a:schemeClr val="bg1"/>
                </a:solidFill>
              </a:rPr>
              <a:t>таких как</a:t>
            </a:r>
            <a:r>
              <a:rPr lang="ru-RU" sz="3200" b="1" dirty="0" smtClean="0">
                <a:solidFill>
                  <a:schemeClr val="bg1"/>
                </a:solidFill>
              </a:rPr>
              <a:t> </a:t>
            </a:r>
            <a:r>
              <a:rPr lang="ru-RU" sz="3200" dirty="0" smtClean="0">
                <a:solidFill>
                  <a:schemeClr val="bg1"/>
                </a:solidFill>
              </a:rPr>
              <a:t>наводнения, сели, оползни, бури (пыльные, песчаные, снежные), ураганы, массовые заболевания и другие. В дальнейшем это влияние будет лишь усиливаться.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Заключение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66936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Цель работы:</a:t>
            </a:r>
            <a:r>
              <a:rPr lang="ru-RU" dirty="0" smtClean="0">
                <a:solidFill>
                  <a:schemeClr val="bg1"/>
                </a:solidFill>
              </a:rPr>
              <a:t> изучение влияния глобального потепления на возникновение природных чрезвычайных ситуаций на основе анализа источников.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Задачи: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- рассмотреть причины и последствия глобального потепления;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изучить природные чрезвычайные ситуации, их классификацию;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-выявить механизмы влияния глобального потепления на возникновение ЧС природного характера.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Объект исследования: глобальное потепление.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Предмет: влияние глобального потепления на возникновение природных чрезвычайных ситуаций.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Климату свойственно меняться. Ещё до появления человека на планете Земля климат изменялся: то наступали ледники, то происходило потепление.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Климатологи из крупнейших мировых исследовательских центров, собрав доступные архивы метеоданных из разных уголков земного шара, обработали их и привели к единой шкале. Получилось четыре ряда глобальных температур, начинающихся со второй половины XIX века.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Есть распространённое мнение, что глобальное потепление климата и его последствия угрожает нам из-за промышленного выделения тепла. То есть вся энергия, расходуемая в быту, промышленности и на транспорте, нагревает Землю и атмосферу. Однако, простейшие расчеты показывают, что обогрев Земли Солнцем выше результатов человеческой деятельности.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Причины изменения климата на Земле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Презентация на тему: &quot;Презентация &quot;Глобальное потеплени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736" y="2033464"/>
            <a:ext cx="4481264" cy="48245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5112568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Есть распространённое мнение, что глобальное потепление климата и его последствия угрожает нам из-за промышленного выделения тепла. То есть вся энергия, расходуемая в быту, промышленности и на транспорте, нагревает Землю и атмосферу. Однако, простейшие расчеты показывают, что обогрев Земли Солнцем выше результатов человеческой деятельности. </a:t>
            </a:r>
          </a:p>
          <a:p>
            <a:endParaRPr lang="ru-RU" dirty="0"/>
          </a:p>
        </p:txBody>
      </p:sp>
      <p:sp>
        <p:nvSpPr>
          <p:cNvPr id="26626" name="AutoShape 2" descr="Презентация на тему: &quot;Презентация &quot;Глобальное потеплени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Презентация на тему: &quot;Презентация &quot;Глобальное потеплени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Презентация на тему: &quot;Презентация &quot;Глобальное потеплени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9654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Вариации радиуса и вытянутости земной орбиты.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Колебания наклона земной оси.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Интенсивность космических лучей меняется при движении Солнечной системы по Галактике.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Изменение светимости Солнца.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Переполюсовка</a:t>
            </a:r>
            <a:r>
              <a:rPr lang="ru-RU" dirty="0" smtClean="0">
                <a:solidFill>
                  <a:schemeClr val="bg1"/>
                </a:solidFill>
              </a:rPr>
              <a:t> земного магнитного поля.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Парниковые газы в атмосфере удерживают инфракрасное излучение Земли, препятствуя его уходу в космос.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Изменения ландшафтов.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Падения астероидов, крупные вулканические извержения, ядерные взрывы на поверхности Земли.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Факторы, влияющих на изменение температуры обогрева Солнцем нашей планеты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Природная чрезвычайная ситуация – обстановка на определенной территории или акватории, сложившаяся в результате возникновения источника природной чрезвычайной ситуации, которая может повлечь или повлекла за собой человеческие жертвы, ущерб здоровью людей и (или) окружающей природной среде, значительные материальные потери и нарушение условий жизнедеятельности людей.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Природные чрезвычайные ситуации различают по масштабам и характеру источника возникновения (гидрологические, метеорологические, геологические, пожары, массовые заболевания), они характеризуются значительным поражением и гибелью людей, а также уничтожением материальных ценностей.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Природные чрезвычайные ситуации, их классификация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 стихийным бедствиям, связанным с геологическими природными явлениями, относятся 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-землетрясения,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-извержения вулканов,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-оползни,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сели,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-снежные лавины,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-обвалы,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-осадки земной поверхности в результате карстовых явлений.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Геологические чрезвычайные ситуации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 descr="Геологические Чрезвычайные Ситуации (2) - Рефер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492896"/>
            <a:ext cx="3456384" cy="2592288"/>
          </a:xfrm>
          <a:prstGeom prst="rect">
            <a:avLst/>
          </a:prstGeom>
          <a:noFill/>
        </p:spPr>
      </p:pic>
      <p:pic>
        <p:nvPicPr>
          <p:cNvPr id="24580" name="Picture 4" descr="Обвал: определение явления, причины, классификация, последств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84984"/>
            <a:ext cx="2987824" cy="227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24000"/>
            <a:ext cx="8784976" cy="533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Чрезвычайные ситуации метеорологического характера могут быть вызваны следующими причинами: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-ветром, в том числе бурей, ураганом, смерчем (при скорости 25 м/с и более, для арктических и дальневосточных морей — 30 м/с и более);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-сильным дождем (при количестве осадков 50 мм и более в течение 12 ч и более, а в горных, селевых и </a:t>
            </a:r>
            <a:r>
              <a:rPr lang="ru-RU" dirty="0" err="1" smtClean="0">
                <a:solidFill>
                  <a:schemeClr val="bg1"/>
                </a:solidFill>
              </a:rPr>
              <a:t>ливнеопасных</a:t>
            </a:r>
            <a:r>
              <a:rPr lang="ru-RU" dirty="0" smtClean="0">
                <a:solidFill>
                  <a:schemeClr val="bg1"/>
                </a:solidFill>
              </a:rPr>
              <a:t> районах — 30 мм и более за 12 ч);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-крупным градом (при диаметре градин 20 мм и более);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-сильным снегопадом (при количестве осадков 20 мм и более за 12 ч);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-сильными метелями (скорость ветра 15 м/с и более);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-пыльными бурями;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-заморозками (при понижении температуры воздуха в вегетационный период на поверхности почвы ниже О °С);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-сильными морозами или сильной жарой.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Метеорологические чрезвычайные ситуации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25922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Ураган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Буря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Смерч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 стихийным бедствиям, связанным с метеорологическими природными явлениями, относятся :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22530" name="Picture 2" descr="Ураган - Стихийные бедств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16832"/>
            <a:ext cx="4752528" cy="2520280"/>
          </a:xfrm>
          <a:prstGeom prst="rect">
            <a:avLst/>
          </a:prstGeom>
          <a:noFill/>
        </p:spPr>
      </p:pic>
      <p:pic>
        <p:nvPicPr>
          <p:cNvPr id="22532" name="Picture 4" descr="Ураганы, бури, смерч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536504" cy="2867398"/>
          </a:xfrm>
          <a:prstGeom prst="rect">
            <a:avLst/>
          </a:prstGeom>
          <a:noFill/>
        </p:spPr>
      </p:pic>
      <p:pic>
        <p:nvPicPr>
          <p:cNvPr id="22534" name="Picture 6" descr="Обои поле, Буря, смерч картинки на рабочий стол, раздел пейзажи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93096"/>
            <a:ext cx="3608702" cy="230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</TotalTime>
  <Words>943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Constantia</vt:lpstr>
      <vt:lpstr>Wingdings 2</vt:lpstr>
      <vt:lpstr>Бумажная</vt:lpstr>
      <vt:lpstr>Бюджетное учреждение профессионального образования  Ханты-Мансийского автономного округа - Югры  «Белоярский политехнический  колледж»  Глобальное потепление и природные чрезвычайные ситуации</vt:lpstr>
      <vt:lpstr>Презентация PowerPoint</vt:lpstr>
      <vt:lpstr>Причины изменения климата на Земле</vt:lpstr>
      <vt:lpstr>Презентация PowerPoint</vt:lpstr>
      <vt:lpstr>Факторы, влияющих на изменение температуры обогрева Солнцем нашей планеты: </vt:lpstr>
      <vt:lpstr>Природные чрезвычайные ситуации, их классификация</vt:lpstr>
      <vt:lpstr>Геологические чрезвычайные ситуации</vt:lpstr>
      <vt:lpstr>Метеорологические чрезвычайные ситуации</vt:lpstr>
      <vt:lpstr>К стихийным бедствиям, связанным с метеорологическими природными явлениями, относятся : </vt:lpstr>
      <vt:lpstr>Гидрологические чрезвычайные ситуации</vt:lpstr>
      <vt:lpstr>К стихийным бедствиям, связанным с гидрологическими природными явлениями, относятся :</vt:lpstr>
      <vt:lpstr>Пожары (лесные)</vt:lpstr>
      <vt:lpstr>К стихийным бедствиям, связанным с лесными пожарами, относятся :</vt:lpstr>
      <vt:lpstr>Массовые заболевания людей, животных, растений</vt:lpstr>
      <vt:lpstr>Влияние глобального потепления на возникновение природных чрезвычайных ситуаций </vt:lpstr>
      <vt:lpstr>Презентация PowerPoint</vt:lpstr>
      <vt:lpstr>Заключение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учреждение профессионального образования  Ханты-Мансийского автономного округа - Югры  «Белоярский политехнический  колледж» Глобальное потепление и природные чрезвычайные ситуации</dc:title>
  <dc:creator>Пользователь</dc:creator>
  <cp:lastModifiedBy>Егор</cp:lastModifiedBy>
  <cp:revision>9</cp:revision>
  <dcterms:created xsi:type="dcterms:W3CDTF">2020-04-02T09:54:13Z</dcterms:created>
  <dcterms:modified xsi:type="dcterms:W3CDTF">2020-04-08T19:56:03Z</dcterms:modified>
</cp:coreProperties>
</file>