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70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D75B8-F1F5-4D18-9CE7-22BCB15B7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05353"/>
            <a:ext cx="8791575" cy="622169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Бюджетное учреждение</a:t>
            </a:r>
            <a:br>
              <a:rPr lang="ru-RU" sz="2000" dirty="0"/>
            </a:br>
            <a:r>
              <a:rPr lang="ru-RU" sz="2000" dirty="0"/>
              <a:t>профессионального образования</a:t>
            </a:r>
            <a:br>
              <a:rPr lang="ru-RU" sz="2000" dirty="0"/>
            </a:br>
            <a:r>
              <a:rPr lang="ru-RU" sz="2000" dirty="0"/>
              <a:t>Ханты-Мансийского автономного округа – Югры</a:t>
            </a:r>
            <a:br>
              <a:rPr lang="ru-RU" sz="2000" dirty="0"/>
            </a:br>
            <a:r>
              <a:rPr lang="ru-RU" sz="2000" dirty="0"/>
              <a:t>«Белоярский политехнический колледж»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Проект на тему: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“Информационная безопасность современного человека”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Автор работы:</a:t>
            </a:r>
            <a:br>
              <a:rPr lang="ru-RU" sz="2000" dirty="0"/>
            </a:br>
            <a:r>
              <a:rPr lang="ru-RU" sz="2000" dirty="0" err="1"/>
              <a:t>Гелетей</a:t>
            </a:r>
            <a:r>
              <a:rPr lang="ru-RU" sz="2000" dirty="0"/>
              <a:t> Максим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2020 учебный год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2103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0B331-ACD2-4D56-BE54-58B0331F7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93" y="1035000"/>
            <a:ext cx="8449413" cy="478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5384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F4878-C435-4C1A-A02C-AF6E98C47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604" y="912330"/>
            <a:ext cx="9332536" cy="5033340"/>
          </a:xfrm>
        </p:spPr>
        <p:txBody>
          <a:bodyPr>
            <a:noAutofit/>
          </a:bodyPr>
          <a:lstStyle/>
          <a:p>
            <a:r>
              <a:rPr lang="ru-RU" sz="2000" dirty="0"/>
              <a:t>Социальные преступления в информационной сфере являются не менее значимым видом опасностей, поскольку могут быть направлены против личности, общества и государства. Примерам данного вида преступлений могут служить: мошеннические манипуляции с электронными деньгами, компьютерное хулиганство. В данный момент предотвращение подобных видов преступлений против общества и государства является одной из ключевых задач национальной политики безопасности. Это в большей степени связанно с активным развитием кибертерроризма и международной компьютерной преступности. Третий вид опасностей является наименее агрессивным, но не стоит недооценивать его значение. В первую очередь усиление влияния информационных технологий в политической борьбе обусловлено ослаблением государственного давления. Ключевую роль играет информация, а умение правильно распорядиться информационными ресурсами обеспечивает победу на политической арене в большинстве случаев. Все эти новые угрозы потребовали ответных мер. В России, в частности ,была разработана и принята «Доктрина информационной безопасности РФ». </a:t>
            </a:r>
          </a:p>
        </p:txBody>
      </p:sp>
    </p:spTree>
    <p:extLst>
      <p:ext uri="{BB962C8B-B14F-4D97-AF65-F5344CB8AC3E}">
        <p14:creationId xmlns:p14="http://schemas.microsoft.com/office/powerpoint/2010/main" val="400437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7B6F6-04B7-49E7-9FE9-60B2EBB16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591" y="624812"/>
            <a:ext cx="8612956" cy="5608375"/>
          </a:xfrm>
        </p:spPr>
        <p:txBody>
          <a:bodyPr>
            <a:normAutofit/>
          </a:bodyPr>
          <a:lstStyle/>
          <a:p>
            <a:r>
              <a:rPr lang="ru-RU" sz="2000" dirty="0"/>
              <a:t>В ней определены составляющие</a:t>
            </a:r>
            <a:br>
              <a:rPr lang="ru-RU" sz="2000" dirty="0"/>
            </a:br>
            <a:r>
              <a:rPr lang="ru-RU" sz="2000" dirty="0"/>
              <a:t>национальных интересов, основные угрозы, а также даны методы обеспечения информационной безопасности. Доктрина содержит в себе основные принципы государственной политики РФ в информационной сфере и служит основой для разработки целевых программ обеспечения информационной безопасности Российской Федерации. Стремление к информационному обществу порождает новые виды опасностей и угроз. Само же общество вынуждено реагировать на вызовы международной, национальной, общественной и личной безопасности. Речь идет о следующих методах: разработка международно-правовых соглашений, при помощи которых возможно осуществление контроль за производством и распространением информационного оружия, о координировании деятельности в борьбе с кибертерроризмом и международными компьютерными преступлениями, о защите интеллектуальной</a:t>
            </a:r>
            <a:br>
              <a:rPr lang="ru-RU" sz="2000" dirty="0"/>
            </a:br>
            <a:r>
              <a:rPr lang="ru-RU" sz="2000" dirty="0"/>
              <a:t>собственности и авторских прав на материалы, распространяемые в открытом доступе.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992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7F75-4DE2-4060-9FFF-21F8A2DA1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520" y="622742"/>
            <a:ext cx="8791575" cy="5184169"/>
          </a:xfrm>
        </p:spPr>
        <p:txBody>
          <a:bodyPr>
            <a:normAutofit/>
          </a:bodyPr>
          <a:lstStyle/>
          <a:p>
            <a:r>
              <a:rPr lang="ru-RU" sz="2000" dirty="0"/>
              <a:t>Необходимо разработать способы контроля за распространением по Интернету нецензурной и оскорбляющей общественную нравственность информации, недобросовестной рекламы,</a:t>
            </a:r>
            <a:br>
              <a:rPr lang="ru-RU" sz="2000" dirty="0"/>
            </a:br>
            <a:r>
              <a:rPr lang="ru-RU" sz="2000" dirty="0"/>
              <a:t>мошеннических операций и прочих материалов, оказывающих негативное воздействие на физическое, психическое и моральной здоровье людей. Следовательно, наиболее рациональным подходом к проблемам информационной безопасности является выявление субъектов информационных отношений и интересов этих субъектов, связанных с использованием информационных систем (ИС). Угрозы информационной безопасности – это обратная сторона использования информационных технологий. Быстрый процесс информатизации общества создает новый этап развития в современной науке. Исследования философов все больше направлены на изучение многогранных и сложных междисциплинарных объектов.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8787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D1247C-DA60-4FAB-AFA0-31F781E66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037" y="738541"/>
            <a:ext cx="8063925" cy="5380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41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3763C-0A58-40F0-96B6-561AA604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069" y="330512"/>
            <a:ext cx="8791575" cy="3402504"/>
          </a:xfrm>
        </p:spPr>
        <p:txBody>
          <a:bodyPr>
            <a:normAutofit/>
          </a:bodyPr>
          <a:lstStyle/>
          <a:p>
            <a:r>
              <a:rPr lang="ru-RU" sz="2000" dirty="0"/>
              <a:t>Обеспечение информационной безопасности является первоочередной задачей для</a:t>
            </a:r>
            <a:br>
              <a:rPr lang="ru-RU" sz="2000" dirty="0"/>
            </a:br>
            <a:r>
              <a:rPr lang="ru-RU" sz="2000" dirty="0"/>
              <a:t>современного общества. Это достаточно сложный и многофункциональный процесс, который</a:t>
            </a:r>
            <a:br>
              <a:rPr lang="ru-RU" sz="2000" dirty="0"/>
            </a:br>
            <a:r>
              <a:rPr lang="ru-RU" sz="2000" dirty="0"/>
              <a:t>зависит как от внешних, так и от внутренних факторов. Это объясняется тем, что на</a:t>
            </a:r>
            <a:br>
              <a:rPr lang="ru-RU" sz="2000" dirty="0"/>
            </a:br>
            <a:r>
              <a:rPr lang="ru-RU" sz="2000" dirty="0"/>
              <a:t>современном этапе развития общества информационные технологии приобретают все</a:t>
            </a:r>
            <a:br>
              <a:rPr lang="ru-RU" sz="2000" dirty="0"/>
            </a:br>
            <a:r>
              <a:rPr lang="ru-RU" sz="2000" dirty="0"/>
              <a:t>большую значимость в жизни не только отдельного человека, но и целого государства.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5EC0F-190A-428C-AB78-AF8F9599B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93" y="3429000"/>
            <a:ext cx="5457375" cy="291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8842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17D45-08E6-45AD-ABF6-4DB0171A5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569" y="725864"/>
            <a:ext cx="8791575" cy="597659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ЗАКЛЮЧЕНИЕ</a:t>
            </a:r>
            <a:br>
              <a:rPr lang="ru-RU" sz="2200" dirty="0"/>
            </a:br>
            <a:r>
              <a:rPr lang="ru-RU" sz="2200" dirty="0"/>
              <a:t>Таким образом, учитывая выше изложенное подведем итог:</a:t>
            </a:r>
            <a:br>
              <a:rPr lang="ru-RU" sz="2200" dirty="0"/>
            </a:br>
            <a:r>
              <a:rPr lang="ru-RU" sz="2200" dirty="0"/>
              <a:t>Я НАШЕЛ ИНФОМАЦИЮ об информационной безопасности современного человека, Понял ЧТО ТАКОЕ БЕЗОПАСНОСТЬ ,Узнал ВИДЫ ОПАСНОСТИ И КАКИЕ Необходимо разработать способы контроля ДЛЯ БЕЗОПАСНОСТИ, И СДЕЛАЛ выводы.</a:t>
            </a: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В результате моего исследования Я нашёл информацию о информационной безопасности современного человека, ЛЮДИ СТАЛИ ГРАМОТНЕЕ В СФЕРЕ ИНТЕРНЕТА , НАЧАЛИ БЕРЕЧЬ СВОЮ ЛИЧНУЮ ИНФОРМАЦИЮ И ЗНАЮТ КАК ДЕЙСТВОВАТЬ В ТОЙ ИЛИ ИНОЙ СИТУАЦИИ.</a:t>
            </a:r>
            <a:br>
              <a:rPr lang="ru-RU" sz="2200" dirty="0"/>
            </a:br>
            <a:r>
              <a:rPr lang="ru-RU" sz="2200" dirty="0"/>
              <a:t>повысился уровень знаний в этой области, и проявился интерес моих сверстников В ДАННОЙ ТЕМЕ.</a:t>
            </a:r>
            <a:br>
              <a:rPr lang="ru-RU" sz="2200" dirty="0"/>
            </a:br>
            <a:r>
              <a:rPr lang="ru-RU" sz="2200" dirty="0"/>
              <a:t>Гипотеза подтвердилась.</a:t>
            </a:r>
            <a:br>
              <a:rPr lang="ru-RU" sz="2200" dirty="0"/>
            </a:br>
            <a:br>
              <a:rPr lang="ru-RU" sz="2000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76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46F84-36A1-4ABC-BDB8-84B6A89D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9688BE-F864-465B-9EEA-D70A981FC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412" y="1905192"/>
            <a:ext cx="6095999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690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A2EC-C8A9-4165-9E60-45C6C66D2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396" y="0"/>
            <a:ext cx="8386712" cy="4515439"/>
          </a:xfrm>
        </p:spPr>
        <p:txBody>
          <a:bodyPr>
            <a:normAutofit/>
          </a:bodyPr>
          <a:lstStyle/>
          <a:p>
            <a:r>
              <a:rPr lang="ru-RU" sz="2000" dirty="0"/>
              <a:t>Актуальность: мне задумалось исследовать информационную безопасность современного человека, чтобы понять ЧТО ТАКОЕ БЕЗОПАСНОСТЬ, УЗНАТЬ ВИДЫ ОПАСНОСТИ, ПОНЯТЬ КАКИЕ СПОСОБЫ КОНТРОЛЯ НЕОБХОДИМЫ.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Я  думаю, что эта информация будет полезна для меня и моих сверстников.</a:t>
            </a:r>
            <a:br>
              <a:rPr lang="ru-RU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BD64B-64F8-46DB-BB0E-0C3B7750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16" y="2304037"/>
            <a:ext cx="6566400" cy="41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706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B609B-E47E-44F0-B3E1-192255CA5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178" y="612743"/>
            <a:ext cx="9898143" cy="647621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ПЛАН РАБОТЫ</a:t>
            </a:r>
            <a:br>
              <a:rPr lang="ru-RU" sz="2200" dirty="0"/>
            </a:br>
            <a:r>
              <a:rPr lang="ru-RU" sz="2200" dirty="0"/>
              <a:t>Из сложившейся ситуации мною была выдвинута цель исследования: исследовать информационную безопасность современного человека.</a:t>
            </a:r>
            <a:br>
              <a:rPr lang="ru-RU" sz="2200" dirty="0"/>
            </a:br>
            <a:r>
              <a:rPr lang="ru-RU" sz="2200" dirty="0"/>
              <a:t>•	Найти  информацию об информационной безопасности современного человека.</a:t>
            </a:r>
            <a:br>
              <a:rPr lang="ru-RU" sz="2200" dirty="0"/>
            </a:br>
            <a:r>
              <a:rPr lang="ru-RU" sz="2200" dirty="0"/>
              <a:t>•	Понять ЧТО ТАКОЕ БЕЗОПАСНОСТЬ </a:t>
            </a:r>
            <a:br>
              <a:rPr lang="ru-RU" sz="2200" dirty="0"/>
            </a:br>
            <a:r>
              <a:rPr lang="ru-RU" sz="2200" dirty="0"/>
              <a:t>•	Узнать ВИДЫ ОПАСНОСТИ </a:t>
            </a:r>
            <a:br>
              <a:rPr lang="ru-RU" sz="2200" dirty="0"/>
            </a:br>
            <a:r>
              <a:rPr lang="ru-RU" sz="2200" dirty="0"/>
              <a:t>•            КАКИЕ Необходимо разработать способы контроля ДЛЯ БЕЗОПАСНОСТИ</a:t>
            </a:r>
            <a:br>
              <a:rPr lang="ru-RU" sz="2200" dirty="0"/>
            </a:br>
            <a:r>
              <a:rPr lang="ru-RU" sz="2200" dirty="0"/>
              <a:t>•	Сделать выводы, обобщить полученные знания.</a:t>
            </a:r>
            <a:br>
              <a:rPr lang="ru-RU" sz="2200" dirty="0"/>
            </a:br>
            <a:r>
              <a:rPr lang="ru-RU" sz="2200" dirty="0"/>
              <a:t>Предполагаемый результат: в ходе работы я узнаю ,ЧТО ТАКОЕ БЕЗОПАСНОСТЬ, УЗНАЮ ВИДЫ ОПАСНОСТИ, ПОЙМУ КАКИЕ СПОСОБЫ КОНТРОЛЯ НЕОБХОДИМЫ. приобрету новые знания для себя.</a:t>
            </a:r>
            <a:br>
              <a:rPr lang="ru-RU" sz="2200" dirty="0"/>
            </a:br>
            <a:r>
              <a:rPr lang="ru-RU" sz="2200" dirty="0"/>
              <a:t>Методы: Изучение электронных ресурсов, поиск и отбор информации, обобщение полученных данных.</a:t>
            </a:r>
            <a:br>
              <a:rPr lang="ru-RU" sz="2200" dirty="0"/>
            </a:br>
            <a:r>
              <a:rPr lang="ru-RU" sz="2200" dirty="0"/>
              <a:t>Гипотеза: если найти информацию о информационной безопасности современного человека, то ЛЮДИ СТАНУТ ГРАМОТНЕЕ В СФЕРЕ ИНТЕРНЕТА , НАЧНУТ БЕРЕЧЬ СВОЮ ЛИЧНУЮ ИНФОРМАЦИЮ И БУДУТ ЗНАТЬ КАК ДЕЙСТВОВАТЬ В ТОЙ ИЛИ ИНОЙ СИТУАЦИИ.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675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3EA4B5-A99F-40DE-B99A-FFEDED4E5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182" y="531000"/>
            <a:ext cx="8702507" cy="57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476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62ECA-592A-4F11-9B3C-A33272A1A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311" y="490194"/>
            <a:ext cx="9068586" cy="5382705"/>
          </a:xfrm>
        </p:spPr>
        <p:txBody>
          <a:bodyPr>
            <a:normAutofit/>
          </a:bodyPr>
          <a:lstStyle/>
          <a:p>
            <a:r>
              <a:rPr lang="ru-RU" sz="2000" dirty="0"/>
              <a:t>Процесс информатизации является неотъемлемой частью современного информационного общества. Этот процесс порождает зависимость субъекта от глобального информационного пространства, которое, в свою очередь, связывает мир в единую общую систему. Государства в такой системе являются информационно взаимозависимыми, а сам субъект (общество или человек) ее неотъемлемая часть. Но процесс информатизации имеет и негативные последствия для общества, например, порождает опасности мирового уровня, связанные с обеспечением информационной безопасности (информационное оружие, информационная война и т.д.)</a:t>
            </a:r>
            <a:br>
              <a:rPr lang="ru-RU" sz="2000" dirty="0"/>
            </a:br>
            <a:r>
              <a:rPr lang="ru-RU" sz="2000" dirty="0"/>
              <a:t>В настоящее время обеспечение информационной безопасности является одной из приоритетных задач многих государств.</a:t>
            </a:r>
            <a:br>
              <a:rPr lang="ru-RU" sz="2000" dirty="0"/>
            </a:br>
            <a:br>
              <a:rPr lang="ru-RU" sz="2000" dirty="0"/>
            </a:b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055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7BE02-0FE0-4CAB-9CA8-5D828B3DE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114" y="-725864"/>
            <a:ext cx="8729221" cy="7583863"/>
          </a:xfrm>
        </p:spPr>
        <p:txBody>
          <a:bodyPr>
            <a:noAutofit/>
          </a:bodyPr>
          <a:lstStyle/>
          <a:p>
            <a:r>
              <a:rPr lang="ru-RU" sz="2000" dirty="0"/>
              <a:t>Ключевой составляющей термина «информационная безопасность» является само понятие безопасности. В каждой эпохе определение безопасности трактовалось по-разному. Изначально безопасность понималась через реализацию отношений природы и человека; все опасности казались непостижимыми и принимались беспрекословно. В древнегреческой философии считалось, что достичь абсолютной безопасности возможно только лишь во время деятельности, приносящей удовольствие. А единственная безопасная форма общего бытия – город-государство, основной целью которого является воспитание людей в духе благодеяния. На этапе религиозного мировоззрения безопасность принималась в качестве абсолютного блага. Немецкая классическая философия подразумевала пути достижения безопасности с помощью действия созидательных сил индивида – общения, разума, нравственности и труда, а сам индивид определялся как деятельное создающее себя культурно-историческое существо. Отсюда можно сделать вывод, что в каждом философском направлении, используются собственные критерии для оценки безопасности, а определение этому термину дается в зависимости от господствующего мировоззрения и культурно-исторической ситуации.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202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46669-7360-4D01-AA80-137B1001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006" y="1122362"/>
            <a:ext cx="8414993" cy="4807097"/>
          </a:xfrm>
        </p:spPr>
        <p:txBody>
          <a:bodyPr>
            <a:normAutofit/>
          </a:bodyPr>
          <a:lstStyle/>
          <a:p>
            <a:r>
              <a:rPr lang="ru-RU" sz="2000" dirty="0"/>
              <a:t>Согласно закону, в настоящее время безопасность – состояние защищенности жизненно важных интересов личности, общества и государства от внутренних и внешних угроз. Жизненно важные интересы при этом – это совокупность потребностей, удовлетворение которых надежно обеспечивает существование и возможности прогрессивного развития личности, общества и государства. Основной структурной оставляющей выделенных объектов безопасности является деятельность, основной предмет которой – информация. Наличие угроз личности, обществу, государству или интересам данных объектов позволяет ввести понятие информационная безопасность. Информационную безопасность в общем виде можно определить как невозможность</a:t>
            </a:r>
            <a:br>
              <a:rPr lang="ru-RU" sz="2000" dirty="0"/>
            </a:br>
            <a:r>
              <a:rPr lang="ru-RU" sz="2000" dirty="0"/>
              <a:t>нанесения вреда свойствам объекта безопасности, обусловливаемым информацией и информационной инфраструктурой.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304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E3EA8-A8DB-42FB-BB16-6233C3AF9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006" y="527901"/>
            <a:ext cx="9021452" cy="5750351"/>
          </a:xfrm>
        </p:spPr>
        <p:txBody>
          <a:bodyPr>
            <a:normAutofit/>
          </a:bodyPr>
          <a:lstStyle/>
          <a:p>
            <a:r>
              <a:rPr lang="ru-RU" sz="2000" dirty="0"/>
              <a:t>Из такого определения информационной безопасности можно выделить два важных следствия: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1. Трактовать проблемы, в основе которых лежит информационная безопасность, можно по-разному. Формулировка будет зависеть от категории субъекта. Ярким примером будет служить сопоставление государственных и учебных организаций. В первом случае, будет</a:t>
            </a:r>
            <a:br>
              <a:rPr lang="ru-RU" sz="2000" dirty="0"/>
            </a:br>
            <a:r>
              <a:rPr lang="ru-RU" sz="2000" dirty="0"/>
              <a:t>легче допустить перерыв в работе, чем раскрыть секретную информацию, а во втором –поддерживать стабильность в работе самой системы.</a:t>
            </a:r>
            <a:br>
              <a:rPr lang="ru-RU" sz="2000" dirty="0"/>
            </a:br>
            <a:r>
              <a:rPr lang="ru-RU" sz="2000" dirty="0"/>
              <a:t>2. Субъект информационных отношений может понести убытки или пострадать не только от несанкционированного доступа к информации, но и от сбоев, вызвавших перерыв в</a:t>
            </a:r>
            <a:br>
              <a:rPr lang="ru-RU" sz="2000" dirty="0"/>
            </a:br>
            <a:r>
              <a:rPr lang="ru-RU" sz="2000" dirty="0"/>
              <a:t>работе. Следовательно, понятие информационная безопасность нельзя свести только к защите от несанкционированного доступа к информации. Для некоторых организаций защита от несанкционированного доступа вообще не является ключевой позиций в политике информационной безопасности.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78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D1F6D-E4F3-4E81-876C-4875F6AF5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867839"/>
            <a:ext cx="9963642" cy="5344425"/>
          </a:xfrm>
        </p:spPr>
        <p:txBody>
          <a:bodyPr>
            <a:noAutofit/>
          </a:bodyPr>
          <a:lstStyle/>
          <a:p>
            <a:r>
              <a:rPr lang="ru-RU" sz="2000" dirty="0"/>
              <a:t>В ХХ в. возникла концепция «информационного общества», вследствие чего сформировалась проблема обеспечения информационной безопасности. В условиях мировой глобализации данная проблема приобретает международный, комплексный и междисциплинарный характер. Информационно-технический прогресс способствует и появлению новых видов опасностей. К наиболее значимым из них относят: информационное оружие, социальные преступления в IT сфере, а так же применение информационных технологий в политической борьбе. Первый вид опасностей способен нанести наибольший урон. Применяя такое оружие в мирное время, можно спровоцировать кризис в другой стране или вызвать протестные настроения общества по отношение к действующему политическому режиму. Следовательно,</a:t>
            </a:r>
            <a:br>
              <a:rPr lang="ru-RU" sz="2000" dirty="0"/>
            </a:br>
            <a:r>
              <a:rPr lang="ru-RU" sz="2000" dirty="0"/>
              <a:t>информационное оружие влияет не только на сознание и психику людей, но при этом оно способно изменить информационно-техническую составляющую общества. Примером информационного оружия могут служить компьютерные вирусы, которые способны вывести из строя системы управления, фальсификацию информации, логические бомбы и т.д.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5726286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50</TotalTime>
  <Words>1431</Words>
  <Application>Microsoft Office PowerPoint</Application>
  <PresentationFormat>Широкоэкранный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Tw Cen MT</vt:lpstr>
      <vt:lpstr>Контур</vt:lpstr>
      <vt:lpstr>Бюджетное учреждение профессионального образования Ханты-Мансийского автономного округа – Югры «Белоярский политехнический колледж»      Проект на тему:  “Информационная безопасность современного человека”  Автор работы: Гелетей Максим      2020 учебный год </vt:lpstr>
      <vt:lpstr>Актуальность: мне задумалось исследовать информационную безопасность современного человека, чтобы понять ЧТО ТАКОЕ БЕЗОПАСНОСТЬ, УЗНАТЬ ВИДЫ ОПАСНОСТИ, ПОНЯТЬ КАКИЕ СПОСОБЫ КОНТРОЛЯ НЕОБХОДИМЫ.   Я  думаю, что эта информация будет полезна для меня и моих сверстников.   </vt:lpstr>
      <vt:lpstr>ПЛАН РАБОТЫ Из сложившейся ситуации мною была выдвинута цель исследования: исследовать информационную безопасность современного человека. • Найти  информацию об информационной безопасности современного человека. • Понять ЧТО ТАКОЕ БЕЗОПАСНОСТЬ  • Узнать ВИДЫ ОПАСНОСТИ  •            КАКИЕ Необходимо разработать способы контроля ДЛЯ БЕЗОПАСНОСТИ • Сделать выводы, обобщить полученные знания. Предполагаемый результат: в ходе работы я узнаю ,ЧТО ТАКОЕ БЕЗОПАСНОСТЬ, УЗНАЮ ВИДЫ ОПАСНОСТИ, ПОЙМУ КАКИЕ СПОСОБЫ КОНТРОЛЯ НЕОБХОДИМЫ. приобрету новые знания для себя. Методы: Изучение электронных ресурсов, поиск и отбор информации, обобщение полученных данных. Гипотеза: если найти информацию о информационной безопасности современного человека, то ЛЮДИ СТАНУТ ГРАМОТНЕЕ В СФЕРЕ ИНТЕРНЕТА , НАЧНУТ БЕРЕЧЬ СВОЮ ЛИЧНУЮ ИНФОРМАЦИЮ И БУДУТ ЗНАТЬ КАК ДЕЙСТВОВАТЬ В ТОЙ ИЛИ ИНОЙ СИТУАЦИИ.  </vt:lpstr>
      <vt:lpstr>Презентация PowerPoint</vt:lpstr>
      <vt:lpstr>Процесс информатизации является неотъемлемой частью современного информационного общества. Этот процесс порождает зависимость субъекта от глобального информационного пространства, которое, в свою очередь, связывает мир в единую общую систему. Государства в такой системе являются информационно взаимозависимыми, а сам субъект (общество или человек) ее неотъемлемая часть. Но процесс информатизации имеет и негативные последствия для общества, например, порождает опасности мирового уровня, связанные с обеспечением информационной безопасности (информационное оружие, информационная война и т.д.) В настоящее время обеспечение информационной безопасности является одной из приоритетных задач многих государств.   </vt:lpstr>
      <vt:lpstr>Ключевой составляющей термина «информационная безопасность» является само понятие безопасности. В каждой эпохе определение безопасности трактовалось по-разному. Изначально безопасность понималась через реализацию отношений природы и человека; все опасности казались непостижимыми и принимались беспрекословно. В древнегреческой философии считалось, что достичь абсолютной безопасности возможно только лишь во время деятельности, приносящей удовольствие. А единственная безопасная форма общего бытия – город-государство, основной целью которого является воспитание людей в духе благодеяния. На этапе религиозного мировоззрения безопасность принималась в качестве абсолютного блага. Немецкая классическая философия подразумевала пути достижения безопасности с помощью действия созидательных сил индивида – общения, разума, нравственности и труда, а сам индивид определялся как деятельное создающее себя культурно-историческое существо. Отсюда можно сделать вывод, что в каждом философском направлении, используются собственные критерии для оценки безопасности, а определение этому термину дается в зависимости от господствующего мировоззрения и культурно-исторической ситуации. </vt:lpstr>
      <vt:lpstr>Согласно закону, в настоящее время безопасность – состояние защищенности жизненно важных интересов личности, общества и государства от внутренних и внешних угроз. Жизненно важные интересы при этом – это совокупность потребностей, удовлетворение которых надежно обеспечивает существование и возможности прогрессивного развития личности, общества и государства. Основной структурной оставляющей выделенных объектов безопасности является деятельность, основной предмет которой – информация. Наличие угроз личности, обществу, государству или интересам данных объектов позволяет ввести понятие информационная безопасность. Информационную безопасность в общем виде можно определить как невозможность нанесения вреда свойствам объекта безопасности, обусловливаемым информацией и информационной инфраструктурой. </vt:lpstr>
      <vt:lpstr>Из такого определения информационной безопасности можно выделить два важных следствия:  1. Трактовать проблемы, в основе которых лежит информационная безопасность, можно по-разному. Формулировка будет зависеть от категории субъекта. Ярким примером будет служить сопоставление государственных и учебных организаций. В первом случае, будет легче допустить перерыв в работе, чем раскрыть секретную информацию, а во втором –поддерживать стабильность в работе самой системы. 2. Субъект информационных отношений может понести убытки или пострадать не только от несанкционированного доступа к информации, но и от сбоев, вызвавших перерыв в работе. Следовательно, понятие информационная безопасность нельзя свести только к защите от несанкционированного доступа к информации. Для некоторых организаций защита от несанкционированного доступа вообще не является ключевой позиций в политике информационной безопасности. </vt:lpstr>
      <vt:lpstr>В ХХ в. возникла концепция «информационного общества», вследствие чего сформировалась проблема обеспечения информационной безопасности. В условиях мировой глобализации данная проблема приобретает международный, комплексный и междисциплинарный характер. Информационно-технический прогресс способствует и появлению новых видов опасностей. К наиболее значимым из них относят: информационное оружие, социальные преступления в IT сфере, а так же применение информационных технологий в политической борьбе. Первый вид опасностей способен нанести наибольший урон. Применяя такое оружие в мирное время, можно спровоцировать кризис в другой стране или вызвать протестные настроения общества по отношение к действующему политическому режиму. Следовательно, информационное оружие влияет не только на сознание и психику людей, но при этом оно способно изменить информационно-техническую составляющую общества. Примером информационного оружия могут служить компьютерные вирусы, которые способны вывести из строя системы управления, фальсификацию информации, логические бомбы и т.д. </vt:lpstr>
      <vt:lpstr>Презентация PowerPoint</vt:lpstr>
      <vt:lpstr>Социальные преступления в информационной сфере являются не менее значимым видом опасностей, поскольку могут быть направлены против личности, общества и государства. Примерам данного вида преступлений могут служить: мошеннические манипуляции с электронными деньгами, компьютерное хулиганство. В данный момент предотвращение подобных видов преступлений против общества и государства является одной из ключевых задач национальной политики безопасности. Это в большей степени связанно с активным развитием кибертерроризма и международной компьютерной преступности. Третий вид опасностей является наименее агрессивным, но не стоит недооценивать его значение. В первую очередь усиление влияния информационных технологий в политической борьбе обусловлено ослаблением государственного давления. Ключевую роль играет информация, а умение правильно распорядиться информационными ресурсами обеспечивает победу на политической арене в большинстве случаев. Все эти новые угрозы потребовали ответных мер. В России, в частности ,была разработана и принята «Доктрина информационной безопасности РФ». </vt:lpstr>
      <vt:lpstr>В ней определены составляющие национальных интересов, основные угрозы, а также даны методы обеспечения информационной безопасности. Доктрина содержит в себе основные принципы государственной политики РФ в информационной сфере и служит основой для разработки целевых программ обеспечения информационной безопасности Российской Федерации. Стремление к информационному обществу порождает новые виды опасностей и угроз. Само же общество вынуждено реагировать на вызовы международной, национальной, общественной и личной безопасности. Речь идет о следующих методах: разработка международно-правовых соглашений, при помощи которых возможно осуществление контроль за производством и распространением информационного оружия, о координировании деятельности в борьбе с кибертерроризмом и международными компьютерными преступлениями, о защите интеллектуальной собственности и авторских прав на материалы, распространяемые в открытом доступе. </vt:lpstr>
      <vt:lpstr>Необходимо разработать способы контроля за распространением по Интернету нецензурной и оскорбляющей общественную нравственность информации, недобросовестной рекламы, мошеннических операций и прочих материалов, оказывающих негативное воздействие на физическое, психическое и моральной здоровье людей. Следовательно, наиболее рациональным подходом к проблемам информационной безопасности является выявление субъектов информационных отношений и интересов этих субъектов, связанных с использованием информационных систем (ИС). Угрозы информационной безопасности – это обратная сторона использования информационных технологий. Быстрый процесс информатизации общества создает новый этап развития в современной науке. Исследования философов все больше направлены на изучение многогранных и сложных междисциплинарных объектов. </vt:lpstr>
      <vt:lpstr>Презентация PowerPoint</vt:lpstr>
      <vt:lpstr>Обеспечение информационной безопасности является первоочередной задачей для современного общества. Это достаточно сложный и многофункциональный процесс, который зависит как от внешних, так и от внутренних факторов. Это объясняется тем, что на современном этапе развития общества информационные технологии приобретают все большую значимость в жизни не только отдельного человека, но и целого государства. </vt:lpstr>
      <vt:lpstr>ЗАКЛЮЧЕНИЕ Таким образом, учитывая выше изложенное подведем итог: Я НАШЕЛ ИНФОМАЦИЮ об информационной безопасности современного человека, Понял ЧТО ТАКОЕ БЕЗОПАСНОСТЬ ,Узнал ВИДЫ ОПАСНОСТИ И КАКИЕ Необходимо разработать способы контроля ДЛЯ БЕЗОПАСНОСТИ, И СДЕЛАЛ выводы.   В результате моего исследования Я нашёл информацию о информационной безопасности современного человека, ЛЮДИ СТАЛИ ГРАМОТНЕЕ В СФЕРЕ ИНТЕРНЕТА , НАЧАЛИ БЕРЕЧЬ СВОЮ ЛИЧНУЮ ИНФОРМАЦИЮ И ЗНАЮТ КАК ДЕЙСТВОВАТЬ В ТОЙ ИЛИ ИНОЙ СИТУАЦИИ. повысился уровень знаний в этой области, и проявился интерес моих сверстников В ДАННОЙ ТЕМЕ. Гипотеза подтвердилась.   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профессионального образования Ханты-Мансийского автономного округа – Югры «Белоярский политехнический колледж»     Проект на тему:  “Информационная безопасность современного человека”  Автор работы: Гелетей Максим  2020 учебный год</dc:title>
  <dc:creator>NANA OGAVA</dc:creator>
  <cp:lastModifiedBy>NANA OGAVA</cp:lastModifiedBy>
  <cp:revision>7</cp:revision>
  <dcterms:created xsi:type="dcterms:W3CDTF">2020-04-01T18:07:48Z</dcterms:created>
  <dcterms:modified xsi:type="dcterms:W3CDTF">2020-04-01T18:59:16Z</dcterms:modified>
</cp:coreProperties>
</file>