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8.pikabu.ru/post_img/big/2017/04/23/12/14929788232903010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s8.pikabu.ru/post_img/big/2017/04/23/12/14929787312892287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презентация Взятие Берлин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076708" cy="604867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483768" y="764704"/>
            <a:ext cx="59046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Берлинская операция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абочий стол\презентация Взятие Берлин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842448" cy="58818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548680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Однако чем ближе советские ударные группы пробивались к центру города, тем ожесточённее становилось сопротивление. Бои шли за каждую улицу, за каждый дом. </a:t>
            </a:r>
            <a:endParaRPr lang="ru-RU" sz="2400" dirty="0"/>
          </a:p>
        </p:txBody>
      </p:sp>
      <p:pic>
        <p:nvPicPr>
          <p:cNvPr id="8" name="Рисунок 7" descr="Почему Запад не может простить Красной армии взятие Берлина Великая Отечественная война, Вторая мировая война, Союзники, Штурм Берлина, Сталин, Чперчиль, История, Длиннопост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924944"/>
            <a:ext cx="5822544" cy="348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абочий стол\презентация Взятие Берлин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842448" cy="58818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4077072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Вскоре в зоне видимости передовых советских частей, продвигавшихся к центру Берлина, показалось массивное серое здание, считавшееся символом Третьего рейха, — Рейхстаг. Бои за него развернули 150‑я и 171‑я стрелковые дивизии 3‑й ударной армии 1‑го Белорусского фронта. </a:t>
            </a:r>
            <a:endParaRPr lang="ru-RU" sz="24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48680"/>
            <a:ext cx="60271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абочий стол\презентация Взятие Берлин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842448" cy="58818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3284984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 3‑й ударной армии были изготовлены девять красных знамён  — по числу дивизий в армии — для водружения над Рейхстагом. Однако в передовых войсках трудно было найти бойца, который не мечтал бы водрузить красное полотнище в цитадели Германии. Десятки таких самодельных знамён вскоре появились на Рейхстаге — на колоннах здания, в его окнах, наконец, на крыше. </a:t>
            </a:r>
            <a:endParaRPr lang="ru-RU" sz="2400" dirty="0"/>
          </a:p>
        </p:txBody>
      </p:sp>
      <p:pic>
        <p:nvPicPr>
          <p:cNvPr id="8" name="Рисунок 7" descr="C:\Users\olo\Pictures\1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48680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абочий стол\презентация Взятие Берлин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842448" cy="58818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4221088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около 22:00 30 апреля 1945 года советские воины — сержант М. А. Егоров и младший сержант М. В. </a:t>
            </a:r>
            <a:r>
              <a:rPr lang="ru-RU" sz="2400" dirty="0" err="1" smtClean="0"/>
              <a:t>Кантария</a:t>
            </a:r>
            <a:r>
              <a:rPr lang="ru-RU" sz="2400" dirty="0" smtClean="0"/>
              <a:t> вместе с лейтенантом А. П. Берестом водрузили на крыше Рейхстага штурмовой флаг 150‑й стрелковой дивизии 79‑го стрелкового корпуса 3‑й ударной армии. </a:t>
            </a:r>
            <a:endParaRPr lang="ru-RU" sz="2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48680"/>
            <a:ext cx="39719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абочий стол\презентация Взятие Берлин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842448" cy="5881836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259632" y="4745322"/>
            <a:ext cx="72197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 целью признания особых заслуг перед Отечеством,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была разработана медаль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«За взятие Берлина».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Были награждены более миллиона человек.</a:t>
            </a:r>
          </a:p>
        </p:txBody>
      </p:sp>
      <p:pic>
        <p:nvPicPr>
          <p:cNvPr id="7" name="Рисунок 6" descr="Медаль «За взятие Берлина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836712"/>
            <a:ext cx="460851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абочий стол\презентация Взятие Берлин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842448" cy="5881836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267744" y="538808"/>
            <a:ext cx="6192688" cy="620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Итоги штурма Берлина и всей Берлинской операции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Активная фаза Берлинской операции продолжалась чуть больше двух недель.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Ее итоги таковы: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разгромлена крупная группировка гитлеровцев, командование вермахта практически лишилось управления оставшимися войсками;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пленена основная часть высшего руководства Германии, а также почти 380 тысяч солдат и офицеров;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получен опыт применения разных родов войск в городских боях;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внесен неоценимый вклад в советское военное искусство;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 разным оценкам, именно Берлинская операция разубедила руководство США и Британии начинать войну против СССР.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абочий стол\презентация Взятие Берлин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842448" cy="5881836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051720" y="492443"/>
            <a:ext cx="6984776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Берлинскую операцию называют «финальным аккордом» Великой Отечественной войны.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 стороны обоих участников конфликта в Берлинской операции участвовали: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около 3,5 миллиона человек,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52 тысячи орудий и минометов,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7750 танков,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почти 11 тысяч самолетов.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абочий стол\презентация Взятие Берлин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842448" cy="5881836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051720" y="1581614"/>
            <a:ext cx="64087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Helvetica"/>
              </a:rPr>
              <a:t>Красная Армия   Германские войска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Войск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Helvetica"/>
              </a:rPr>
              <a:t>2,5 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Helvetica"/>
              </a:rPr>
              <a:t>млн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Helvetica"/>
              </a:rPr>
              <a:t>                  около 1 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Helvetica"/>
              </a:rPr>
              <a:t>млн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Helvetica"/>
              </a:rPr>
              <a:t>Танков и САУ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Helvetica"/>
              </a:rPr>
              <a:t>6,2 тыс.                  1,5 тыс.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Helvetica"/>
              </a:rPr>
              <a:t>Самолётов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Helvetica"/>
              </a:rPr>
              <a:t>7,5 тыс.                  3,3 тыс.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абочий стол\презентация Взятие Берлин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842448" cy="5881836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843808" y="1082933"/>
            <a:ext cx="568863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Подготовка к Берлинской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операции  началась еще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апреле 1945-го года,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завершилась операция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разным данным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2-го мая или в момент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полной капитуляции Германии.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абочий стол\презентация Взятие Берлин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842448" cy="5881836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619672" y="4216259"/>
            <a:ext cx="75243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Helvetica" charset="-52"/>
              </a:rPr>
              <a:t>Перед наступлением было сделано всё возможное, чтобы каждый командир точно знал свою задачу, все детали операции прорабатывались в штабах на картах и макетах.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Интересные архивные фотографии: Берлин 1945 года (38 фото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48680"/>
            <a:ext cx="496367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абочий стол\презентация Взятие Берлин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842448" cy="5881836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4772670" cy="333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339752" y="476672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Утром 16 апреля передовые позиции врага были буквально сметены с лица земли советской </a:t>
            </a:r>
            <a:r>
              <a:rPr lang="ru-RU" sz="2400" dirty="0" smtClean="0"/>
              <a:t>артиллерией…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2996952"/>
            <a:ext cx="3096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…вспыхнули </a:t>
            </a:r>
            <a:r>
              <a:rPr lang="ru-RU" sz="2400" dirty="0" smtClean="0"/>
              <a:t>140 прожекторов, расположенных через каждые 200 метров. Более 100 миллиардов свечей освещали поле боя, ослепляя </a:t>
            </a:r>
            <a:r>
              <a:rPr lang="ru-RU" sz="2400" dirty="0" smtClean="0"/>
              <a:t>противника…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абочий стол\презентация Взятие Берлин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842448" cy="58818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47664" y="4005064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Благодаря разведывательной авиации в распоряжении командования было около 15-и тысяч фотоснимков, по которым был создан подробный макет Берлина и окрестностей.</a:t>
            </a:r>
            <a:endParaRPr lang="ru-RU" sz="2800" dirty="0"/>
          </a:p>
        </p:txBody>
      </p:sp>
      <p:pic>
        <p:nvPicPr>
          <p:cNvPr id="9" name="Рисунок 8" descr="Интересные архивные фотографии: Берлин 1945 года (38 фото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04664"/>
            <a:ext cx="578166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абочий стол\презентация Взятие Берлин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842448" cy="58818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476672"/>
            <a:ext cx="5436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Окончательный план Берлинской операции утвердили 1 апреля на совещании у Сталина с участием Жукова, Конева и начальника Генштаба Алексея Антонова.</a:t>
            </a:r>
            <a:endParaRPr lang="ru-RU" sz="24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1225" y="2420888"/>
            <a:ext cx="6381257" cy="395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абочий стол\презентация Взятие Берлин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842448" cy="58818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4509120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Войска 1-го Украинского фронта осуществляли стремительный маневр по выходу к Берлину с юга и запада. 25 апреля войска 1-го Украинского и 1-го Белорусского фронтов соединились западнее Берлина</a:t>
            </a:r>
            <a:endParaRPr lang="ru-RU" sz="2400" dirty="0"/>
          </a:p>
        </p:txBody>
      </p:sp>
      <p:pic>
        <p:nvPicPr>
          <p:cNvPr id="7" name="Рисунок 6" descr="Почему Запад не может простить Красной армии взятие Берлина Великая Отечественная война, Вторая мировая война, Союзники, Штурм Берлина, Сталин, Чперчиль, История, Длиннопост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48680"/>
            <a:ext cx="60486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271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Кашкарова</dc:creator>
  <cp:lastModifiedBy>olo</cp:lastModifiedBy>
  <cp:revision>15</cp:revision>
  <dcterms:created xsi:type="dcterms:W3CDTF">2020-04-20T04:21:24Z</dcterms:created>
  <dcterms:modified xsi:type="dcterms:W3CDTF">2020-04-20T07:00:00Z</dcterms:modified>
</cp:coreProperties>
</file>