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Old Standard TT" charset="-52"/>
      <p:regular r:id="rId10"/>
      <p:bold r:id="rId11"/>
      <p: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7" d="100"/>
          <a:sy n="147" d="100"/>
        </p:scale>
        <p:origin x="-59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dc0be0c5dc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dc0be0c5dc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dc0be0c5dc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dc0be0c5dc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dc0be0c5dc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dc0be0c5dc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dc0be0c5dc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dc0be0c5dc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dc0be0c5dc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dc0be0c5dc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dc0be0c5dc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dc0be0c5dc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93175" y="0"/>
            <a:ext cx="8973300" cy="146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4780" b="1" dirty="0">
              <a:highlight>
                <a:schemeClr val="lt1"/>
              </a:highlight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4780" b="1" dirty="0">
                <a:highlight>
                  <a:schemeClr val="lt1"/>
                </a:highlight>
                <a:latin typeface="Old Standard TT"/>
                <a:ea typeface="Old Standard TT"/>
                <a:cs typeface="Old Standard TT"/>
                <a:sym typeface="Old Standard TT"/>
              </a:rPr>
              <a:t>Рекомендации родителям при ситуации буллинга.</a:t>
            </a:r>
            <a:endParaRPr sz="4780" b="1" dirty="0">
              <a:highlight>
                <a:schemeClr val="lt1"/>
              </a:highlight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6528" y="1407000"/>
            <a:ext cx="7347626" cy="3736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0"/>
            <a:ext cx="8520599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37617" y="0"/>
            <a:ext cx="702337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65225" y="372725"/>
            <a:ext cx="9038400" cy="536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1400" b="1">
                <a:highlight>
                  <a:srgbClr val="FFE599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Как помочь  ребенку, если сверстники намеренно оскорбляют, унижают, преследуют его в социальных сетях </a:t>
            </a:r>
            <a:endParaRPr sz="1400" b="1">
              <a:highlight>
                <a:srgbClr val="FFE599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ru" sz="1400" b="1">
                <a:highlight>
                  <a:srgbClr val="FFE599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(или через смс, ммс).</a:t>
            </a:r>
            <a:endParaRPr sz="1400" b="1">
              <a:highlight>
                <a:srgbClr val="FFE599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endParaRPr sz="109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ru" sz="1100" b="1">
                <a:highlight>
                  <a:srgbClr val="FFF2CC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Необходимо показать ребенку, что Вы готовы помочь (КАК: разговаривать о причинах, сказать ребенку, что Вы собираетесь предпринять, так как. он может переживать, что вы своими действиями сделаете еще хуже).</a:t>
            </a:r>
            <a:endParaRPr sz="1100" b="1">
              <a:highlight>
                <a:srgbClr val="FFF2CC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ru" sz="1100" b="1">
                <a:highlight>
                  <a:srgbClr val="FFF2CC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Помочь избежать депрессии и снижения самооценки (КАК: неоднократно повторяя, что ребенок не виноват в происходящем, что на его месте может оказаться любой ребенок или даже взрослый, что все растерялись бы, оказавшись на его месте, и не знали, как противостоять, что Вы своему ребенку верите и будете помогать, что готовы даже перевести в другую школу, если ситуация зашла очень далеко и ребенок категорически отказывается идти в школу, обратиться за помощью к школьному медиатору, обратиться за помощью к психологу, если ребенок не против, не показывать ребенку своей агрессии и растерянности).</a:t>
            </a:r>
            <a:endParaRPr sz="1100" b="1">
              <a:highlight>
                <a:srgbClr val="FFF2CC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ru" sz="1100" b="1">
                <a:highlight>
                  <a:srgbClr val="FFF2CC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Сделать скриншот переписки для обращения в полицию или в школу за помощью в службу медиации (как решите).</a:t>
            </a:r>
            <a:endParaRPr sz="1100" b="1">
              <a:highlight>
                <a:srgbClr val="FFF2CC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ru" sz="1100" b="1">
                <a:highlight>
                  <a:srgbClr val="FFF2CC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Удалить переписку, чтобы ребенок ее не перечитывал и организовать новую страницу или купить новый номер телефона, если преследование идет через СМС, ММС (полностью изолировать ребенка нельзя, для него лишение возможности общаться в сети интернет равно наказанию).</a:t>
            </a:r>
            <a:endParaRPr sz="1100" b="1">
              <a:highlight>
                <a:srgbClr val="FFF2CC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ru" sz="1100" b="1">
                <a:highlight>
                  <a:srgbClr val="FFF2CC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Помнить или решить, что именно важнее для Вас и Вашего ребенка: будущее благополучие (тогда эффективнее обратиться к медиатору, который поможет договориться о возмещении вреда, нанесенного вашему ребенку, и поможет договориться,  как в будущем избежать повторения травли), к классному руководителю он поможет создать ребенку буферную зону и ребенок будет чувствовать себя комфортнее и безопаснее) или огласка и длительные  разбирательства (тогда правильнее обратиться в полицию).</a:t>
            </a:r>
            <a:endParaRPr sz="1100" b="1">
              <a:highlight>
                <a:srgbClr val="FFF2CC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ru" sz="1100" b="1">
                <a:highlight>
                  <a:srgbClr val="FFF2CC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Скажите ребенку, что он должен стараться не обращать внимания на хамство, насколько это, конечно, возможно,  и  не показывать обидчикам своей слабости и боли  (рассказать, что обидчики  только и ждут, когда ребенок, из которого сделали изгоя и жертву будет морально сломлен, это и есть  их истинная цель).</a:t>
            </a:r>
            <a:endParaRPr sz="1100" b="1">
              <a:highlight>
                <a:srgbClr val="FFF2CC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ru" sz="1100" b="1">
                <a:highlight>
                  <a:srgbClr val="FFF2CC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Договориться с ребенком, как именно он будет реагировать на выпады в реальности (вне сети), до тех пор пока ситуация не изменится. Показывать обидчикам, что ребенку все равно и его нисколько не задевают обидные слова.</a:t>
            </a:r>
            <a:endParaRPr sz="1100" b="1">
              <a:highlight>
                <a:srgbClr val="FFF2CC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ru" sz="1100" b="1">
                <a:highlight>
                  <a:srgbClr val="FFF2CC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Договориться с ребенком не участвовать в переписке, не отвечать или зайти на страницу, разместить свой ответ обидчикам и сразу уйти (обиженному ребенку будет легче, если  последнее слово будет за ним). Ответить можно,  например, так (*).</a:t>
            </a:r>
            <a:endParaRPr sz="1100" b="1">
              <a:highlight>
                <a:srgbClr val="FFF2CC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ru" sz="1100" b="1">
                <a:highlight>
                  <a:srgbClr val="FFF2CC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(*) Можно предложить ребенку  ответить так: «Надоест  - перестанешь!», «Жаль  тебя, не знаешь, чем еще заняться!», «Это уже было, ничего нового придумать не можешь!», «Все сказанное не столько порочит меня, сколько характеризует уровень вашего развития», «Плюет в спину тот, кто отстал и не может догнать», «Раз мне плюют в спину, значит я впереди. Это лучше, чем быть аутсайдером». И отправить «писателя» в черный список.</a:t>
            </a:r>
            <a:r>
              <a:rPr lang="ru" sz="1090" b="1">
                <a:highlight>
                  <a:srgbClr val="FFF2CC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090" b="1">
              <a:highlight>
                <a:srgbClr val="FFF2CC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334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334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46600" y="605675"/>
            <a:ext cx="9057000" cy="453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>
                <a:highlight>
                  <a:srgbClr val="FFF2CC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Если к обсуждению  подключились  другие ребята, можно ответить  группе поддержки обидчиков:  «Нами манипулируют, а мы и рады стараться,  обсуждать меня, давайте уважать хотя бы себя лично и выйдем из форума.  Я так и делаю». И выйти, чтобы все видели, что ребенок больше не в сети и не читает их.</a:t>
            </a:r>
            <a:endParaRPr sz="1400">
              <a:highlight>
                <a:srgbClr val="FFF2CC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 b="1">
                <a:highlight>
                  <a:srgbClr val="FFE599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Помнить, что в одиночку агрессию в сети не победить!</a:t>
            </a:r>
            <a:r>
              <a:rPr lang="ru" sz="1400">
                <a:highlight>
                  <a:srgbClr val="FFE599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Обязательно обратиться с доказательствами травли в школу, просить помощи в урегулировании ситуации у учителей (медиаторы и социальные педагоги, освоившие техники работы с буллингом, знают, как помочь в ситуации кибербуллинга).</a:t>
            </a:r>
            <a:endParaRPr sz="1400">
              <a:highlight>
                <a:srgbClr val="FFE599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>
                <a:highlight>
                  <a:srgbClr val="FFE599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Обязательно встречаться с родителями обидчиков, договариваться, как именно будет прекращена травля, что (какие действия) берут на себя родители обидчиков, какие Вы.</a:t>
            </a:r>
            <a:endParaRPr sz="1400">
              <a:highlight>
                <a:srgbClr val="FFE599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>
                <a:highlight>
                  <a:srgbClr val="FFE599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Одновременно можно обратиться в полицию и требовать привлечения к ответственности хулиганов.</a:t>
            </a:r>
            <a:endParaRPr sz="1400">
              <a:highlight>
                <a:srgbClr val="FFE599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>
                <a:highlight>
                  <a:srgbClr val="FFE599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Некоторое время после урегулирования ситуации напоминать ребенку, что не все против него (хотя так  может казаться). Что он не должен всем  нравиться и угождать, а кому он не нравится, это его проблема.</a:t>
            </a:r>
            <a:endParaRPr sz="1400">
              <a:highlight>
                <a:srgbClr val="FFE599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>
                <a:highlight>
                  <a:srgbClr val="FFE599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Договоритесь с детьми, которые не против Вашего ребенка, что они могут приходить к вам в гости, общаться с вашим ребенком.</a:t>
            </a:r>
            <a:endParaRPr sz="1400">
              <a:highlight>
                <a:srgbClr val="FFE599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>
                <a:highlight>
                  <a:srgbClr val="FFF2CC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Встретьтесь с учителем еще раз после урегулирования ситуации, чтобы убедиться, что Вашему ребенку ничего не угрожает, и он ничего от Вас не скрывает.</a:t>
            </a:r>
            <a:endParaRPr sz="1400">
              <a:highlight>
                <a:srgbClr val="FFF2CC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>
                <a:highlight>
                  <a:srgbClr val="FFF2CC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Предлагайте ребенку участвовать во всех школьных мероприятиях (концертах, конкурсах). Обидчики поймут, что его не сломить, они не смогли досадить, а ребенок не будет чувствовать себя изгоем и быстрее адаптируется.</a:t>
            </a:r>
            <a:endParaRPr sz="1400">
              <a:highlight>
                <a:srgbClr val="FFF2CC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>
                <a:highlight>
                  <a:srgbClr val="FFF2CC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Встретьтесь с родителями одноклассников на родительском собрании и попросите их помочь, поговорив с детьми. Расскажите, что происходит и что жертвой после вашего ребенка выберут кого-то другого.</a:t>
            </a:r>
            <a:endParaRPr sz="1400">
              <a:highlight>
                <a:srgbClr val="FFF2CC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 b="1" u="sng">
                <a:highlight>
                  <a:srgbClr val="FFF2CC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Помните! Буллинг (кибербуллинг) боится гласности! Агрессоров необходимо вывести из тени и придать огласке их поступки.</a:t>
            </a:r>
            <a:endParaRPr sz="1400" b="1" u="sng">
              <a:highlight>
                <a:srgbClr val="FFF2CC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4" name="Google Shape;8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79050" y="0"/>
            <a:ext cx="6578474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0" name="Google Shape;9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0"/>
            <a:ext cx="8520602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854</Words>
  <Application>Microsoft Office PowerPoint</Application>
  <PresentationFormat>Экран (16:9)</PresentationFormat>
  <Paragraphs>25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Old Standard TT</vt:lpstr>
      <vt:lpstr>Times New Roman</vt:lpstr>
      <vt:lpstr>Simple Light</vt:lpstr>
      <vt:lpstr> Рекомендации родителям при ситуации буллинга.</vt:lpstr>
      <vt:lpstr>Слайд 2</vt:lpstr>
      <vt:lpstr>Слайд 3</vt:lpstr>
      <vt:lpstr>Как помочь  ребенку, если сверстники намеренно оскорбляют, унижают, преследуют его в социальных сетях  (или через смс, ммс).  Необходимо показать ребенку, что Вы готовы помочь (КАК: разговаривать о причинах, сказать ребенку, что Вы собираетесь предпринять, так как. он может переживать, что вы своими действиями сделаете еще хуже). Помочь избежать депрессии и снижения самооценки (КАК: неоднократно повторяя, что ребенок не виноват в происходящем, что на его месте может оказаться любой ребенок или даже взрослый, что все растерялись бы, оказавшись на его месте, и не знали, как противостоять, что Вы своему ребенку верите и будете помогать, что готовы даже перевести в другую школу, если ситуация зашла очень далеко и ребенок категорически отказывается идти в школу, обратиться за помощью к школьному медиатору, обратиться за помощью к психологу, если ребенок не против, не показывать ребенку своей агрессии и растерянности). Сделать скриншот переписки для обращения в полицию или в школу за помощью в службу медиации (как решите). Удалить переписку, чтобы ребенок ее не перечитывал и организовать новую страницу или купить новый номер телефона, если преследование идет через СМС, ММС (полностью изолировать ребенка нельзя, для него лишение возможности общаться в сети интернет равно наказанию). Помнить или решить, что именно важнее для Вас и Вашего ребенка: будущее благополучие (тогда эффективнее обратиться к медиатору, который поможет договориться о возмещении вреда, нанесенного вашему ребенку, и поможет договориться,  как в будущем избежать повторения травли), к классному руководителю он поможет создать ребенку буферную зону и ребенок будет чувствовать себя комфортнее и безопаснее) или огласка и длительные  разбирательства (тогда правильнее обратиться в полицию). Скажите ребенку, что он должен стараться не обращать внимания на хамство, насколько это, конечно, возможно,  и  не показывать обидчикам своей слабости и боли  (рассказать, что обидчики  только и ждут, когда ребенок, из которого сделали изгоя и жертву будет морально сломлен, это и есть  их истинная цель). Договориться с ребенком, как именно он будет реагировать на выпады в реальности (вне сети), до тех пор пока ситуация не изменится. Показывать обидчикам, что ребенку все равно и его нисколько не задевают обидные слова. Договориться с ребенком не участвовать в переписке, не отвечать или зайти на страницу, разместить свой ответ обидчикам и сразу уйти (обиженному ребенку будет легче, если  последнее слово будет за ним). Ответить можно,  например, так (*). (*) Можно предложить ребенку  ответить так: «Надоест  - перестанешь!», «Жаль  тебя, не знаешь, чем еще заняться!», «Это уже было, ничего нового придумать не можешь!», «Все сказанное не столько порочит меня, сколько характеризует уровень вашего развития», «Плюет в спину тот, кто отстал и не может догнать», «Раз мне плюют в спину, значит я впереди. Это лучше, чем быть аутсайдером». И отправить «писателя» в черный список.   </vt:lpstr>
      <vt:lpstr>Если к обсуждению  подключились  другие ребята, можно ответить  группе поддержки обидчиков:  «Нами манипулируют, а мы и рады стараться,  обсуждать меня, давайте уважать хотя бы себя лично и выйдем из форума.  Я так и делаю». И выйти, чтобы все видели, что ребенок больше не в сети и не читает их.  Помнить, что в одиночку агрессию в сети не победить! Обязательно обратиться с доказательствами травли в школу, просить помощи в урегулировании ситуации у учителей (медиаторы и социальные педагоги, освоившие техники работы с буллингом, знают, как помочь в ситуации кибербуллинга). Обязательно встречаться с родителями обидчиков, договариваться, как именно будет прекращена травля, что (какие действия) берут на себя родители обидчиков, какие Вы. Одновременно можно обратиться в полицию и требовать привлечения к ответственности хулиганов. Некоторое время после урегулирования ситуации напоминать ребенку, что не все против него (хотя так  может казаться). Что он не должен всем  нравиться и угождать, а кому он не нравится, это его проблема. Договоритесь с детьми, которые не против Вашего ребенка, что они могут приходить к вам в гости, общаться с вашим ребенком. Встретьтесь с учителем еще раз после урегулирования ситуации, чтобы убедиться, что Вашему ребенку ничего не угрожает, и он ничего от Вас не скрывает. Предлагайте ребенку участвовать во всех школьных мероприятиях (концертах, конкурсах). Обидчики поймут, что его не сломить, они не смогли досадить, а ребенок не будет чувствовать себя изгоем и быстрее адаптируется. Встретьтесь с родителями одноклассников на родительском собрании и попросите их помочь, поговорив с детьми. Расскажите, что происходит и что жертвой после вашего ребенка выберут кого-то другого. Помните! Буллинг (кибербуллинг) боится гласности! Агрессоров необходимо вывести из тени и придать огласке их поступки. 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Рекомендации родителям при ситуации буллинга.</dc:title>
  <cp:lastModifiedBy>Администратор</cp:lastModifiedBy>
  <cp:revision>1</cp:revision>
  <dcterms:modified xsi:type="dcterms:W3CDTF">2021-06-11T04:09:42Z</dcterms:modified>
</cp:coreProperties>
</file>