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Lato" charset="0"/>
      <p:regular r:id="rId14"/>
      <p:bold r:id="rId15"/>
      <p:italic r:id="rId16"/>
      <p:boldItalic r:id="rId17"/>
    </p:embeddedFont>
    <p:embeddedFont>
      <p:font typeface="Playfair Display" charset="-52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01c79dd851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01c79dd851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01c79dd851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01c79dd851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01c79dd851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01c79dd851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1c79dd851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01c79dd851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01c79dd851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01c79dd851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01c79dd851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01c79dd851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01c79dd851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01c79dd851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01c79dd851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01c79dd851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01c79dd851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01c79dd851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01c79dd851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01c79dd851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728" y="0"/>
            <a:ext cx="765242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4" name="Google Shape;1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0"/>
            <a:ext cx="3669950" cy="5079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2"/>
          <p:cNvPicPr preferRelativeResize="0"/>
          <p:nvPr/>
        </p:nvPicPr>
        <p:blipFill rotWithShape="1">
          <a:blip r:embed="rId4">
            <a:alphaModFix/>
          </a:blip>
          <a:srcRect b="5499"/>
          <a:stretch/>
        </p:blipFill>
        <p:spPr>
          <a:xfrm>
            <a:off x="4572000" y="0"/>
            <a:ext cx="4078026" cy="512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2" name="Google Shape;132;p23"/>
          <p:cNvPicPr preferRelativeResize="0"/>
          <p:nvPr/>
        </p:nvPicPr>
        <p:blipFill rotWithShape="1">
          <a:blip r:embed="rId3">
            <a:alphaModFix/>
          </a:blip>
          <a:srcRect l="-350" r="349" b="832"/>
          <a:stretch/>
        </p:blipFill>
        <p:spPr>
          <a:xfrm>
            <a:off x="657975" y="0"/>
            <a:ext cx="786735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8525" y="0"/>
            <a:ext cx="6866949" cy="5058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850" y="0"/>
            <a:ext cx="735087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550" y="0"/>
            <a:ext cx="81249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400" y="0"/>
            <a:ext cx="3565775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81300" y="1369250"/>
            <a:ext cx="4962700" cy="377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2350" y="0"/>
            <a:ext cx="6261325" cy="5040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250" y="0"/>
            <a:ext cx="739332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0"/>
            <a:ext cx="4876800" cy="503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0"/>
          <p:cNvPicPr preferRelativeResize="0"/>
          <p:nvPr/>
        </p:nvPicPr>
        <p:blipFill rotWithShape="1">
          <a:blip r:embed="rId4">
            <a:alphaModFix/>
          </a:blip>
          <a:srcRect b="20773"/>
          <a:stretch/>
        </p:blipFill>
        <p:spPr>
          <a:xfrm>
            <a:off x="5101050" y="391350"/>
            <a:ext cx="4042949" cy="421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6" name="Google Shape;116;p21"/>
          <p:cNvPicPr preferRelativeResize="0"/>
          <p:nvPr/>
        </p:nvPicPr>
        <p:blipFill rotWithShape="1">
          <a:blip r:embed="rId3">
            <a:alphaModFix/>
          </a:blip>
          <a:srcRect t="5962" b="4648"/>
          <a:stretch/>
        </p:blipFill>
        <p:spPr>
          <a:xfrm>
            <a:off x="509550" y="0"/>
            <a:ext cx="81249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Экран (16:9)</PresentationFormat>
  <Paragraphs>0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Lato</vt:lpstr>
      <vt:lpstr>Playfair Display</vt:lpstr>
      <vt:lpstr>Coral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Администратор</cp:lastModifiedBy>
  <cp:revision>2</cp:revision>
  <dcterms:modified xsi:type="dcterms:W3CDTF">2021-11-29T04:58:29Z</dcterms:modified>
</cp:coreProperties>
</file>