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91" r:id="rId4"/>
    <p:sldId id="292" r:id="rId5"/>
    <p:sldId id="262" r:id="rId6"/>
    <p:sldId id="263" r:id="rId7"/>
    <p:sldId id="264" r:id="rId8"/>
    <p:sldId id="265" r:id="rId9"/>
    <p:sldId id="266" r:id="rId10"/>
    <p:sldId id="268" r:id="rId11"/>
    <p:sldId id="269" r:id="rId12"/>
    <p:sldId id="272" r:id="rId13"/>
    <p:sldId id="273" r:id="rId14"/>
    <p:sldId id="274" r:id="rId15"/>
    <p:sldId id="288" r:id="rId16"/>
    <p:sldId id="275" r:id="rId17"/>
    <p:sldId id="276" r:id="rId18"/>
    <p:sldId id="277" r:id="rId19"/>
    <p:sldId id="279" r:id="rId20"/>
    <p:sldId id="283" r:id="rId21"/>
    <p:sldId id="289" r:id="rId22"/>
    <p:sldId id="284" r:id="rId23"/>
    <p:sldId id="285" r:id="rId24"/>
    <p:sldId id="287" r:id="rId25"/>
    <p:sldId id="286" r:id="rId26"/>
    <p:sldId id="293" r:id="rId27"/>
    <p:sldId id="290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30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22DE04-CB53-47E8-8670-66F8F4D7320E}" type="doc">
      <dgm:prSet loTypeId="urn:microsoft.com/office/officeart/2005/8/layout/radial1" loCatId="relationship" qsTypeId="urn:microsoft.com/office/officeart/2005/8/quickstyle/3d1" qsCatId="3D" csTypeId="urn:microsoft.com/office/officeart/2005/8/colors/colorful5" csCatId="colorful" phldr="1"/>
      <dgm:spPr/>
    </dgm:pt>
    <dgm:pt modelId="{A72A4FAA-62FD-41CA-8076-1AB3B172256F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МБДОУ «Детский сад №2»</a:t>
          </a:r>
          <a:endParaRPr kumimoji="0" lang="ru-RU" b="1" i="0" u="none" strike="noStrike" cap="none" normalizeH="0" baseline="0" dirty="0" smtClean="0">
            <a:ln/>
            <a:solidFill>
              <a:schemeClr val="tx1">
                <a:lumMod val="95000"/>
                <a:lumOff val="5000"/>
              </a:schemeClr>
            </a:solidFill>
            <a:effectLst/>
            <a:latin typeface="Arial" pitchFamily="34" charset="0"/>
            <a:cs typeface="Arial" pitchFamily="34" charset="0"/>
          </a:endParaRPr>
        </a:p>
      </dgm:t>
    </dgm:pt>
    <dgm:pt modelId="{0BE2A3C6-7F7E-4060-9381-8499B8E5C395}" type="parTrans" cxnId="{4025FB67-8AB1-4928-851F-B6B3A3383E4A}">
      <dgm:prSet/>
      <dgm:spPr/>
      <dgm:t>
        <a:bodyPr/>
        <a:lstStyle/>
        <a:p>
          <a:endParaRPr lang="ru-RU"/>
        </a:p>
      </dgm:t>
    </dgm:pt>
    <dgm:pt modelId="{0DAB76F2-6A29-435D-AFD3-12C89B45D480}" type="sibTrans" cxnId="{4025FB67-8AB1-4928-851F-B6B3A3383E4A}">
      <dgm:prSet/>
      <dgm:spPr/>
      <dgm:t>
        <a:bodyPr/>
        <a:lstStyle/>
        <a:p>
          <a:endParaRPr lang="ru-RU"/>
        </a:p>
      </dgm:t>
    </dgm:pt>
    <dgm:pt modelId="{4670E573-C32F-44CD-888E-B44E9B10A873}">
      <dgm:prSet custT="1"/>
      <dgm:spPr>
        <a:solidFill>
          <a:srgbClr val="FFFF00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1" i="0" u="none" strike="noStrike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  <a:t>Краевед-</a:t>
          </a:r>
          <a:r>
            <a:rPr kumimoji="0" lang="ru-RU" sz="1800" b="1" i="0" u="none" strike="noStrike" cap="none" normalizeH="0" baseline="0" dirty="0" err="1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  <a:t>ческий</a:t>
          </a:r>
          <a:r>
            <a:rPr kumimoji="0" lang="ru-RU" sz="1800" b="1" i="0" u="none" strike="noStrike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  <a:t> музей</a:t>
          </a:r>
        </a:p>
      </dgm:t>
    </dgm:pt>
    <dgm:pt modelId="{5D0D925C-C962-4C00-92B4-A17E8F4F62D6}" type="parTrans" cxnId="{B4D3D5A2-8F7F-46DA-AA41-CC332318ADAF}">
      <dgm:prSet/>
      <dgm:spPr/>
      <dgm:t>
        <a:bodyPr/>
        <a:lstStyle/>
        <a:p>
          <a:endParaRPr lang="ru-RU"/>
        </a:p>
      </dgm:t>
    </dgm:pt>
    <dgm:pt modelId="{EFDDACD4-B13C-4D2C-A0BC-0AB25EA20C40}" type="sibTrans" cxnId="{B4D3D5A2-8F7F-46DA-AA41-CC332318ADAF}">
      <dgm:prSet/>
      <dgm:spPr/>
      <dgm:t>
        <a:bodyPr/>
        <a:lstStyle/>
        <a:p>
          <a:endParaRPr lang="ru-RU"/>
        </a:p>
      </dgm:t>
    </dgm:pt>
    <dgm:pt modelId="{EE8479E9-84DA-4960-8ED2-01E7D7D7CC4E}">
      <dgm:prSet custT="1"/>
      <dgm:spPr>
        <a:solidFill>
          <a:srgbClr val="00B050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1" i="0" u="none" strike="noStrike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  <a:t>Библиотеки </a:t>
          </a:r>
          <a:br>
            <a:rPr kumimoji="0" lang="ru-RU" sz="1400" b="1" i="0" u="none" strike="noStrike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</a:br>
          <a:r>
            <a:rPr kumimoji="0" lang="ru-RU" sz="1400" b="1" i="0" u="none" strike="noStrike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  <a:t>г. Сосногорска</a:t>
          </a:r>
        </a:p>
      </dgm:t>
    </dgm:pt>
    <dgm:pt modelId="{7BE00DDB-E25B-4EE0-873E-39B0FB6CBE85}" type="parTrans" cxnId="{2A704D59-AB50-4E02-9CC6-E5D5EB0AA07F}">
      <dgm:prSet/>
      <dgm:spPr/>
      <dgm:t>
        <a:bodyPr/>
        <a:lstStyle/>
        <a:p>
          <a:endParaRPr lang="ru-RU"/>
        </a:p>
      </dgm:t>
    </dgm:pt>
    <dgm:pt modelId="{775C3363-44A3-4C46-BD57-55DC4E7C88AF}" type="sibTrans" cxnId="{2A704D59-AB50-4E02-9CC6-E5D5EB0AA07F}">
      <dgm:prSet/>
      <dgm:spPr/>
      <dgm:t>
        <a:bodyPr/>
        <a:lstStyle/>
        <a:p>
          <a:endParaRPr lang="ru-RU"/>
        </a:p>
      </dgm:t>
    </dgm:pt>
    <dgm:pt modelId="{091DCD4E-C15F-44A8-AF37-E7ED40F00B7F}">
      <dgm:prSet custT="1"/>
      <dgm:spPr>
        <a:solidFill>
          <a:srgbClr val="00B0F0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1" i="0" u="none" strike="noStrike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  <a:t>МБОУ ДО «ДДТ» </a:t>
          </a:r>
          <a:br>
            <a:rPr kumimoji="0" lang="ru-RU" sz="1400" b="1" i="0" u="none" strike="noStrike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</a:br>
          <a:r>
            <a:rPr kumimoji="0" lang="ru-RU" sz="1400" b="1" i="0" u="none" strike="noStrike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  <a:t>г. Сосногорска</a:t>
          </a:r>
        </a:p>
      </dgm:t>
    </dgm:pt>
    <dgm:pt modelId="{4B7C23E3-FE1D-4CEC-8EFC-A9F857F3422C}" type="parTrans" cxnId="{9F56A2BD-0356-4D99-A228-B0E5507E8018}">
      <dgm:prSet/>
      <dgm:spPr/>
      <dgm:t>
        <a:bodyPr/>
        <a:lstStyle/>
        <a:p>
          <a:endParaRPr lang="ru-RU"/>
        </a:p>
      </dgm:t>
    </dgm:pt>
    <dgm:pt modelId="{892C09C0-164A-4A43-B601-360000C499B8}" type="sibTrans" cxnId="{9F56A2BD-0356-4D99-A228-B0E5507E8018}">
      <dgm:prSet/>
      <dgm:spPr/>
      <dgm:t>
        <a:bodyPr/>
        <a:lstStyle/>
        <a:p>
          <a:endParaRPr lang="ru-RU"/>
        </a:p>
      </dgm:t>
    </dgm:pt>
    <dgm:pt modelId="{D46607B9-E00D-4609-A17F-4824B68DD956}">
      <dgm:prSet custT="1"/>
      <dgm:spPr>
        <a:solidFill>
          <a:srgbClr val="0070C0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1" i="0" u="none" strike="noStrike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  <a:t>Отдел ГИБДД ОВД по г. Сосногорску</a:t>
          </a:r>
        </a:p>
      </dgm:t>
    </dgm:pt>
    <dgm:pt modelId="{A6333892-1A7B-47BE-A753-FA9FDE08DF59}" type="parTrans" cxnId="{CB436405-4D53-4B27-964F-B5DB782AE1BA}">
      <dgm:prSet/>
      <dgm:spPr/>
      <dgm:t>
        <a:bodyPr/>
        <a:lstStyle/>
        <a:p>
          <a:endParaRPr lang="ru-RU"/>
        </a:p>
      </dgm:t>
    </dgm:pt>
    <dgm:pt modelId="{B985A6C9-9FF5-49AC-91E3-BA5F13998B38}" type="sibTrans" cxnId="{CB436405-4D53-4B27-964F-B5DB782AE1BA}">
      <dgm:prSet/>
      <dgm:spPr/>
      <dgm:t>
        <a:bodyPr/>
        <a:lstStyle/>
        <a:p>
          <a:endParaRPr lang="ru-RU"/>
        </a:p>
      </dgm:t>
    </dgm:pt>
    <dgm:pt modelId="{FECD9CDB-7ED8-4E78-ACE8-131E79971151}">
      <dgm:prSet custT="1"/>
      <dgm:spPr>
        <a:solidFill>
          <a:srgbClr val="7030A0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200" b="1" i="0" u="none" strike="noStrike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  <a:t>Социальные сети-Официальный сайт ДОУ,</a:t>
          </a:r>
          <a:br>
            <a:rPr kumimoji="0" lang="ru-RU" sz="1200" b="1" i="0" u="none" strike="noStrike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</a:br>
          <a:r>
            <a:rPr kumimoji="0" lang="ru-RU" sz="1200" b="1" i="0" u="none" strike="noStrike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  <a:t>Сайт «Наша СНЕЖИНКА» (фотоотчеты)</a:t>
          </a:r>
        </a:p>
      </dgm:t>
    </dgm:pt>
    <dgm:pt modelId="{DE0AD2EB-8EFC-42B6-B081-8A0904016D96}" type="parTrans" cxnId="{A92190E3-445A-4AAE-B64B-E7833D8A6469}">
      <dgm:prSet/>
      <dgm:spPr/>
      <dgm:t>
        <a:bodyPr/>
        <a:lstStyle/>
        <a:p>
          <a:endParaRPr lang="ru-RU"/>
        </a:p>
      </dgm:t>
    </dgm:pt>
    <dgm:pt modelId="{60D5AE22-CCCD-4933-A4D5-699D5DEBCE9C}" type="sibTrans" cxnId="{A92190E3-445A-4AAE-B64B-E7833D8A6469}">
      <dgm:prSet/>
      <dgm:spPr/>
      <dgm:t>
        <a:bodyPr/>
        <a:lstStyle/>
        <a:p>
          <a:endParaRPr lang="ru-RU"/>
        </a:p>
      </dgm:t>
    </dgm:pt>
    <dgm:pt modelId="{D0E6B160-4D54-4CFC-8839-696750AD3C03}">
      <dgm:prSet custT="1"/>
      <dgm:spPr>
        <a:solidFill>
          <a:srgbClr val="002060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1" i="0" u="none" strike="noStrike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  <a:t>СОШ №4</a:t>
          </a:r>
          <a:br>
            <a:rPr kumimoji="0" lang="ru-RU" sz="1400" b="1" i="0" u="none" strike="noStrike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</a:br>
          <a:r>
            <a:rPr kumimoji="0" lang="ru-RU" sz="1400" b="1" i="0" u="none" strike="noStrike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  <a:t>Кадетская школа, спортивные школы </a:t>
          </a:r>
          <a:r>
            <a:rPr kumimoji="0" lang="ru-RU" sz="1400" b="1" i="0" u="none" strike="noStrike" cap="none" normalizeH="0" baseline="0" dirty="0" err="1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  <a:t>г.Сосногорска</a:t>
          </a:r>
          <a:endParaRPr kumimoji="0" lang="ru-RU" sz="1400" b="1" i="0" u="none" strike="noStrike" cap="none" normalizeH="0" baseline="0" dirty="0" smtClean="0">
            <a:ln/>
            <a:solidFill>
              <a:schemeClr val="tx1">
                <a:lumMod val="95000"/>
                <a:lumOff val="5000"/>
              </a:schemeClr>
            </a:solidFill>
            <a:effectLst/>
            <a:latin typeface="Arial" pitchFamily="34" charset="0"/>
            <a:cs typeface="Arial" pitchFamily="34" charset="0"/>
          </a:endParaRPr>
        </a:p>
      </dgm:t>
    </dgm:pt>
    <dgm:pt modelId="{904D3A5D-49FD-461E-8900-D4C7D1952A68}" type="sibTrans" cxnId="{41C9A2C7-EB9B-4BAD-9183-6DD2E05ACFB7}">
      <dgm:prSet/>
      <dgm:spPr/>
      <dgm:t>
        <a:bodyPr/>
        <a:lstStyle/>
        <a:p>
          <a:endParaRPr lang="ru-RU"/>
        </a:p>
      </dgm:t>
    </dgm:pt>
    <dgm:pt modelId="{0B09CB66-401F-4EE1-B028-02B334C97226}" type="parTrans" cxnId="{41C9A2C7-EB9B-4BAD-9183-6DD2E05ACFB7}">
      <dgm:prSet/>
      <dgm:spPr/>
      <dgm:t>
        <a:bodyPr/>
        <a:lstStyle/>
        <a:p>
          <a:endParaRPr lang="ru-RU"/>
        </a:p>
      </dgm:t>
    </dgm:pt>
    <dgm:pt modelId="{1BE26007-A3EF-453B-AE8D-728CCDE27A33}">
      <dgm:prSet custT="1"/>
      <dgm:spPr>
        <a:solidFill>
          <a:srgbClr val="FFC000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1" i="0" u="none" strike="noStrike" cap="none" normalizeH="0" baseline="0" dirty="0" err="1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  <a:t>Сосногорский</a:t>
          </a:r>
          <a:r>
            <a:rPr kumimoji="0" lang="ru-RU" sz="1400" b="1" i="0" u="none" strike="noStrike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  <a:t> районный</a:t>
          </a:r>
          <a:br>
            <a:rPr kumimoji="0" lang="ru-RU" sz="1400" b="1" i="0" u="none" strike="noStrike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</a:br>
          <a:r>
            <a:rPr kumimoji="0" lang="ru-RU" sz="1400" b="1" i="0" u="none" strike="noStrike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  <a:t>Совет ветеранов </a:t>
          </a:r>
        </a:p>
      </dgm:t>
    </dgm:pt>
    <dgm:pt modelId="{E522D1F7-22F5-4602-B485-C3B338A627E0}" type="sibTrans" cxnId="{2F9F3D73-119B-4EFE-86B0-6F5BD195FE06}">
      <dgm:prSet/>
      <dgm:spPr/>
      <dgm:t>
        <a:bodyPr/>
        <a:lstStyle/>
        <a:p>
          <a:endParaRPr lang="ru-RU"/>
        </a:p>
      </dgm:t>
    </dgm:pt>
    <dgm:pt modelId="{2691246E-D3B6-4521-9FA6-A8FDE952811D}" type="parTrans" cxnId="{2F9F3D73-119B-4EFE-86B0-6F5BD195FE06}">
      <dgm:prSet/>
      <dgm:spPr/>
      <dgm:t>
        <a:bodyPr/>
        <a:lstStyle/>
        <a:p>
          <a:endParaRPr lang="ru-RU"/>
        </a:p>
      </dgm:t>
    </dgm:pt>
    <dgm:pt modelId="{E9C0DF50-CA08-4A55-8567-373DCC79F3E9}">
      <dgm:prSet custT="1"/>
      <dgm:spPr>
        <a:solidFill>
          <a:srgbClr val="FF0000"/>
        </a:solidFill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</a:rPr>
            <a:t>Родители</a:t>
          </a:r>
          <a:endParaRPr lang="ru-RU" sz="1600" b="1" dirty="0">
            <a:solidFill>
              <a:schemeClr val="tx1"/>
            </a:solidFill>
          </a:endParaRPr>
        </a:p>
      </dgm:t>
    </dgm:pt>
    <dgm:pt modelId="{9DB61527-CCEC-47B7-B76D-A4555C93D1EC}" type="parTrans" cxnId="{2A2BB215-C0A9-4999-A42F-29E679FF48D1}">
      <dgm:prSet/>
      <dgm:spPr/>
      <dgm:t>
        <a:bodyPr/>
        <a:lstStyle/>
        <a:p>
          <a:endParaRPr lang="ru-RU"/>
        </a:p>
      </dgm:t>
    </dgm:pt>
    <dgm:pt modelId="{757550DC-A974-4456-8D13-E2B4F1363E06}" type="sibTrans" cxnId="{2A2BB215-C0A9-4999-A42F-29E679FF48D1}">
      <dgm:prSet/>
      <dgm:spPr/>
      <dgm:t>
        <a:bodyPr/>
        <a:lstStyle/>
        <a:p>
          <a:endParaRPr lang="ru-RU"/>
        </a:p>
      </dgm:t>
    </dgm:pt>
    <dgm:pt modelId="{CF97A306-03AC-43C6-B801-A3D783CCF664}" type="pres">
      <dgm:prSet presAssocID="{2722DE04-CB53-47E8-8670-66F8F4D7320E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72A819A-B7BF-464D-8009-62A2CE2D5E82}" type="pres">
      <dgm:prSet presAssocID="{A72A4FAA-62FD-41CA-8076-1AB3B172256F}" presName="centerShape" presStyleLbl="node0" presStyleIdx="0" presStyleCnt="1" custScaleX="148227" custScaleY="141666" custLinFactNeighborX="844" custLinFactNeighborY="0"/>
      <dgm:spPr/>
      <dgm:t>
        <a:bodyPr/>
        <a:lstStyle/>
        <a:p>
          <a:endParaRPr lang="ru-RU"/>
        </a:p>
      </dgm:t>
    </dgm:pt>
    <dgm:pt modelId="{0623811B-1E68-42E2-B97D-973261819380}" type="pres">
      <dgm:prSet presAssocID="{2691246E-D3B6-4521-9FA6-A8FDE952811D}" presName="Name9" presStyleLbl="parChTrans1D2" presStyleIdx="0" presStyleCnt="8"/>
      <dgm:spPr/>
      <dgm:t>
        <a:bodyPr/>
        <a:lstStyle/>
        <a:p>
          <a:endParaRPr lang="ru-RU"/>
        </a:p>
      </dgm:t>
    </dgm:pt>
    <dgm:pt modelId="{8698C234-BB57-40C2-B313-A144FA45C440}" type="pres">
      <dgm:prSet presAssocID="{2691246E-D3B6-4521-9FA6-A8FDE952811D}" presName="connTx" presStyleLbl="parChTrans1D2" presStyleIdx="0" presStyleCnt="8"/>
      <dgm:spPr/>
      <dgm:t>
        <a:bodyPr/>
        <a:lstStyle/>
        <a:p>
          <a:endParaRPr lang="ru-RU"/>
        </a:p>
      </dgm:t>
    </dgm:pt>
    <dgm:pt modelId="{B355B388-2A52-4ED8-8A42-AC6B94B00306}" type="pres">
      <dgm:prSet presAssocID="{1BE26007-A3EF-453B-AE8D-728CCDE27A33}" presName="node" presStyleLbl="node1" presStyleIdx="0" presStyleCnt="8" custScaleX="1747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08A098-5B00-411F-925D-020B288A14C8}" type="pres">
      <dgm:prSet presAssocID="{5D0D925C-C962-4C00-92B4-A17E8F4F62D6}" presName="Name9" presStyleLbl="parChTrans1D2" presStyleIdx="1" presStyleCnt="8"/>
      <dgm:spPr/>
      <dgm:t>
        <a:bodyPr/>
        <a:lstStyle/>
        <a:p>
          <a:endParaRPr lang="ru-RU"/>
        </a:p>
      </dgm:t>
    </dgm:pt>
    <dgm:pt modelId="{323EDFB1-6E71-4713-AC08-2CA65D228962}" type="pres">
      <dgm:prSet presAssocID="{5D0D925C-C962-4C00-92B4-A17E8F4F62D6}" presName="connTx" presStyleLbl="parChTrans1D2" presStyleIdx="1" presStyleCnt="8"/>
      <dgm:spPr/>
      <dgm:t>
        <a:bodyPr/>
        <a:lstStyle/>
        <a:p>
          <a:endParaRPr lang="ru-RU"/>
        </a:p>
      </dgm:t>
    </dgm:pt>
    <dgm:pt modelId="{7D5DA103-6AD6-46C7-BF95-A232D10C0474}" type="pres">
      <dgm:prSet presAssocID="{4670E573-C32F-44CD-888E-B44E9B10A873}" presName="node" presStyleLbl="node1" presStyleIdx="1" presStyleCnt="8" custScaleX="1516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82533A-8822-4927-8216-4425ED830E28}" type="pres">
      <dgm:prSet presAssocID="{7BE00DDB-E25B-4EE0-873E-39B0FB6CBE85}" presName="Name9" presStyleLbl="parChTrans1D2" presStyleIdx="2" presStyleCnt="8"/>
      <dgm:spPr/>
      <dgm:t>
        <a:bodyPr/>
        <a:lstStyle/>
        <a:p>
          <a:endParaRPr lang="ru-RU"/>
        </a:p>
      </dgm:t>
    </dgm:pt>
    <dgm:pt modelId="{A7CDB8FD-A5C6-4E48-8CB7-E50B5AE9CFD4}" type="pres">
      <dgm:prSet presAssocID="{7BE00DDB-E25B-4EE0-873E-39B0FB6CBE85}" presName="connTx" presStyleLbl="parChTrans1D2" presStyleIdx="2" presStyleCnt="8"/>
      <dgm:spPr/>
      <dgm:t>
        <a:bodyPr/>
        <a:lstStyle/>
        <a:p>
          <a:endParaRPr lang="ru-RU"/>
        </a:p>
      </dgm:t>
    </dgm:pt>
    <dgm:pt modelId="{8272AE45-02F9-48D7-9D40-64A17245A5F1}" type="pres">
      <dgm:prSet presAssocID="{EE8479E9-84DA-4960-8ED2-01E7D7D7CC4E}" presName="node" presStyleLbl="node1" presStyleIdx="2" presStyleCnt="8" custScaleX="175696" custScaleY="1260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35E588-563A-4DDA-B0D4-5C486AA402D2}" type="pres">
      <dgm:prSet presAssocID="{4B7C23E3-FE1D-4CEC-8EFC-A9F857F3422C}" presName="Name9" presStyleLbl="parChTrans1D2" presStyleIdx="3" presStyleCnt="8"/>
      <dgm:spPr/>
      <dgm:t>
        <a:bodyPr/>
        <a:lstStyle/>
        <a:p>
          <a:endParaRPr lang="ru-RU"/>
        </a:p>
      </dgm:t>
    </dgm:pt>
    <dgm:pt modelId="{CD3AF602-44B8-4266-8E8C-082575D69A4D}" type="pres">
      <dgm:prSet presAssocID="{4B7C23E3-FE1D-4CEC-8EFC-A9F857F3422C}" presName="connTx" presStyleLbl="parChTrans1D2" presStyleIdx="3" presStyleCnt="8"/>
      <dgm:spPr/>
      <dgm:t>
        <a:bodyPr/>
        <a:lstStyle/>
        <a:p>
          <a:endParaRPr lang="ru-RU"/>
        </a:p>
      </dgm:t>
    </dgm:pt>
    <dgm:pt modelId="{FBDFDC60-3507-43EF-B07C-0FF7148FE9C5}" type="pres">
      <dgm:prSet presAssocID="{091DCD4E-C15F-44A8-AF37-E7ED40F00B7F}" presName="node" presStyleLbl="node1" presStyleIdx="3" presStyleCnt="8" custScaleX="1859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74BDFE-C364-442A-9BFA-6F6341C71862}" type="pres">
      <dgm:prSet presAssocID="{A6333892-1A7B-47BE-A753-FA9FDE08DF59}" presName="Name9" presStyleLbl="parChTrans1D2" presStyleIdx="4" presStyleCnt="8"/>
      <dgm:spPr/>
      <dgm:t>
        <a:bodyPr/>
        <a:lstStyle/>
        <a:p>
          <a:endParaRPr lang="ru-RU"/>
        </a:p>
      </dgm:t>
    </dgm:pt>
    <dgm:pt modelId="{5C91F3A8-08D5-47D6-A684-ECE178F9FE5D}" type="pres">
      <dgm:prSet presAssocID="{A6333892-1A7B-47BE-A753-FA9FDE08DF59}" presName="connTx" presStyleLbl="parChTrans1D2" presStyleIdx="4" presStyleCnt="8"/>
      <dgm:spPr/>
      <dgm:t>
        <a:bodyPr/>
        <a:lstStyle/>
        <a:p>
          <a:endParaRPr lang="ru-RU"/>
        </a:p>
      </dgm:t>
    </dgm:pt>
    <dgm:pt modelId="{339A658F-630E-4C35-AF4A-BEBB2E74737D}" type="pres">
      <dgm:prSet presAssocID="{D46607B9-E00D-4609-A17F-4824B68DD956}" presName="node" presStyleLbl="node1" presStyleIdx="4" presStyleCnt="8" custScaleX="1610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158CDD-FB86-4DB3-A7D0-E918EF7D724C}" type="pres">
      <dgm:prSet presAssocID="{0B09CB66-401F-4EE1-B028-02B334C97226}" presName="Name9" presStyleLbl="parChTrans1D2" presStyleIdx="5" presStyleCnt="8"/>
      <dgm:spPr/>
      <dgm:t>
        <a:bodyPr/>
        <a:lstStyle/>
        <a:p>
          <a:endParaRPr lang="ru-RU"/>
        </a:p>
      </dgm:t>
    </dgm:pt>
    <dgm:pt modelId="{59DCEEFD-060B-4B7B-8C35-E74CC92A97AD}" type="pres">
      <dgm:prSet presAssocID="{0B09CB66-401F-4EE1-B028-02B334C97226}" presName="connTx" presStyleLbl="parChTrans1D2" presStyleIdx="5" presStyleCnt="8"/>
      <dgm:spPr/>
      <dgm:t>
        <a:bodyPr/>
        <a:lstStyle/>
        <a:p>
          <a:endParaRPr lang="ru-RU"/>
        </a:p>
      </dgm:t>
    </dgm:pt>
    <dgm:pt modelId="{D8209E74-44AF-47A4-AD23-216C4D557F03}" type="pres">
      <dgm:prSet presAssocID="{D0E6B160-4D54-4CFC-8839-696750AD3C03}" presName="node" presStyleLbl="node1" presStyleIdx="5" presStyleCnt="8" custScaleX="1619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50CFB3-668A-460C-A7CA-01C00B0D189E}" type="pres">
      <dgm:prSet presAssocID="{DE0AD2EB-8EFC-42B6-B081-8A0904016D96}" presName="Name9" presStyleLbl="parChTrans1D2" presStyleIdx="6" presStyleCnt="8"/>
      <dgm:spPr/>
      <dgm:t>
        <a:bodyPr/>
        <a:lstStyle/>
        <a:p>
          <a:endParaRPr lang="ru-RU"/>
        </a:p>
      </dgm:t>
    </dgm:pt>
    <dgm:pt modelId="{769C8604-E451-4DFB-9065-5A9FA4E46DB2}" type="pres">
      <dgm:prSet presAssocID="{DE0AD2EB-8EFC-42B6-B081-8A0904016D96}" presName="connTx" presStyleLbl="parChTrans1D2" presStyleIdx="6" presStyleCnt="8"/>
      <dgm:spPr/>
      <dgm:t>
        <a:bodyPr/>
        <a:lstStyle/>
        <a:p>
          <a:endParaRPr lang="ru-RU"/>
        </a:p>
      </dgm:t>
    </dgm:pt>
    <dgm:pt modelId="{1A7D4D20-68A9-4407-BF84-3C79F676C493}" type="pres">
      <dgm:prSet presAssocID="{FECD9CDB-7ED8-4E78-ACE8-131E79971151}" presName="node" presStyleLbl="node1" presStyleIdx="6" presStyleCnt="8" custScaleX="171551" custScaleY="1370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B4BECA-0EF3-4A5B-953B-9AC3295E7441}" type="pres">
      <dgm:prSet presAssocID="{9DB61527-CCEC-47B7-B76D-A4555C93D1EC}" presName="Name9" presStyleLbl="parChTrans1D2" presStyleIdx="7" presStyleCnt="8"/>
      <dgm:spPr/>
      <dgm:t>
        <a:bodyPr/>
        <a:lstStyle/>
        <a:p>
          <a:endParaRPr lang="ru-RU"/>
        </a:p>
      </dgm:t>
    </dgm:pt>
    <dgm:pt modelId="{40F3ECE1-9926-48AE-9737-D88E4AD16530}" type="pres">
      <dgm:prSet presAssocID="{9DB61527-CCEC-47B7-B76D-A4555C93D1EC}" presName="connTx" presStyleLbl="parChTrans1D2" presStyleIdx="7" presStyleCnt="8"/>
      <dgm:spPr/>
      <dgm:t>
        <a:bodyPr/>
        <a:lstStyle/>
        <a:p>
          <a:endParaRPr lang="ru-RU"/>
        </a:p>
      </dgm:t>
    </dgm:pt>
    <dgm:pt modelId="{D50CB9EC-4CCB-4F1E-80F9-0C17F5FD8F3A}" type="pres">
      <dgm:prSet presAssocID="{E9C0DF50-CA08-4A55-8567-373DCC79F3E9}" presName="node" presStyleLbl="node1" presStyleIdx="7" presStyleCnt="8" custScaleX="1617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A704D59-AB50-4E02-9CC6-E5D5EB0AA07F}" srcId="{A72A4FAA-62FD-41CA-8076-1AB3B172256F}" destId="{EE8479E9-84DA-4960-8ED2-01E7D7D7CC4E}" srcOrd="2" destOrd="0" parTransId="{7BE00DDB-E25B-4EE0-873E-39B0FB6CBE85}" sibTransId="{775C3363-44A3-4C46-BD57-55DC4E7C88AF}"/>
    <dgm:cxn modelId="{8B405A79-63A6-4DD0-AE38-E7CD2EAE8131}" type="presOf" srcId="{5D0D925C-C962-4C00-92B4-A17E8F4F62D6}" destId="{323EDFB1-6E71-4713-AC08-2CA65D228962}" srcOrd="1" destOrd="0" presId="urn:microsoft.com/office/officeart/2005/8/layout/radial1"/>
    <dgm:cxn modelId="{2F6477D9-DC47-4FD8-9663-96AB9BDD26B9}" type="presOf" srcId="{DE0AD2EB-8EFC-42B6-B081-8A0904016D96}" destId="{8050CFB3-668A-460C-A7CA-01C00B0D189E}" srcOrd="0" destOrd="0" presId="urn:microsoft.com/office/officeart/2005/8/layout/radial1"/>
    <dgm:cxn modelId="{D01A7CB1-2DAC-4230-85A6-2D212F8D72B6}" type="presOf" srcId="{EE8479E9-84DA-4960-8ED2-01E7D7D7CC4E}" destId="{8272AE45-02F9-48D7-9D40-64A17245A5F1}" srcOrd="0" destOrd="0" presId="urn:microsoft.com/office/officeart/2005/8/layout/radial1"/>
    <dgm:cxn modelId="{48569EDC-B48B-40C2-B724-E0937AF015DF}" type="presOf" srcId="{D0E6B160-4D54-4CFC-8839-696750AD3C03}" destId="{D8209E74-44AF-47A4-AD23-216C4D557F03}" srcOrd="0" destOrd="0" presId="urn:microsoft.com/office/officeart/2005/8/layout/radial1"/>
    <dgm:cxn modelId="{3D3F8198-336B-44D4-AE31-F8AE6A8B3262}" type="presOf" srcId="{7BE00DDB-E25B-4EE0-873E-39B0FB6CBE85}" destId="{A7CDB8FD-A5C6-4E48-8CB7-E50B5AE9CFD4}" srcOrd="1" destOrd="0" presId="urn:microsoft.com/office/officeart/2005/8/layout/radial1"/>
    <dgm:cxn modelId="{0A412D9F-B8E2-4D16-AA14-F92D705C63B7}" type="presOf" srcId="{1BE26007-A3EF-453B-AE8D-728CCDE27A33}" destId="{B355B388-2A52-4ED8-8A42-AC6B94B00306}" srcOrd="0" destOrd="0" presId="urn:microsoft.com/office/officeart/2005/8/layout/radial1"/>
    <dgm:cxn modelId="{EED3C185-5A24-4408-8889-B7540BDB6E23}" type="presOf" srcId="{DE0AD2EB-8EFC-42B6-B081-8A0904016D96}" destId="{769C8604-E451-4DFB-9065-5A9FA4E46DB2}" srcOrd="1" destOrd="0" presId="urn:microsoft.com/office/officeart/2005/8/layout/radial1"/>
    <dgm:cxn modelId="{2A2BB215-C0A9-4999-A42F-29E679FF48D1}" srcId="{A72A4FAA-62FD-41CA-8076-1AB3B172256F}" destId="{E9C0DF50-CA08-4A55-8567-373DCC79F3E9}" srcOrd="7" destOrd="0" parTransId="{9DB61527-CCEC-47B7-B76D-A4555C93D1EC}" sibTransId="{757550DC-A974-4456-8D13-E2B4F1363E06}"/>
    <dgm:cxn modelId="{78A3EF08-6EAC-491D-A8DB-556542483860}" type="presOf" srcId="{E9C0DF50-CA08-4A55-8567-373DCC79F3E9}" destId="{D50CB9EC-4CCB-4F1E-80F9-0C17F5FD8F3A}" srcOrd="0" destOrd="0" presId="urn:microsoft.com/office/officeart/2005/8/layout/radial1"/>
    <dgm:cxn modelId="{9F56A2BD-0356-4D99-A228-B0E5507E8018}" srcId="{A72A4FAA-62FD-41CA-8076-1AB3B172256F}" destId="{091DCD4E-C15F-44A8-AF37-E7ED40F00B7F}" srcOrd="3" destOrd="0" parTransId="{4B7C23E3-FE1D-4CEC-8EFC-A9F857F3422C}" sibTransId="{892C09C0-164A-4A43-B601-360000C499B8}"/>
    <dgm:cxn modelId="{CC4A1E4D-8259-4443-AB4F-FBB3439EEE6B}" type="presOf" srcId="{9DB61527-CCEC-47B7-B76D-A4555C93D1EC}" destId="{45B4BECA-0EF3-4A5B-953B-9AC3295E7441}" srcOrd="0" destOrd="0" presId="urn:microsoft.com/office/officeart/2005/8/layout/radial1"/>
    <dgm:cxn modelId="{51B999BC-059E-42B4-8DFF-C6F9E61367F1}" type="presOf" srcId="{2691246E-D3B6-4521-9FA6-A8FDE952811D}" destId="{8698C234-BB57-40C2-B313-A144FA45C440}" srcOrd="1" destOrd="0" presId="urn:microsoft.com/office/officeart/2005/8/layout/radial1"/>
    <dgm:cxn modelId="{ACCD08A1-E54E-4BA1-9D22-954FA81175DD}" type="presOf" srcId="{A72A4FAA-62FD-41CA-8076-1AB3B172256F}" destId="{172A819A-B7BF-464D-8009-62A2CE2D5E82}" srcOrd="0" destOrd="0" presId="urn:microsoft.com/office/officeart/2005/8/layout/radial1"/>
    <dgm:cxn modelId="{2EE7214A-C52D-4490-BA08-CC394C2F6551}" type="presOf" srcId="{2722DE04-CB53-47E8-8670-66F8F4D7320E}" destId="{CF97A306-03AC-43C6-B801-A3D783CCF664}" srcOrd="0" destOrd="0" presId="urn:microsoft.com/office/officeart/2005/8/layout/radial1"/>
    <dgm:cxn modelId="{CB436405-4D53-4B27-964F-B5DB782AE1BA}" srcId="{A72A4FAA-62FD-41CA-8076-1AB3B172256F}" destId="{D46607B9-E00D-4609-A17F-4824B68DD956}" srcOrd="4" destOrd="0" parTransId="{A6333892-1A7B-47BE-A753-FA9FDE08DF59}" sibTransId="{B985A6C9-9FF5-49AC-91E3-BA5F13998B38}"/>
    <dgm:cxn modelId="{A92190E3-445A-4AAE-B64B-E7833D8A6469}" srcId="{A72A4FAA-62FD-41CA-8076-1AB3B172256F}" destId="{FECD9CDB-7ED8-4E78-ACE8-131E79971151}" srcOrd="6" destOrd="0" parTransId="{DE0AD2EB-8EFC-42B6-B081-8A0904016D96}" sibTransId="{60D5AE22-CCCD-4933-A4D5-699D5DEBCE9C}"/>
    <dgm:cxn modelId="{2F9F3D73-119B-4EFE-86B0-6F5BD195FE06}" srcId="{A72A4FAA-62FD-41CA-8076-1AB3B172256F}" destId="{1BE26007-A3EF-453B-AE8D-728CCDE27A33}" srcOrd="0" destOrd="0" parTransId="{2691246E-D3B6-4521-9FA6-A8FDE952811D}" sibTransId="{E522D1F7-22F5-4602-B485-C3B338A627E0}"/>
    <dgm:cxn modelId="{D5DE9F24-D741-482A-8FA5-E9B9C90D7542}" type="presOf" srcId="{0B09CB66-401F-4EE1-B028-02B334C97226}" destId="{1C158CDD-FB86-4DB3-A7D0-E918EF7D724C}" srcOrd="0" destOrd="0" presId="urn:microsoft.com/office/officeart/2005/8/layout/radial1"/>
    <dgm:cxn modelId="{CE1E6B56-55F2-4C7A-8E07-1D5628D5C7D7}" type="presOf" srcId="{A6333892-1A7B-47BE-A753-FA9FDE08DF59}" destId="{5C91F3A8-08D5-47D6-A684-ECE178F9FE5D}" srcOrd="1" destOrd="0" presId="urn:microsoft.com/office/officeart/2005/8/layout/radial1"/>
    <dgm:cxn modelId="{4025FB67-8AB1-4928-851F-B6B3A3383E4A}" srcId="{2722DE04-CB53-47E8-8670-66F8F4D7320E}" destId="{A72A4FAA-62FD-41CA-8076-1AB3B172256F}" srcOrd="0" destOrd="0" parTransId="{0BE2A3C6-7F7E-4060-9381-8499B8E5C395}" sibTransId="{0DAB76F2-6A29-435D-AFD3-12C89B45D480}"/>
    <dgm:cxn modelId="{450CB87A-C241-498D-9E32-2065404E7D23}" type="presOf" srcId="{9DB61527-CCEC-47B7-B76D-A4555C93D1EC}" destId="{40F3ECE1-9926-48AE-9737-D88E4AD16530}" srcOrd="1" destOrd="0" presId="urn:microsoft.com/office/officeart/2005/8/layout/radial1"/>
    <dgm:cxn modelId="{41C9A2C7-EB9B-4BAD-9183-6DD2E05ACFB7}" srcId="{A72A4FAA-62FD-41CA-8076-1AB3B172256F}" destId="{D0E6B160-4D54-4CFC-8839-696750AD3C03}" srcOrd="5" destOrd="0" parTransId="{0B09CB66-401F-4EE1-B028-02B334C97226}" sibTransId="{904D3A5D-49FD-461E-8900-D4C7D1952A68}"/>
    <dgm:cxn modelId="{44F53EF8-A237-40B1-88E1-3F37C3D0BC4D}" type="presOf" srcId="{0B09CB66-401F-4EE1-B028-02B334C97226}" destId="{59DCEEFD-060B-4B7B-8C35-E74CC92A97AD}" srcOrd="1" destOrd="0" presId="urn:microsoft.com/office/officeart/2005/8/layout/radial1"/>
    <dgm:cxn modelId="{B4D3D5A2-8F7F-46DA-AA41-CC332318ADAF}" srcId="{A72A4FAA-62FD-41CA-8076-1AB3B172256F}" destId="{4670E573-C32F-44CD-888E-B44E9B10A873}" srcOrd="1" destOrd="0" parTransId="{5D0D925C-C962-4C00-92B4-A17E8F4F62D6}" sibTransId="{EFDDACD4-B13C-4D2C-A0BC-0AB25EA20C40}"/>
    <dgm:cxn modelId="{D443425C-E875-46C5-B7A0-F258FDD86F19}" type="presOf" srcId="{4B7C23E3-FE1D-4CEC-8EFC-A9F857F3422C}" destId="{CD3AF602-44B8-4266-8E8C-082575D69A4D}" srcOrd="1" destOrd="0" presId="urn:microsoft.com/office/officeart/2005/8/layout/radial1"/>
    <dgm:cxn modelId="{4667908B-4D18-474F-BADC-376B95C6215E}" type="presOf" srcId="{4670E573-C32F-44CD-888E-B44E9B10A873}" destId="{7D5DA103-6AD6-46C7-BF95-A232D10C0474}" srcOrd="0" destOrd="0" presId="urn:microsoft.com/office/officeart/2005/8/layout/radial1"/>
    <dgm:cxn modelId="{D8F55901-3C44-4544-A7F2-3E84501F8785}" type="presOf" srcId="{7BE00DDB-E25B-4EE0-873E-39B0FB6CBE85}" destId="{6382533A-8822-4927-8216-4425ED830E28}" srcOrd="0" destOrd="0" presId="urn:microsoft.com/office/officeart/2005/8/layout/radial1"/>
    <dgm:cxn modelId="{05B06A98-EB63-4DFF-86BD-04A9FD073EB3}" type="presOf" srcId="{D46607B9-E00D-4609-A17F-4824B68DD956}" destId="{339A658F-630E-4C35-AF4A-BEBB2E74737D}" srcOrd="0" destOrd="0" presId="urn:microsoft.com/office/officeart/2005/8/layout/radial1"/>
    <dgm:cxn modelId="{74B26045-5319-422B-ABC2-5394C97FD8CD}" type="presOf" srcId="{A6333892-1A7B-47BE-A753-FA9FDE08DF59}" destId="{B874BDFE-C364-442A-9BFA-6F6341C71862}" srcOrd="0" destOrd="0" presId="urn:microsoft.com/office/officeart/2005/8/layout/radial1"/>
    <dgm:cxn modelId="{4D570E2F-0F1D-4A91-8EF3-90A30F5CEAA0}" type="presOf" srcId="{FECD9CDB-7ED8-4E78-ACE8-131E79971151}" destId="{1A7D4D20-68A9-4407-BF84-3C79F676C493}" srcOrd="0" destOrd="0" presId="urn:microsoft.com/office/officeart/2005/8/layout/radial1"/>
    <dgm:cxn modelId="{6B126340-788D-46FA-A64E-86E6B0AB969F}" type="presOf" srcId="{4B7C23E3-FE1D-4CEC-8EFC-A9F857F3422C}" destId="{2735E588-563A-4DDA-B0D4-5C486AA402D2}" srcOrd="0" destOrd="0" presId="urn:microsoft.com/office/officeart/2005/8/layout/radial1"/>
    <dgm:cxn modelId="{DF515457-DD4B-4BF9-9BA6-84FA40DD8956}" type="presOf" srcId="{5D0D925C-C962-4C00-92B4-A17E8F4F62D6}" destId="{0C08A098-5B00-411F-925D-020B288A14C8}" srcOrd="0" destOrd="0" presId="urn:microsoft.com/office/officeart/2005/8/layout/radial1"/>
    <dgm:cxn modelId="{3882C887-D579-4AB9-BBB6-FBC1734FD909}" type="presOf" srcId="{2691246E-D3B6-4521-9FA6-A8FDE952811D}" destId="{0623811B-1E68-42E2-B97D-973261819380}" srcOrd="0" destOrd="0" presId="urn:microsoft.com/office/officeart/2005/8/layout/radial1"/>
    <dgm:cxn modelId="{BB43451B-AFF6-4ADE-8C7E-C0048300673C}" type="presOf" srcId="{091DCD4E-C15F-44A8-AF37-E7ED40F00B7F}" destId="{FBDFDC60-3507-43EF-B07C-0FF7148FE9C5}" srcOrd="0" destOrd="0" presId="urn:microsoft.com/office/officeart/2005/8/layout/radial1"/>
    <dgm:cxn modelId="{1CC3C591-0CE8-4726-9251-E15E1332C304}" type="presParOf" srcId="{CF97A306-03AC-43C6-B801-A3D783CCF664}" destId="{172A819A-B7BF-464D-8009-62A2CE2D5E82}" srcOrd="0" destOrd="0" presId="urn:microsoft.com/office/officeart/2005/8/layout/radial1"/>
    <dgm:cxn modelId="{24B53145-DDCD-4DBF-AA58-E105768C3D27}" type="presParOf" srcId="{CF97A306-03AC-43C6-B801-A3D783CCF664}" destId="{0623811B-1E68-42E2-B97D-973261819380}" srcOrd="1" destOrd="0" presId="urn:microsoft.com/office/officeart/2005/8/layout/radial1"/>
    <dgm:cxn modelId="{6D7E230F-0949-495E-97FB-37CC2C47F921}" type="presParOf" srcId="{0623811B-1E68-42E2-B97D-973261819380}" destId="{8698C234-BB57-40C2-B313-A144FA45C440}" srcOrd="0" destOrd="0" presId="urn:microsoft.com/office/officeart/2005/8/layout/radial1"/>
    <dgm:cxn modelId="{0EF6C243-07D7-47D1-8826-4E1CE1F38ED0}" type="presParOf" srcId="{CF97A306-03AC-43C6-B801-A3D783CCF664}" destId="{B355B388-2A52-4ED8-8A42-AC6B94B00306}" srcOrd="2" destOrd="0" presId="urn:microsoft.com/office/officeart/2005/8/layout/radial1"/>
    <dgm:cxn modelId="{A03C2E94-7593-4B62-A567-5F485658142C}" type="presParOf" srcId="{CF97A306-03AC-43C6-B801-A3D783CCF664}" destId="{0C08A098-5B00-411F-925D-020B288A14C8}" srcOrd="3" destOrd="0" presId="urn:microsoft.com/office/officeart/2005/8/layout/radial1"/>
    <dgm:cxn modelId="{E0D18782-B942-42F2-BE05-6F968049D44C}" type="presParOf" srcId="{0C08A098-5B00-411F-925D-020B288A14C8}" destId="{323EDFB1-6E71-4713-AC08-2CA65D228962}" srcOrd="0" destOrd="0" presId="urn:microsoft.com/office/officeart/2005/8/layout/radial1"/>
    <dgm:cxn modelId="{367E1D74-7907-476A-9316-D5188FB40257}" type="presParOf" srcId="{CF97A306-03AC-43C6-B801-A3D783CCF664}" destId="{7D5DA103-6AD6-46C7-BF95-A232D10C0474}" srcOrd="4" destOrd="0" presId="urn:microsoft.com/office/officeart/2005/8/layout/radial1"/>
    <dgm:cxn modelId="{1FF88F4A-553B-413F-8117-3B5D58C33683}" type="presParOf" srcId="{CF97A306-03AC-43C6-B801-A3D783CCF664}" destId="{6382533A-8822-4927-8216-4425ED830E28}" srcOrd="5" destOrd="0" presId="urn:microsoft.com/office/officeart/2005/8/layout/radial1"/>
    <dgm:cxn modelId="{3E022018-F819-44F2-AFE3-65516FA9D278}" type="presParOf" srcId="{6382533A-8822-4927-8216-4425ED830E28}" destId="{A7CDB8FD-A5C6-4E48-8CB7-E50B5AE9CFD4}" srcOrd="0" destOrd="0" presId="urn:microsoft.com/office/officeart/2005/8/layout/radial1"/>
    <dgm:cxn modelId="{ADE388D6-A806-40BE-B431-C0B0EB2FDD7C}" type="presParOf" srcId="{CF97A306-03AC-43C6-B801-A3D783CCF664}" destId="{8272AE45-02F9-48D7-9D40-64A17245A5F1}" srcOrd="6" destOrd="0" presId="urn:microsoft.com/office/officeart/2005/8/layout/radial1"/>
    <dgm:cxn modelId="{118986AC-276C-47BB-9651-C43786F257C5}" type="presParOf" srcId="{CF97A306-03AC-43C6-B801-A3D783CCF664}" destId="{2735E588-563A-4DDA-B0D4-5C486AA402D2}" srcOrd="7" destOrd="0" presId="urn:microsoft.com/office/officeart/2005/8/layout/radial1"/>
    <dgm:cxn modelId="{A4237EF8-4C5E-494D-BB72-14FB5BC156D5}" type="presParOf" srcId="{2735E588-563A-4DDA-B0D4-5C486AA402D2}" destId="{CD3AF602-44B8-4266-8E8C-082575D69A4D}" srcOrd="0" destOrd="0" presId="urn:microsoft.com/office/officeart/2005/8/layout/radial1"/>
    <dgm:cxn modelId="{79472951-9718-4025-B2C3-F5EDBC6E69EE}" type="presParOf" srcId="{CF97A306-03AC-43C6-B801-A3D783CCF664}" destId="{FBDFDC60-3507-43EF-B07C-0FF7148FE9C5}" srcOrd="8" destOrd="0" presId="urn:microsoft.com/office/officeart/2005/8/layout/radial1"/>
    <dgm:cxn modelId="{08CDF216-162F-40CE-A5A5-A7F03F61971F}" type="presParOf" srcId="{CF97A306-03AC-43C6-B801-A3D783CCF664}" destId="{B874BDFE-C364-442A-9BFA-6F6341C71862}" srcOrd="9" destOrd="0" presId="urn:microsoft.com/office/officeart/2005/8/layout/radial1"/>
    <dgm:cxn modelId="{1612CB8F-2AC0-44DB-9142-86F6AB24D704}" type="presParOf" srcId="{B874BDFE-C364-442A-9BFA-6F6341C71862}" destId="{5C91F3A8-08D5-47D6-A684-ECE178F9FE5D}" srcOrd="0" destOrd="0" presId="urn:microsoft.com/office/officeart/2005/8/layout/radial1"/>
    <dgm:cxn modelId="{8D759045-088B-441D-9F67-DB41EA893379}" type="presParOf" srcId="{CF97A306-03AC-43C6-B801-A3D783CCF664}" destId="{339A658F-630E-4C35-AF4A-BEBB2E74737D}" srcOrd="10" destOrd="0" presId="urn:microsoft.com/office/officeart/2005/8/layout/radial1"/>
    <dgm:cxn modelId="{47807726-064E-4C40-841A-429D65BDF1C4}" type="presParOf" srcId="{CF97A306-03AC-43C6-B801-A3D783CCF664}" destId="{1C158CDD-FB86-4DB3-A7D0-E918EF7D724C}" srcOrd="11" destOrd="0" presId="urn:microsoft.com/office/officeart/2005/8/layout/radial1"/>
    <dgm:cxn modelId="{BDDB87C3-DA2D-4183-98B7-1EDDD4117919}" type="presParOf" srcId="{1C158CDD-FB86-4DB3-A7D0-E918EF7D724C}" destId="{59DCEEFD-060B-4B7B-8C35-E74CC92A97AD}" srcOrd="0" destOrd="0" presId="urn:microsoft.com/office/officeart/2005/8/layout/radial1"/>
    <dgm:cxn modelId="{E5B37B32-CB6A-443B-A8B1-152C3B26593F}" type="presParOf" srcId="{CF97A306-03AC-43C6-B801-A3D783CCF664}" destId="{D8209E74-44AF-47A4-AD23-216C4D557F03}" srcOrd="12" destOrd="0" presId="urn:microsoft.com/office/officeart/2005/8/layout/radial1"/>
    <dgm:cxn modelId="{BBA40921-39F3-4E60-837B-CA3C931DACA8}" type="presParOf" srcId="{CF97A306-03AC-43C6-B801-A3D783CCF664}" destId="{8050CFB3-668A-460C-A7CA-01C00B0D189E}" srcOrd="13" destOrd="0" presId="urn:microsoft.com/office/officeart/2005/8/layout/radial1"/>
    <dgm:cxn modelId="{21265F2C-79DB-485B-9BBE-EB876449FF07}" type="presParOf" srcId="{8050CFB3-668A-460C-A7CA-01C00B0D189E}" destId="{769C8604-E451-4DFB-9065-5A9FA4E46DB2}" srcOrd="0" destOrd="0" presId="urn:microsoft.com/office/officeart/2005/8/layout/radial1"/>
    <dgm:cxn modelId="{0FCCF38D-63C8-4C46-B43B-DA1B71876201}" type="presParOf" srcId="{CF97A306-03AC-43C6-B801-A3D783CCF664}" destId="{1A7D4D20-68A9-4407-BF84-3C79F676C493}" srcOrd="14" destOrd="0" presId="urn:microsoft.com/office/officeart/2005/8/layout/radial1"/>
    <dgm:cxn modelId="{626D6DD2-366E-43BE-8C2B-0D2BEE5A0060}" type="presParOf" srcId="{CF97A306-03AC-43C6-B801-A3D783CCF664}" destId="{45B4BECA-0EF3-4A5B-953B-9AC3295E7441}" srcOrd="15" destOrd="0" presId="urn:microsoft.com/office/officeart/2005/8/layout/radial1"/>
    <dgm:cxn modelId="{FE1A0134-98A6-4CDD-89BA-CF49E738EEE8}" type="presParOf" srcId="{45B4BECA-0EF3-4A5B-953B-9AC3295E7441}" destId="{40F3ECE1-9926-48AE-9737-D88E4AD16530}" srcOrd="0" destOrd="0" presId="urn:microsoft.com/office/officeart/2005/8/layout/radial1"/>
    <dgm:cxn modelId="{5205BE4B-1E08-45A5-91F4-1485BC08D2E4}" type="presParOf" srcId="{CF97A306-03AC-43C6-B801-A3D783CCF664}" destId="{D50CB9EC-4CCB-4F1E-80F9-0C17F5FD8F3A}" srcOrd="1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2A819A-B7BF-464D-8009-62A2CE2D5E82}">
      <dsp:nvSpPr>
        <dsp:cNvPr id="0" name=""/>
        <dsp:cNvSpPr/>
      </dsp:nvSpPr>
      <dsp:spPr>
        <a:xfrm>
          <a:off x="2398655" y="1985605"/>
          <a:ext cx="1947645" cy="1861436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200" b="1" i="0" u="none" strike="noStrike" kern="1200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МБДОУ «Детский сад №2»</a:t>
          </a:r>
          <a:endParaRPr kumimoji="0" lang="ru-RU" sz="2200" b="1" i="0" u="none" strike="noStrike" kern="1200" cap="none" normalizeH="0" baseline="0" dirty="0" smtClean="0">
            <a:ln/>
            <a:solidFill>
              <a:schemeClr val="tx1">
                <a:lumMod val="95000"/>
                <a:lumOff val="5000"/>
              </a:schemeClr>
            </a:solidFill>
            <a:effectLst/>
            <a:latin typeface="Arial" pitchFamily="34" charset="0"/>
            <a:cs typeface="Arial" pitchFamily="34" charset="0"/>
          </a:endParaRPr>
        </a:p>
      </dsp:txBody>
      <dsp:txXfrm>
        <a:off x="2683881" y="2258206"/>
        <a:ext cx="1377193" cy="1316234"/>
      </dsp:txXfrm>
    </dsp:sp>
    <dsp:sp modelId="{0623811B-1E68-42E2-B97D-973261819380}">
      <dsp:nvSpPr>
        <dsp:cNvPr id="0" name=""/>
        <dsp:cNvSpPr/>
      </dsp:nvSpPr>
      <dsp:spPr>
        <a:xfrm rot="16141976">
          <a:off x="3027668" y="1644474"/>
          <a:ext cx="647278" cy="35317"/>
        </a:xfrm>
        <a:custGeom>
          <a:avLst/>
          <a:gdLst/>
          <a:ahLst/>
          <a:cxnLst/>
          <a:rect l="0" t="0" r="0" b="0"/>
          <a:pathLst>
            <a:path>
              <a:moveTo>
                <a:pt x="0" y="17658"/>
              </a:moveTo>
              <a:lnTo>
                <a:pt x="647278" y="17658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335125" y="1645951"/>
        <a:ext cx="32363" cy="32363"/>
      </dsp:txXfrm>
    </dsp:sp>
    <dsp:sp modelId="{B355B388-2A52-4ED8-8A42-AC6B94B00306}">
      <dsp:nvSpPr>
        <dsp:cNvPr id="0" name=""/>
        <dsp:cNvSpPr/>
      </dsp:nvSpPr>
      <dsp:spPr>
        <a:xfrm>
          <a:off x="2186833" y="24610"/>
          <a:ext cx="2295844" cy="1313961"/>
        </a:xfrm>
        <a:prstGeom prst="ellipse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1" i="0" u="none" strike="noStrike" kern="1200" cap="none" normalizeH="0" baseline="0" dirty="0" err="1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  <a:t>Сосногорский</a:t>
          </a:r>
          <a:r>
            <a:rPr kumimoji="0" lang="ru-RU" sz="1400" b="1" i="0" u="none" strike="noStrike" kern="1200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  <a:t> районный</a:t>
          </a:r>
          <a:br>
            <a:rPr kumimoji="0" lang="ru-RU" sz="1400" b="1" i="0" u="none" strike="noStrike" kern="1200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</a:br>
          <a:r>
            <a:rPr kumimoji="0" lang="ru-RU" sz="1400" b="1" i="0" u="none" strike="noStrike" kern="1200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  <a:t>Совет ветеранов </a:t>
          </a:r>
        </a:p>
      </dsp:txBody>
      <dsp:txXfrm>
        <a:off x="2523052" y="217035"/>
        <a:ext cx="1623406" cy="929111"/>
      </dsp:txXfrm>
    </dsp:sp>
    <dsp:sp modelId="{0C08A098-5B00-411F-925D-020B288A14C8}">
      <dsp:nvSpPr>
        <dsp:cNvPr id="0" name=""/>
        <dsp:cNvSpPr/>
      </dsp:nvSpPr>
      <dsp:spPr>
        <a:xfrm rot="18858474">
          <a:off x="3963642" y="2044525"/>
          <a:ext cx="485171" cy="35317"/>
        </a:xfrm>
        <a:custGeom>
          <a:avLst/>
          <a:gdLst/>
          <a:ahLst/>
          <a:cxnLst/>
          <a:rect l="0" t="0" r="0" b="0"/>
          <a:pathLst>
            <a:path>
              <a:moveTo>
                <a:pt x="0" y="17658"/>
              </a:moveTo>
              <a:lnTo>
                <a:pt x="485171" y="17658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194098" y="2050055"/>
        <a:ext cx="24258" cy="24258"/>
      </dsp:txXfrm>
    </dsp:sp>
    <dsp:sp modelId="{7D5DA103-6AD6-46C7-BF95-A232D10C0474}">
      <dsp:nvSpPr>
        <dsp:cNvPr id="0" name=""/>
        <dsp:cNvSpPr/>
      </dsp:nvSpPr>
      <dsp:spPr>
        <a:xfrm>
          <a:off x="3918462" y="679148"/>
          <a:ext cx="1992976" cy="1313961"/>
        </a:xfrm>
        <a:prstGeom prst="ellipse">
          <a:avLst/>
        </a:prstGeom>
        <a:solidFill>
          <a:srgbClr val="FFFF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1" i="0" u="none" strike="noStrike" kern="1200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  <a:t>Краевед-</a:t>
          </a:r>
          <a:r>
            <a:rPr kumimoji="0" lang="ru-RU" sz="1800" b="1" i="0" u="none" strike="noStrike" kern="1200" cap="none" normalizeH="0" baseline="0" dirty="0" err="1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  <a:t>ческий</a:t>
          </a:r>
          <a:r>
            <a:rPr kumimoji="0" lang="ru-RU" sz="1800" b="1" i="0" u="none" strike="noStrike" kern="1200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  <a:t> музей</a:t>
          </a:r>
        </a:p>
      </dsp:txBody>
      <dsp:txXfrm>
        <a:off x="4210327" y="871573"/>
        <a:ext cx="1409246" cy="929111"/>
      </dsp:txXfrm>
    </dsp:sp>
    <dsp:sp modelId="{6382533A-8822-4927-8216-4425ED830E28}">
      <dsp:nvSpPr>
        <dsp:cNvPr id="0" name=""/>
        <dsp:cNvSpPr/>
      </dsp:nvSpPr>
      <dsp:spPr>
        <a:xfrm>
          <a:off x="4346300" y="2898665"/>
          <a:ext cx="68899" cy="35317"/>
        </a:xfrm>
        <a:custGeom>
          <a:avLst/>
          <a:gdLst/>
          <a:ahLst/>
          <a:cxnLst/>
          <a:rect l="0" t="0" r="0" b="0"/>
          <a:pathLst>
            <a:path>
              <a:moveTo>
                <a:pt x="0" y="17658"/>
              </a:moveTo>
              <a:lnTo>
                <a:pt x="68899" y="17658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379028" y="2914601"/>
        <a:ext cx="3444" cy="3444"/>
      </dsp:txXfrm>
    </dsp:sp>
    <dsp:sp modelId="{8272AE45-02F9-48D7-9D40-64A17245A5F1}">
      <dsp:nvSpPr>
        <dsp:cNvPr id="0" name=""/>
        <dsp:cNvSpPr/>
      </dsp:nvSpPr>
      <dsp:spPr>
        <a:xfrm>
          <a:off x="4415200" y="2088232"/>
          <a:ext cx="2308577" cy="1656182"/>
        </a:xfrm>
        <a:prstGeom prst="ellipse">
          <a:avLst/>
        </a:prstGeom>
        <a:solidFill>
          <a:srgbClr val="00B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1" i="0" u="none" strike="noStrike" kern="1200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  <a:t>Библиотеки </a:t>
          </a:r>
          <a:br>
            <a:rPr kumimoji="0" lang="ru-RU" sz="1400" b="1" i="0" u="none" strike="noStrike" kern="1200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</a:br>
          <a:r>
            <a:rPr kumimoji="0" lang="ru-RU" sz="1400" b="1" i="0" u="none" strike="noStrike" kern="1200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  <a:t>г. Сосногорска</a:t>
          </a:r>
        </a:p>
      </dsp:txBody>
      <dsp:txXfrm>
        <a:off x="4753283" y="2330774"/>
        <a:ext cx="1632411" cy="1171098"/>
      </dsp:txXfrm>
    </dsp:sp>
    <dsp:sp modelId="{2735E588-563A-4DDA-B0D4-5C486AA402D2}">
      <dsp:nvSpPr>
        <dsp:cNvPr id="0" name=""/>
        <dsp:cNvSpPr/>
      </dsp:nvSpPr>
      <dsp:spPr>
        <a:xfrm rot="2741526">
          <a:off x="3969803" y="3738180"/>
          <a:ext cx="444299" cy="35317"/>
        </a:xfrm>
        <a:custGeom>
          <a:avLst/>
          <a:gdLst/>
          <a:ahLst/>
          <a:cxnLst/>
          <a:rect l="0" t="0" r="0" b="0"/>
          <a:pathLst>
            <a:path>
              <a:moveTo>
                <a:pt x="0" y="17658"/>
              </a:moveTo>
              <a:lnTo>
                <a:pt x="444299" y="17658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180845" y="3744732"/>
        <a:ext cx="22214" cy="22214"/>
      </dsp:txXfrm>
    </dsp:sp>
    <dsp:sp modelId="{FBDFDC60-3507-43EF-B07C-0FF7148FE9C5}">
      <dsp:nvSpPr>
        <dsp:cNvPr id="0" name=""/>
        <dsp:cNvSpPr/>
      </dsp:nvSpPr>
      <dsp:spPr>
        <a:xfrm>
          <a:off x="3693230" y="3839538"/>
          <a:ext cx="2443442" cy="1313961"/>
        </a:xfrm>
        <a:prstGeom prst="ellipse">
          <a:avLst/>
        </a:prstGeom>
        <a:solidFill>
          <a:srgbClr val="00B0F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1" i="0" u="none" strike="noStrike" kern="1200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  <a:t>МБОУ ДО «ДДТ» </a:t>
          </a:r>
          <a:br>
            <a:rPr kumimoji="0" lang="ru-RU" sz="1400" b="1" i="0" u="none" strike="noStrike" kern="1200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</a:br>
          <a:r>
            <a:rPr kumimoji="0" lang="ru-RU" sz="1400" b="1" i="0" u="none" strike="noStrike" kern="1200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  <a:t>г. Сосногорска</a:t>
          </a:r>
        </a:p>
      </dsp:txBody>
      <dsp:txXfrm>
        <a:off x="4051064" y="4031963"/>
        <a:ext cx="1727774" cy="929111"/>
      </dsp:txXfrm>
    </dsp:sp>
    <dsp:sp modelId="{B874BDFE-C364-442A-9BFA-6F6341C71862}">
      <dsp:nvSpPr>
        <dsp:cNvPr id="0" name=""/>
        <dsp:cNvSpPr/>
      </dsp:nvSpPr>
      <dsp:spPr>
        <a:xfrm rot="5458024">
          <a:off x="3027665" y="4152858"/>
          <a:ext cx="647284" cy="35317"/>
        </a:xfrm>
        <a:custGeom>
          <a:avLst/>
          <a:gdLst/>
          <a:ahLst/>
          <a:cxnLst/>
          <a:rect l="0" t="0" r="0" b="0"/>
          <a:pathLst>
            <a:path>
              <a:moveTo>
                <a:pt x="0" y="17658"/>
              </a:moveTo>
              <a:lnTo>
                <a:pt x="647284" y="17658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335125" y="4154334"/>
        <a:ext cx="32364" cy="32364"/>
      </dsp:txXfrm>
    </dsp:sp>
    <dsp:sp modelId="{339A658F-630E-4C35-AF4A-BEBB2E74737D}">
      <dsp:nvSpPr>
        <dsp:cNvPr id="0" name=""/>
        <dsp:cNvSpPr/>
      </dsp:nvSpPr>
      <dsp:spPr>
        <a:xfrm>
          <a:off x="2276938" y="4494076"/>
          <a:ext cx="2115635" cy="1313961"/>
        </a:xfrm>
        <a:prstGeom prst="ellipse">
          <a:avLst/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1" i="0" u="none" strike="noStrike" kern="1200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  <a:t>Отдел ГИБДД ОВД по г. Сосногорску</a:t>
          </a:r>
        </a:p>
      </dsp:txBody>
      <dsp:txXfrm>
        <a:off x="2586766" y="4686501"/>
        <a:ext cx="1495979" cy="929111"/>
      </dsp:txXfrm>
    </dsp:sp>
    <dsp:sp modelId="{1C158CDD-FB86-4DB3-A7D0-E918EF7D724C}">
      <dsp:nvSpPr>
        <dsp:cNvPr id="0" name=""/>
        <dsp:cNvSpPr/>
      </dsp:nvSpPr>
      <dsp:spPr>
        <a:xfrm rot="8140547">
          <a:off x="2249852" y="3743723"/>
          <a:ext cx="514789" cy="35317"/>
        </a:xfrm>
        <a:custGeom>
          <a:avLst/>
          <a:gdLst/>
          <a:ahLst/>
          <a:cxnLst/>
          <a:rect l="0" t="0" r="0" b="0"/>
          <a:pathLst>
            <a:path>
              <a:moveTo>
                <a:pt x="0" y="17658"/>
              </a:moveTo>
              <a:lnTo>
                <a:pt x="514789" y="17658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494377" y="3748512"/>
        <a:ext cx="25739" cy="25739"/>
      </dsp:txXfrm>
    </dsp:sp>
    <dsp:sp modelId="{D8209E74-44AF-47A4-AD23-216C4D557F03}">
      <dsp:nvSpPr>
        <dsp:cNvPr id="0" name=""/>
        <dsp:cNvSpPr/>
      </dsp:nvSpPr>
      <dsp:spPr>
        <a:xfrm>
          <a:off x="690712" y="3839538"/>
          <a:ext cx="2127697" cy="1313961"/>
        </a:xfrm>
        <a:prstGeom prst="ellipse">
          <a:avLst/>
        </a:prstGeom>
        <a:solidFill>
          <a:srgbClr val="00206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1" i="0" u="none" strike="noStrike" kern="1200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  <a:t>СОШ №4</a:t>
          </a:r>
          <a:br>
            <a:rPr kumimoji="0" lang="ru-RU" sz="1400" b="1" i="0" u="none" strike="noStrike" kern="1200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</a:br>
          <a:r>
            <a:rPr kumimoji="0" lang="ru-RU" sz="1400" b="1" i="0" u="none" strike="noStrike" kern="1200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  <a:t>Кадетская школа, спортивные школы </a:t>
          </a:r>
          <a:r>
            <a:rPr kumimoji="0" lang="ru-RU" sz="1400" b="1" i="0" u="none" strike="noStrike" kern="1200" cap="none" normalizeH="0" baseline="0" dirty="0" err="1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  <a:t>г.Сосногорска</a:t>
          </a:r>
          <a:endParaRPr kumimoji="0" lang="ru-RU" sz="1400" b="1" i="0" u="none" strike="noStrike" kern="1200" cap="none" normalizeH="0" baseline="0" dirty="0" smtClean="0">
            <a:ln/>
            <a:solidFill>
              <a:schemeClr val="tx1">
                <a:lumMod val="95000"/>
                <a:lumOff val="5000"/>
              </a:schemeClr>
            </a:solidFill>
            <a:effectLst/>
            <a:latin typeface="Arial" pitchFamily="34" charset="0"/>
            <a:cs typeface="Arial" pitchFamily="34" charset="0"/>
          </a:endParaRPr>
        </a:p>
      </dsp:txBody>
      <dsp:txXfrm>
        <a:off x="1002306" y="4031963"/>
        <a:ext cx="1504509" cy="929111"/>
      </dsp:txXfrm>
    </dsp:sp>
    <dsp:sp modelId="{8050CFB3-668A-460C-A7CA-01C00B0D189E}">
      <dsp:nvSpPr>
        <dsp:cNvPr id="0" name=""/>
        <dsp:cNvSpPr/>
      </dsp:nvSpPr>
      <dsp:spPr>
        <a:xfrm rot="10800000">
          <a:off x="2227079" y="2898665"/>
          <a:ext cx="171576" cy="35317"/>
        </a:xfrm>
        <a:custGeom>
          <a:avLst/>
          <a:gdLst/>
          <a:ahLst/>
          <a:cxnLst/>
          <a:rect l="0" t="0" r="0" b="0"/>
          <a:pathLst>
            <a:path>
              <a:moveTo>
                <a:pt x="0" y="17658"/>
              </a:moveTo>
              <a:lnTo>
                <a:pt x="171576" y="17658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308578" y="2912034"/>
        <a:ext cx="8578" cy="8578"/>
      </dsp:txXfrm>
    </dsp:sp>
    <dsp:sp modelId="{1A7D4D20-68A9-4407-BF84-3C79F676C493}">
      <dsp:nvSpPr>
        <dsp:cNvPr id="0" name=""/>
        <dsp:cNvSpPr/>
      </dsp:nvSpPr>
      <dsp:spPr>
        <a:xfrm>
          <a:off x="-27034" y="2016227"/>
          <a:ext cx="2254113" cy="1800192"/>
        </a:xfrm>
        <a:prstGeom prst="ellipse">
          <a:avLst/>
        </a:prstGeom>
        <a:solidFill>
          <a:srgbClr val="7030A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200" b="1" i="0" u="none" strike="noStrike" kern="1200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  <a:t>Социальные сети-Официальный сайт ДОУ,</a:t>
          </a:r>
          <a:br>
            <a:rPr kumimoji="0" lang="ru-RU" sz="1200" b="1" i="0" u="none" strike="noStrike" kern="1200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</a:br>
          <a:r>
            <a:rPr kumimoji="0" lang="ru-RU" sz="1200" b="1" i="0" u="none" strike="noStrike" kern="1200" cap="none" normalizeH="0" baseline="0" dirty="0" smtClean="0">
              <a:ln/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rPr>
            <a:t>Сайт «Наша СНЕЖИНКА» (фотоотчеты)</a:t>
          </a:r>
        </a:p>
      </dsp:txBody>
      <dsp:txXfrm>
        <a:off x="303073" y="2279859"/>
        <a:ext cx="1593899" cy="1272928"/>
      </dsp:txXfrm>
    </dsp:sp>
    <dsp:sp modelId="{45B4BECA-0EF3-4A5B-953B-9AC3295E7441}">
      <dsp:nvSpPr>
        <dsp:cNvPr id="0" name=""/>
        <dsp:cNvSpPr/>
      </dsp:nvSpPr>
      <dsp:spPr>
        <a:xfrm rot="13459453">
          <a:off x="2249610" y="2053508"/>
          <a:ext cx="515071" cy="35317"/>
        </a:xfrm>
        <a:custGeom>
          <a:avLst/>
          <a:gdLst/>
          <a:ahLst/>
          <a:cxnLst/>
          <a:rect l="0" t="0" r="0" b="0"/>
          <a:pathLst>
            <a:path>
              <a:moveTo>
                <a:pt x="0" y="17658"/>
              </a:moveTo>
              <a:lnTo>
                <a:pt x="515071" y="17658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494269" y="2058290"/>
        <a:ext cx="25753" cy="25753"/>
      </dsp:txXfrm>
    </dsp:sp>
    <dsp:sp modelId="{D50CB9EC-4CCB-4F1E-80F9-0C17F5FD8F3A}">
      <dsp:nvSpPr>
        <dsp:cNvPr id="0" name=""/>
        <dsp:cNvSpPr/>
      </dsp:nvSpPr>
      <dsp:spPr>
        <a:xfrm>
          <a:off x="692032" y="679148"/>
          <a:ext cx="2125056" cy="1313961"/>
        </a:xfrm>
        <a:prstGeom prst="ellipse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Родители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1003239" y="871573"/>
        <a:ext cx="1502642" cy="9291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62426-4C9F-4FF8-9E62-A85DB2A0C203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F0F50-87F1-4388-A093-5C010FFFE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211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62426-4C9F-4FF8-9E62-A85DB2A0C203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F0F50-87F1-4388-A093-5C010FFFE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846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62426-4C9F-4FF8-9E62-A85DB2A0C203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F0F50-87F1-4388-A093-5C010FFFE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569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62426-4C9F-4FF8-9E62-A85DB2A0C203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F0F50-87F1-4388-A093-5C010FFFE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592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62426-4C9F-4FF8-9E62-A85DB2A0C203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F0F50-87F1-4388-A093-5C010FFFE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5267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62426-4C9F-4FF8-9E62-A85DB2A0C203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F0F50-87F1-4388-A093-5C010FFFE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535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62426-4C9F-4FF8-9E62-A85DB2A0C203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F0F50-87F1-4388-A093-5C010FFFE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174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62426-4C9F-4FF8-9E62-A85DB2A0C203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F0F50-87F1-4388-A093-5C010FFFE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858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62426-4C9F-4FF8-9E62-A85DB2A0C203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F0F50-87F1-4388-A093-5C010FFFE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927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62426-4C9F-4FF8-9E62-A85DB2A0C203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F0F50-87F1-4388-A093-5C010FFFE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0630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62426-4C9F-4FF8-9E62-A85DB2A0C203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F0F50-87F1-4388-A093-5C010FFFE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33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62426-4C9F-4FF8-9E62-A85DB2A0C203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F0F50-87F1-4388-A093-5C010FFFE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215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10" Type="http://schemas.openxmlformats.org/officeDocument/2006/relationships/image" Target="../media/image55.jpeg"/><Relationship Id="rId4" Type="http://schemas.openxmlformats.org/officeDocument/2006/relationships/image" Target="../media/image49.jpeg"/><Relationship Id="rId9" Type="http://schemas.openxmlformats.org/officeDocument/2006/relationships/image" Target="../media/image5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quoteka.org/author/helen-adams-keller/" TargetMode="External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5386610"/>
          </a:xfrm>
        </p:spPr>
        <p:txBody>
          <a:bodyPr>
            <a:normAutofit fontScale="90000"/>
          </a:bodyPr>
          <a:lstStyle/>
          <a:p>
            <a:r>
              <a:rPr lang="ru-RU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униципальное бюджетное дошкольное образовательное учреждение «Детский сад №2» г. Сосногорска</a:t>
            </a:r>
            <a:b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Презентация на тему:</a:t>
            </a:r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Взаимодействие с социумом как фактор повышения качества образования в детском саду в условиях реализации ФГОС </a:t>
            </a: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ДО»</a:t>
            </a:r>
            <a:r>
              <a:rPr lang="ru-RU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ru-RU" sz="20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Автор: старший воспитатель           </a:t>
            </a:r>
            <a:br>
              <a:rPr lang="ru-RU" sz="20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Надежда Владимировна </a:t>
            </a:r>
            <a:r>
              <a:rPr lang="ru-RU" sz="20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Селякова</a:t>
            </a:r>
            <a:r>
              <a:rPr lang="ru-RU" sz="20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0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</a:t>
            </a:r>
            <a:br>
              <a:rPr lang="ru-RU" sz="20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декабрь </a:t>
            </a:r>
            <a:r>
              <a:rPr lang="ru-RU" sz="20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2017 </a:t>
            </a:r>
            <a:r>
              <a:rPr lang="ru-RU" sz="20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</a:t>
            </a:r>
            <a:r>
              <a:rPr lang="ru-RU" sz="24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    </a:t>
            </a:r>
            <a:endParaRPr lang="ru-RU" sz="24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05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8363272" cy="4569371"/>
          </a:xfrm>
        </p:spPr>
        <p:txBody>
          <a:bodyPr>
            <a:normAutofit fontScale="92500" lnSpcReduction="20000"/>
          </a:bodyPr>
          <a:lstStyle/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5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itchFamily="18" charset="0"/>
              </a:rPr>
              <a:t>Актуальность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itchFamily="18" charset="0"/>
              </a:rPr>
              <a:t>Дошкольный возраст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itchFamily="18" charset="0"/>
              </a:rPr>
              <a:t>– важнейший период становления личности. Предназначение дошкольного образования заключается не только в формировании определенных знаний, но и в развитии личности, ее социальных и культурных навыков, основ экологически целесообразного поведения, здорового образа жизни. </a:t>
            </a:r>
            <a:b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itchFamily="18" charset="0"/>
              </a:rPr>
              <a:t>Такое развитие невозможно без социального партнерства, которое является совместной коллективной распределенной деятельностью различных социальных групп, приводящей к позитивным и разделяемым всеми участниками данной деятельности эффектам.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46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8363272" cy="4569371"/>
          </a:xfrm>
        </p:spPr>
        <p:txBody>
          <a:bodyPr>
            <a:normAutofit/>
          </a:bodyPr>
          <a:lstStyle/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base"/>
            <a:r>
              <a:rPr lang="ru-RU" sz="2400" b="1" dirty="0">
                <a:solidFill>
                  <a:srgbClr val="C00000"/>
                </a:solidFill>
              </a:rPr>
              <a:t>ФГОС дошкольного образования, дифференцируя содержание программ, реализуемых в ДОУ, выделяет несколько </a:t>
            </a:r>
            <a:r>
              <a:rPr lang="ru-RU" sz="2400" b="1" dirty="0" smtClean="0">
                <a:solidFill>
                  <a:srgbClr val="C00000"/>
                </a:solidFill>
              </a:rPr>
              <a:t>направлений</a:t>
            </a:r>
            <a:r>
              <a:rPr lang="ru-RU" sz="2400" b="1" dirty="0">
                <a:solidFill>
                  <a:srgbClr val="C00000"/>
                </a:solidFill>
              </a:rPr>
              <a:t>:</a:t>
            </a:r>
          </a:p>
          <a:p>
            <a:pPr fontAlgn="base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* социально-коммуникативное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развитие;</a:t>
            </a:r>
          </a:p>
          <a:p>
            <a:pPr fontAlgn="base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* познавательное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развитие;</a:t>
            </a:r>
          </a:p>
          <a:p>
            <a:pPr fontAlgn="base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* речевое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развитие;</a:t>
            </a:r>
          </a:p>
          <a:p>
            <a:pPr fontAlgn="base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* художественно-эстетическое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развитие;</a:t>
            </a:r>
          </a:p>
          <a:p>
            <a:pPr fontAlgn="base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* физическое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развитие.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682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8363272" cy="4569371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Социальное партнерство дошкольного учреждения выстраиваем:</a:t>
            </a: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- с организациями системы образования;</a:t>
            </a: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- с учреждениями  культуры;</a:t>
            </a: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-  с представителями иных сфер, объединенных территориально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;</a:t>
            </a: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-  со спонсорами, благотворительными организациями</a:t>
            </a: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       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Взаимодействие с каждым из партнеров базируется на следующих принципах:     добровольность, равноправие сторон, уважение интересов друг друга,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соблюдение</a:t>
            </a:r>
            <a:r>
              <a:rPr lang="ru-RU" sz="2400" dirty="0"/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законов и иных нормативных актов.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874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187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6792"/>
            <a:ext cx="8291264" cy="4968552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Цель: </a:t>
            </a:r>
            <a:b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Использовать возможность социума для создания единой воспитательной системы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</a:rPr>
              <a:t>(воспитывать культурного человека, </a:t>
            </a:r>
            <a:br>
              <a:rPr lang="ru-RU" sz="27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</a:rPr>
              <a:t>свободного гражданина, </a:t>
            </a:r>
            <a:br>
              <a:rPr lang="ru-RU" sz="27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</a:rPr>
              <a:t>творческую индивидуальность)</a:t>
            </a:r>
            <a:endParaRPr lang="ru-RU" sz="27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445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6792"/>
            <a:ext cx="8291264" cy="4968552"/>
          </a:xfrm>
        </p:spPr>
        <p:txBody>
          <a:bodyPr>
            <a:normAutofit fontScale="90000"/>
          </a:bodyPr>
          <a:lstStyle/>
          <a:p>
            <a:pPr lvl="0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Задачи: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</a:rPr>
              <a:t>1. Развивать коммуникативные способности, доброжелательность к окружающим, готовность к сотрудничеству и самореализации.</a:t>
            </a:r>
            <a:br>
              <a:rPr lang="ru-RU" sz="27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27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</a:rPr>
              <a:t>2. Обеспечивать психоэмоциональное благополучие и здоровье участников образовательного процесса, использовать навыки социального партнерства.</a:t>
            </a:r>
            <a:br>
              <a:rPr lang="ru-RU" sz="27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27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</a:rPr>
              <a:t>3. </a:t>
            </a:r>
            <a:r>
              <a:rPr lang="ru-RU" sz="2700" b="1" dirty="0">
                <a:solidFill>
                  <a:schemeClr val="accent6">
                    <a:lumMod val="50000"/>
                  </a:schemeClr>
                </a:solidFill>
              </a:rPr>
              <a:t>Координировать и укреплять взаимодействие всех участников воспитательного процесса: воспитанников, педагогов, родителей, общественности.</a:t>
            </a:r>
            <a:r>
              <a:rPr lang="ru-RU" sz="2700" b="1" dirty="0"/>
              <a:t/>
            </a:r>
            <a:br>
              <a:rPr lang="ru-RU" sz="2700" b="1" dirty="0"/>
            </a:br>
            <a:endParaRPr lang="ru-RU" sz="2700" b="1" dirty="0"/>
          </a:p>
        </p:txBody>
      </p:sp>
    </p:spTree>
    <p:extLst>
      <p:ext uri="{BB962C8B-B14F-4D97-AF65-F5344CB8AC3E}">
        <p14:creationId xmlns:p14="http://schemas.microsoft.com/office/powerpoint/2010/main" val="10241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6792"/>
            <a:ext cx="8291264" cy="4968552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Условия реализации:</a:t>
            </a: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27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27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100" b="1" dirty="0" smtClean="0">
                <a:solidFill>
                  <a:schemeClr val="accent6">
                    <a:lumMod val="50000"/>
                  </a:schemeClr>
                </a:solidFill>
              </a:rPr>
              <a:t>- партнерство внутри системы образования;</a:t>
            </a:r>
            <a:br>
              <a:rPr lang="ru-RU" sz="31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100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31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100" b="1" dirty="0" smtClean="0">
                <a:solidFill>
                  <a:schemeClr val="accent6">
                    <a:lumMod val="50000"/>
                  </a:schemeClr>
                </a:solidFill>
              </a:rPr>
              <a:t>-  партнерство работников образовательного учреждения с представителями иных сфер;</a:t>
            </a:r>
            <a:br>
              <a:rPr lang="ru-RU" sz="31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100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31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100" b="1" dirty="0" smtClean="0">
                <a:solidFill>
                  <a:schemeClr val="accent6">
                    <a:lumMod val="50000"/>
                  </a:schemeClr>
                </a:solidFill>
              </a:rPr>
              <a:t>-   расширение кругозора дошкольников за счет снятия территориальной ограниченности ДОУ </a:t>
            </a:r>
            <a:br>
              <a:rPr lang="ru-RU" sz="31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100" b="1" dirty="0" smtClean="0">
                <a:solidFill>
                  <a:schemeClr val="accent6">
                    <a:lumMod val="50000"/>
                  </a:schemeClr>
                </a:solidFill>
              </a:rPr>
              <a:t>(экскурсии, поездки, походы и т.д.);</a:t>
            </a:r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22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22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22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200" dirty="0" smtClean="0"/>
              <a:t/>
            </a:r>
            <a:br>
              <a:rPr lang="ru-RU" sz="2200" dirty="0" smtClean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606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6792"/>
            <a:ext cx="8291264" cy="4896544"/>
          </a:xfrm>
        </p:spPr>
        <p:txBody>
          <a:bodyPr>
            <a:noAutofit/>
          </a:bodyPr>
          <a:lstStyle/>
          <a:p>
            <a:pPr>
              <a:lnSpc>
                <a:spcPts val="2000"/>
              </a:lnSpc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Предполагаемый результат: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1. Создание системы взаимодействия ДОУ с учреждениями социума на основе договоров и совместных планов.</a:t>
            </a:r>
            <a:b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2. Повышение общекультурного уровня, формирование позитивной самооценки, коммуникативных, творческих навыков, личностных качеств детей, родителей, педагогов.</a:t>
            </a:r>
            <a:b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3. Рост психоэмоционального благополучия и здоровья участников образовательного процесса, основанных на творческом взаимодействии с социумом.</a:t>
            </a:r>
            <a:b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4. Создание структуры управления ДОУ, обеспечивающую взаимодействие с социумом для создания единой воспитательной системы.</a:t>
            </a:r>
            <a:endParaRPr lang="ru-RU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822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Rectangle 9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val="4035098626"/>
              </p:ext>
            </p:extLst>
          </p:nvPr>
        </p:nvGraphicFramePr>
        <p:xfrm>
          <a:off x="1223628" y="764704"/>
          <a:ext cx="6696744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1" name="Заголовок 20"/>
          <p:cNvSpPr>
            <a:spLocks noGrp="1"/>
          </p:cNvSpPr>
          <p:nvPr>
            <p:ph type="title"/>
          </p:nvPr>
        </p:nvSpPr>
        <p:spPr>
          <a:xfrm>
            <a:off x="2267744" y="116632"/>
            <a:ext cx="6419056" cy="72008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Модель взаимодействия 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97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128" name="Picture 8" descr="C:\Users\евросеть\Desktop\социум-ФОТО\IMG_14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05064"/>
            <a:ext cx="2952328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 descr="C:\Users\евросеть\Desktop\социум-ФОТО\IMG_141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05064"/>
            <a:ext cx="2952328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C:\Users\евросеть\Desktop\социум-ФОТО\IMG_141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596" y="4365104"/>
            <a:ext cx="3168352" cy="20882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1" name="Picture 11" descr="C:\Users\евросеть\Desktop\социум-ФОТО\IMG_136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365104"/>
            <a:ext cx="3384376" cy="20882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C:\Users\евросеть\Desktop\социум-ФОТО\IMG_141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596" y="1385775"/>
            <a:ext cx="3168352" cy="22322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3" name="Picture 13" descr="C:\Users\евросеть\Desktop\социум-ФОТО\IMG_141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5" y="1340768"/>
            <a:ext cx="3494739" cy="23762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476672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Преемственность со школами города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34135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Сотрудничество с районным Советом ветеранов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6165" name="Picture 21" descr="C:\Users\евросеть\Desktop\фото к презентации\у ветеранов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76" y="1340768"/>
            <a:ext cx="3822576" cy="24482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6" name="Picture 22" descr="C:\Users\евросеть\Desktop\фото к презентации\ветераны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138170"/>
            <a:ext cx="3816424" cy="23762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5" name="Picture 31" descr="C:\Users\евросеть\Desktop\ветераны-осень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138170"/>
            <a:ext cx="3528392" cy="23762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6" name="Picture 32" descr="C:\Users\евросеть\Desktop\ветераны-день матери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340768"/>
            <a:ext cx="3600400" cy="25202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9945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Работаем с краеведческим музеем…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20484" name="Picture 4" descr="C:\Users\евросеть\Desktop\фото к презентации\музей-20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384461"/>
            <a:ext cx="3888432" cy="24881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5" name="Picture 5" descr="C:\Users\евросеть\Desktop\фото к презентации\музейй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166127"/>
            <a:ext cx="3888432" cy="24753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78" y="1384461"/>
            <a:ext cx="3972272" cy="24527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94345"/>
            <a:ext cx="3754760" cy="25471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94610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408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39952" y="620688"/>
            <a:ext cx="4752526" cy="26642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МБОУ ДОД «ДДТ» </a:t>
            </a:r>
            <a:r>
              <a:rPr lang="ru-RU" sz="4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г.Сосногорск</a:t>
            </a:r>
            <a:r>
              <a:rPr lang="ru-RU" sz="4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4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1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1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1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 </a:t>
            </a:r>
            <a:r>
              <a:rPr lang="ru-RU" sz="31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Василея</a:t>
            </a:r>
            <a:r>
              <a:rPr lang="ru-RU" sz="31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1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1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(Старый Новый год)</a:t>
            </a:r>
            <a:endParaRPr lang="ru-RU" sz="31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6" name="Picture 26" descr="C:\Users\евросеть\Desktop\фото к презентации\День Василе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28" y="2345789"/>
            <a:ext cx="3600400" cy="24482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7" name="Picture 27" descr="C:\Users\евросеть\Desktop\фото к презентации\ддт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861048"/>
            <a:ext cx="3624064" cy="24482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2044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274638"/>
            <a:ext cx="6563072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Сотрудничество с ОГИБДД ОВД г. Сосногорска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11266" name="Picture 2" descr="C:\Users\евросеть\Desktop\социум-ФОТО\IMG_29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844824"/>
            <a:ext cx="3024336" cy="43204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8686800" y="6131917"/>
            <a:ext cx="46038" cy="34528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149" y="4221482"/>
            <a:ext cx="3227851" cy="24208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389" y="1417638"/>
            <a:ext cx="3227851" cy="24208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4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Сотрудничаем с ДОУ города</a:t>
            </a:r>
            <a:br>
              <a:rPr lang="ru-RU" sz="2800" b="1" dirty="0" smtClean="0">
                <a:solidFill>
                  <a:srgbClr val="002060"/>
                </a:solidFill>
              </a:rPr>
            </a:br>
            <a:r>
              <a:rPr lang="ru-RU" sz="2800" b="1" dirty="0" smtClean="0">
                <a:solidFill>
                  <a:srgbClr val="002060"/>
                </a:solidFill>
              </a:rPr>
              <a:t>(викторина по ПДД в ДОУ №10)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938" y="4221088"/>
            <a:ext cx="3217473" cy="21985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938" y="1342212"/>
            <a:ext cx="3221493" cy="24091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256" y="4221088"/>
            <a:ext cx="3127176" cy="23042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781" y="1417638"/>
            <a:ext cx="3299652" cy="23337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9847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8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116632"/>
            <a:ext cx="6819894" cy="70609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Гостям мы очень рады…</a:t>
            </a:r>
            <a:r>
              <a:rPr lang="ru-RU" sz="3100" b="1" dirty="0" smtClean="0">
                <a:solidFill>
                  <a:schemeClr val="tx2"/>
                </a:solidFill>
              </a:rPr>
              <a:t/>
            </a:r>
            <a:br>
              <a:rPr lang="ru-RU" sz="3100" b="1" dirty="0" smtClean="0">
                <a:solidFill>
                  <a:schemeClr val="tx2"/>
                </a:solidFill>
              </a:rPr>
            </a:br>
            <a:r>
              <a:rPr lang="ru-RU" sz="3100" b="1" dirty="0" smtClean="0">
                <a:solidFill>
                  <a:schemeClr val="tx2"/>
                </a:solidFill>
              </a:rPr>
              <a:t>(встреча с солдатом 23 февраля)</a:t>
            </a:r>
            <a:endParaRPr lang="ru-RU" sz="3100" b="1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 flipH="1">
            <a:off x="8686800" y="1600200"/>
            <a:ext cx="61662" cy="4571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28674" name="Picture 2" descr="C:\Users\евросеть\Desktop\фото к презентации\встреча с солдатом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117239"/>
            <a:ext cx="3888432" cy="29164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5" name="Picture 3" descr="C:\Users\евросеть\Desktop\Д.С.-2014-15 фото\А.Викт.23 февраля\IMG_072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257772"/>
            <a:ext cx="2880320" cy="22316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6" name="Picture 4" descr="C:\Users\евросеть\Desktop\Д.С.-2014-15 фото\А.Викт.23 февраля\IMG_073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257772"/>
            <a:ext cx="2975453" cy="22316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852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188640"/>
            <a:ext cx="5554960" cy="864096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Юные </a:t>
            </a:r>
            <a:r>
              <a:rPr lang="ru-RU" sz="3600" b="1" dirty="0" err="1" smtClean="0">
                <a:solidFill>
                  <a:srgbClr val="002060"/>
                </a:solidFill>
              </a:rPr>
              <a:t>читайки</a:t>
            </a:r>
            <a:r>
              <a:rPr lang="ru-RU" sz="3600" b="1" dirty="0" smtClean="0">
                <a:solidFill>
                  <a:srgbClr val="002060"/>
                </a:solidFill>
              </a:rPr>
              <a:t>…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200" b="1" dirty="0" smtClean="0">
                <a:solidFill>
                  <a:srgbClr val="002060"/>
                </a:solidFill>
              </a:rPr>
              <a:t>(мы в библиотеке)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4280069"/>
            <a:ext cx="3127548" cy="23321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25" y="1484784"/>
            <a:ext cx="3122005" cy="21638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724" y="4280068"/>
            <a:ext cx="3109545" cy="23321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906" y="1484784"/>
            <a:ext cx="3048510" cy="21638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65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74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64088" y="1268761"/>
            <a:ext cx="3322712" cy="1440160"/>
          </a:xfrm>
        </p:spPr>
        <p:txBody>
          <a:bodyPr>
            <a:noAutofit/>
          </a:bodyPr>
          <a:lstStyle/>
          <a:p>
            <a:pPr>
              <a:lnSpc>
                <a:spcPts val="2000"/>
              </a:lnSpc>
            </a:pPr>
            <a:r>
              <a:rPr lang="ru-RU" sz="2400" b="1" dirty="0" smtClean="0">
                <a:solidFill>
                  <a:srgbClr val="C00000"/>
                </a:solidFill>
                <a:latin typeface="Comic Sans MS" pitchFamily="66" charset="0"/>
              </a:rPr>
              <a:t>По утрам ты закаляйся,</a:t>
            </a:r>
            <a:br>
              <a:rPr lang="ru-RU" sz="2400" b="1" dirty="0" smtClean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Comic Sans MS" pitchFamily="66" charset="0"/>
              </a:rPr>
              <a:t> Водой холодной обливайся.</a:t>
            </a:r>
            <a:br>
              <a:rPr lang="ru-RU" sz="2400" b="1" dirty="0" smtClean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Comic Sans MS" pitchFamily="66" charset="0"/>
              </a:rPr>
              <a:t> Будешь ты всегда здоров.</a:t>
            </a:r>
            <a:br>
              <a:rPr lang="ru-RU" sz="2400" b="1" dirty="0" smtClean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Comic Sans MS" pitchFamily="66" charset="0"/>
              </a:rPr>
              <a:t> Тут не нужно лишних слов.</a:t>
            </a:r>
            <a:endParaRPr lang="ru-RU" sz="24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14339" name="Picture 3" descr="C:\Users\евросеть\Desktop\социум-ФОТО\IMG_04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801" y="692697"/>
            <a:ext cx="3600400" cy="25922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Users\евросеть\Desktop\социум-ФОТО\IMG_045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8367" y="3809132"/>
            <a:ext cx="3744416" cy="26687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2081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116632"/>
            <a:ext cx="6984776" cy="12241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b="1" dirty="0" smtClean="0">
                <a:solidFill>
                  <a:srgbClr val="002060"/>
                </a:solidFill>
              </a:rPr>
              <a:t>Спорт здоровье усилит, успехов прибавит, </a:t>
            </a:r>
            <a:br>
              <a:rPr lang="ru-RU" sz="3100" b="1" dirty="0" smtClean="0">
                <a:solidFill>
                  <a:srgbClr val="002060"/>
                </a:solidFill>
              </a:rPr>
            </a:br>
            <a:r>
              <a:rPr lang="ru-RU" sz="3100" b="1" dirty="0" smtClean="0">
                <a:solidFill>
                  <a:srgbClr val="002060"/>
                </a:solidFill>
              </a:rPr>
              <a:t>от скуки, безделья тебя он избавит…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4578" name="Picture 2" descr="C:\Users\евросеть\Desktop\фото к презентации\веселые старты-родители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412776"/>
            <a:ext cx="3471393" cy="24595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4365104"/>
            <a:ext cx="3137992" cy="23534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580" name="Picture 4" descr="C:\Users\евросеть\Desktop\фото к презентации\капитошки-родители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154" y="1457400"/>
            <a:ext cx="3471393" cy="24977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7960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548680"/>
            <a:ext cx="4053136" cy="295232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Вместе с родителями…</a:t>
            </a:r>
            <a:br>
              <a:rPr lang="ru-RU" sz="2800" b="1" dirty="0" smtClean="0">
                <a:solidFill>
                  <a:srgbClr val="002060"/>
                </a:solidFill>
              </a:rPr>
            </a:br>
            <a:r>
              <a:rPr lang="ru-RU" sz="2800" b="1" dirty="0" smtClean="0">
                <a:solidFill>
                  <a:srgbClr val="002060"/>
                </a:solidFill>
              </a:rPr>
              <a:t>Участие в фестивале «</a:t>
            </a:r>
            <a:r>
              <a:rPr lang="ru-RU" sz="2800" b="1" dirty="0" err="1" smtClean="0">
                <a:solidFill>
                  <a:srgbClr val="002060"/>
                </a:solidFill>
              </a:rPr>
              <a:t>Сосногорские</a:t>
            </a:r>
            <a:r>
              <a:rPr lang="ru-RU" sz="2800" b="1" dirty="0" smtClean="0">
                <a:solidFill>
                  <a:srgbClr val="002060"/>
                </a:solidFill>
              </a:rPr>
              <a:t> бусинки»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25602" name="Picture 2" descr="C:\Users\евросеть\Desktop\фото к презентации\Не уроните шарик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40800"/>
            <a:ext cx="3348249" cy="24209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53" y="3919416"/>
            <a:ext cx="3323860" cy="24928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880562"/>
            <a:ext cx="3528392" cy="25317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081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960" y="332656"/>
            <a:ext cx="4629200" cy="216024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Привет тебе, народ родимый,</a:t>
            </a:r>
            <a:r>
              <a:rPr lang="ru-RU" sz="2000" dirty="0">
                <a:solidFill>
                  <a:srgbClr val="002060"/>
                </a:solidFill>
              </a:rPr>
              <a:t/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>Герой труда неутомимый,</a:t>
            </a:r>
            <a:r>
              <a:rPr lang="ru-RU" sz="2000" dirty="0">
                <a:solidFill>
                  <a:srgbClr val="002060"/>
                </a:solidFill>
              </a:rPr>
              <a:t/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>Среди зимы и в летний зной!</a:t>
            </a:r>
            <a:r>
              <a:rPr lang="ru-RU" sz="2000" dirty="0">
                <a:solidFill>
                  <a:srgbClr val="002060"/>
                </a:solidFill>
              </a:rPr>
              <a:t/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>Привет тебе, мой край родной</a:t>
            </a:r>
            <a:r>
              <a:rPr lang="ru-RU" sz="2000" b="1" dirty="0" smtClean="0">
                <a:solidFill>
                  <a:srgbClr val="002060"/>
                </a:solidFill>
              </a:rPr>
              <a:t>!</a:t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>(экскурсии по любимому Сосногорску)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8641080" y="188641"/>
            <a:ext cx="45719" cy="144015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30722" name="Picture 2" descr="C:\Users\евросеть\Desktop\фото к презентации\у пол-ки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2928" y="4725144"/>
            <a:ext cx="2399928" cy="17398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3" name="Picture 3" descr="C:\Users\евросеть\Desktop\фото к презентации\у пушек с Г.И.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492897"/>
            <a:ext cx="2448272" cy="18539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4" name="Picture 4" descr="C:\Users\евросеть\Desktop\фото к презентации\у пушек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924" y="2492896"/>
            <a:ext cx="2471936" cy="18539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5" name="Picture 5" descr="C:\Users\евросеть\Desktop\фото к презентации\у фонтана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3474" y="4725144"/>
            <a:ext cx="2287464" cy="17398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6" name="Picture 6" descr="C:\Users\евросеть\Desktop\фото к презентации\у рыбака с Г.И.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517" y="2246378"/>
            <a:ext cx="1565920" cy="20878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7" name="Picture 7" descr="C:\Users\евросеть\Desktop\фото к презентации\у стеллы л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451" y="4886320"/>
            <a:ext cx="2319807" cy="17398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792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6056" y="116632"/>
            <a:ext cx="3888432" cy="2592288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>
                <a:solidFill>
                  <a:srgbClr val="002060"/>
                </a:solidFill>
              </a:rPr>
              <a:t>Наши </a:t>
            </a:r>
            <a:r>
              <a:rPr lang="ru-RU" sz="2200" b="1" dirty="0">
                <a:solidFill>
                  <a:srgbClr val="002060"/>
                </a:solidFill>
              </a:rPr>
              <a:t>р</a:t>
            </a:r>
            <a:r>
              <a:rPr lang="ru-RU" sz="2200" b="1" dirty="0" smtClean="0">
                <a:solidFill>
                  <a:srgbClr val="002060"/>
                </a:solidFill>
              </a:rPr>
              <a:t>одители-незаменимые помощники во всех делах!</a:t>
            </a:r>
            <a:r>
              <a:rPr lang="ru-RU" sz="3100" b="1" dirty="0" smtClean="0">
                <a:solidFill>
                  <a:srgbClr val="002060"/>
                </a:solidFill>
              </a:rPr>
              <a:t/>
            </a:r>
            <a:br>
              <a:rPr lang="ru-RU" sz="3100" b="1" dirty="0" smtClean="0">
                <a:solidFill>
                  <a:srgbClr val="002060"/>
                </a:solidFill>
              </a:rPr>
            </a:br>
            <a:r>
              <a:rPr lang="ru-RU" sz="31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</a:rPr>
              <a:t>(военно-спортивная игра «Зарница», 1 апреля-День смеха, День Матери, муниципальные соревнования к Дню Семьи и многое-многое другое…)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27650" name="Picture 2" descr="C:\Users\евросеть\Desktop\фото к презентации\1 апреля-родители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92" y="4891399"/>
            <a:ext cx="2346199" cy="16867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1" name="Picture 3" descr="C:\Users\евросеть\Desktop\фото к презентации\День Матери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781" y="5013176"/>
            <a:ext cx="2520280" cy="16465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 descr="C:\Users\евросеть\Desktop\фото к презентации\Леня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779" y="4891399"/>
            <a:ext cx="2304256" cy="16949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3" name="Picture 5" descr="C:\Users\евросеть\Desktop\фото к презентации\конкурс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317" y="2851479"/>
            <a:ext cx="2471054" cy="18533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4" name="Picture 6" descr="C:\Users\евросеть\Desktop\фото к презентации\Ульяновы 8 июля 201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569395"/>
            <a:ext cx="1649427" cy="21354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5" name="Picture 7" descr="C:\Users\евросеть\Desktop\фото к презентации\зарница-201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56" y="2851478"/>
            <a:ext cx="2366935" cy="17670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 flipH="1">
            <a:off x="8686800" y="116633"/>
            <a:ext cx="61664" cy="72007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27656" name="Picture 8" descr="C:\Users\евросеть\Desktop\фото к презентации\зарница-эстафета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56" y="886277"/>
            <a:ext cx="2235799" cy="167690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7" name="Picture 9" descr="C:\Users\евросеть\Desktop\фото к презентации\зарница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764704"/>
            <a:ext cx="2125641" cy="15942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45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ts val="3000"/>
              </a:lnSpc>
            </a:pPr>
            <a:r>
              <a:rPr lang="ru-RU" sz="3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облаках растворившийся дым от костра</a:t>
            </a:r>
            <a:br>
              <a:rPr lang="ru-RU" sz="3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лесная тропинка, что в сказку </a:t>
            </a:r>
            <a:r>
              <a:rPr lang="ru-RU" sz="31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вела</a:t>
            </a: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b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7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походе с родителями…)</a:t>
            </a:r>
            <a:endParaRPr lang="ru-RU" sz="27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626" name="Picture 2" descr="C:\Users\евросеть\Desktop\фото к презентации\в походе с родителями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014440"/>
            <a:ext cx="2884512" cy="21508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7" name="Picture 3" descr="C:\Users\евросеть\Desktop\фото к презентации\поход-общая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014440"/>
            <a:ext cx="3096344" cy="21512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4" descr="C:\Users\евросеть\Desktop\фото к презентации\дартс в походе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700808"/>
            <a:ext cx="2592288" cy="19792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9" name="Picture 5" descr="C:\Users\евросеть\Desktop\поход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735820"/>
            <a:ext cx="2730332" cy="19328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0" name="Picture 6" descr="C:\Users\евросеть\Desktop\поход-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953" y="1765342"/>
            <a:ext cx="2531451" cy="19328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5483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260648"/>
            <a:ext cx="5976664" cy="2736304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Инновационные технологии – сотрудничество и общение на сайтах: официальном и </a:t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dirty="0">
                <a:solidFill>
                  <a:srgbClr val="002060"/>
                </a:solidFill>
              </a:rPr>
              <a:t>«НАША  СНЕЖИНКА»</a:t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dirty="0">
                <a:solidFill>
                  <a:srgbClr val="002060"/>
                </a:solidFill>
              </a:rPr>
              <a:t> в «Одноклассниках</a:t>
            </a:r>
            <a:r>
              <a:rPr lang="ru-RU" sz="2800" b="1" dirty="0" smtClean="0">
                <a:solidFill>
                  <a:srgbClr val="002060"/>
                </a:solidFill>
              </a:rPr>
              <a:t>» </a:t>
            </a:r>
            <a:br>
              <a:rPr lang="ru-RU" sz="2800" b="1" dirty="0" smtClean="0">
                <a:solidFill>
                  <a:srgbClr val="002060"/>
                </a:solidFill>
              </a:rPr>
            </a:br>
            <a:r>
              <a:rPr lang="ru-RU" sz="2800" b="1" dirty="0" smtClean="0">
                <a:solidFill>
                  <a:srgbClr val="002060"/>
                </a:solidFill>
              </a:rPr>
              <a:t>(320 участников группы)</a:t>
            </a:r>
            <a:endParaRPr lang="ru-RU" sz="2800" dirty="0"/>
          </a:p>
        </p:txBody>
      </p:sp>
      <p:pic>
        <p:nvPicPr>
          <p:cNvPr id="8" name="Picture 2" descr="G:\ПЕРФИЛЬЕВА\сайт офиц доу 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39357" y="3957090"/>
            <a:ext cx="4362880" cy="2745606"/>
          </a:xfrm>
          <a:prstGeom prst="rect">
            <a:avLst/>
          </a:prstGeom>
          <a:noFill/>
        </p:spPr>
      </p:pic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648200" y="6080444"/>
            <a:ext cx="28384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9" name="Picture 2" descr="G:\ПЕРФИЛЬЕВА\ок скрин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9813" y="2990092"/>
            <a:ext cx="4147899" cy="24957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07328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7"/>
            <a:ext cx="9143999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44824"/>
            <a:ext cx="8229600" cy="2376264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2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Таким образом, опыт </a:t>
            </a:r>
            <a:r>
              <a:rPr lang="ru-RU" sz="22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работы нашего ДОУ с учреждениями социума показывает, что активная позиция дошкольного учреждения влияет на личную позицию педагогов, детей, родителей, делает учебно-воспитательный процесс более эффективным, открытым и полным. </a:t>
            </a:r>
            <a:r>
              <a:rPr lang="ru-RU" sz="22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22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2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Организация </a:t>
            </a:r>
            <a:r>
              <a:rPr lang="ru-RU" sz="22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социокультурной связи между ДОУ и учреждениями позволяет:</a:t>
            </a:r>
            <a:br>
              <a:rPr lang="ru-RU" sz="22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2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•	использовать максимум возможностей для развития интересов детей и их индивидуальных возможностей;</a:t>
            </a:r>
            <a:br>
              <a:rPr lang="ru-RU" sz="22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2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•	решать многие образовательные задачи, тем самым повышая качество образовательных услуг и уровень реализации стандартов дошкольного образования.</a:t>
            </a: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2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2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404664"/>
            <a:ext cx="71287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dirty="0" smtClean="0">
              <a:solidFill>
                <a:srgbClr val="C00000"/>
              </a:solidFill>
              <a:latin typeface="Gabriola" pitchFamily="82" charset="0"/>
              <a:ea typeface="+mj-ea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692696"/>
            <a:ext cx="71287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C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269546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7"/>
            <a:ext cx="9143999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946450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2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404664"/>
            <a:ext cx="712879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dirty="0" smtClean="0">
              <a:solidFill>
                <a:srgbClr val="C00000"/>
              </a:solidFill>
              <a:latin typeface="Gabriola" pitchFamily="82" charset="0"/>
              <a:ea typeface="+mj-ea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Gabriola" pitchFamily="82" charset="0"/>
                <a:ea typeface="+mj-ea"/>
                <a:cs typeface="Times New Roman" pitchFamily="18" charset="0"/>
              </a:rPr>
              <a:t>«</a:t>
            </a:r>
            <a:r>
              <a:rPr lang="ru-RU" sz="3600" b="1" dirty="0">
                <a:solidFill>
                  <a:srgbClr val="C00000"/>
                </a:solidFill>
                <a:latin typeface="Gabriola" pitchFamily="82" charset="0"/>
                <a:ea typeface="+mj-ea"/>
                <a:cs typeface="Times New Roman" pitchFamily="18" charset="0"/>
              </a:rPr>
              <a:t>В одиночку мы так мало можем сделать. Вместе мы способны свернуть горы»</a:t>
            </a: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32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400" dirty="0">
                <a:solidFill>
                  <a:srgbClr val="FF0000"/>
                </a:solidFill>
                <a:ea typeface="+mj-ea"/>
                <a:cs typeface="+mj-cs"/>
                <a:hlinkClick r:id="rId3"/>
              </a:rPr>
              <a:t>Хелен Адамс </a:t>
            </a:r>
            <a:r>
              <a:rPr lang="ru-RU" sz="2400" dirty="0" err="1">
                <a:solidFill>
                  <a:srgbClr val="FF0000"/>
                </a:solidFill>
                <a:ea typeface="+mj-ea"/>
                <a:cs typeface="+mj-cs"/>
                <a:hlinkClick r:id="rId3"/>
              </a:rPr>
              <a:t>Келлер</a:t>
            </a:r>
            <a:r>
              <a:rPr lang="ru-RU" sz="2400" dirty="0">
                <a:solidFill>
                  <a:srgbClr val="FF0000"/>
                </a:solidFill>
                <a:ea typeface="+mj-ea"/>
                <a:cs typeface="+mj-cs"/>
              </a:rPr>
              <a:t/>
            </a:r>
            <a:br>
              <a:rPr lang="ru-RU" sz="2400" dirty="0">
                <a:solidFill>
                  <a:srgbClr val="FF0000"/>
                </a:solidFill>
                <a:ea typeface="+mj-ea"/>
                <a:cs typeface="+mj-cs"/>
              </a:rPr>
            </a:br>
            <a:r>
              <a:rPr lang="ru-RU" sz="2400" dirty="0">
                <a:solidFill>
                  <a:srgbClr val="FF0000"/>
                </a:solidFill>
                <a:ea typeface="+mj-ea"/>
                <a:cs typeface="+mj-cs"/>
              </a:rPr>
              <a:t> </a:t>
            </a:r>
            <a:r>
              <a:rPr lang="ru-RU" sz="1600" dirty="0">
                <a:solidFill>
                  <a:srgbClr val="002060"/>
                </a:solidFill>
                <a:ea typeface="+mj-ea"/>
                <a:cs typeface="+mj-cs"/>
              </a:rPr>
              <a:t>(американская писательница)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75705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274638"/>
            <a:ext cx="7056784" cy="2074242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2780928"/>
            <a:ext cx="4608512" cy="34563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4860032" y="2967335"/>
            <a:ext cx="374441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70C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«СНЕЖИНКА»</a:t>
            </a:r>
            <a:endParaRPr lang="ru-RU" sz="3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70C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 rot="10800000" flipH="1" flipV="1">
            <a:off x="1547664" y="260648"/>
            <a:ext cx="662473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Gabriola" pitchFamily="82" charset="0"/>
                <a:cs typeface="Times New Roman" pitchFamily="18" charset="0"/>
              </a:rPr>
              <a:t>ПРИГЛАШАЕМ К СОТРУДНИЧЕСТВУ!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2713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1056</TotalTime>
  <Words>295</Words>
  <Application>Microsoft Office PowerPoint</Application>
  <PresentationFormat>Экран (4:3)</PresentationFormat>
  <Paragraphs>55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муниципальное бюджетное дошкольное образовательное учреждение «Детский сад №2» г. Сосногорска  Презентация на тему: «Взаимодействие с социумом как фактор повышения качества образования в детском саду в условиях реализации ФГОС ДО»                        Автор: старший воспитатель                                               Надежда Владимировна Селякова                                      декабрь 2017 год                                                </vt:lpstr>
      <vt:lpstr>Презентация PowerPoint</vt:lpstr>
      <vt:lpstr>1</vt:lpstr>
      <vt:lpstr>Презентация PowerPoint</vt:lpstr>
      <vt:lpstr>Цель:  Использовать возможность социума для создания единой воспитательной системы  (воспитывать культурного человека,  свободного гражданина,  творческую индивидуальность)</vt:lpstr>
      <vt:lpstr> Задачи:  1. Развивать коммуникативные способности, доброжелательность к окружающим, готовность к сотрудничеству и самореализации.  2. Обеспечивать психоэмоциональное благополучие и здоровье участников образовательного процесса, использовать навыки социального партнерства.  3. Координировать и укреплять взаимодействие всех участников воспитательного процесса: воспитанников, педагогов, родителей, общественности. </vt:lpstr>
      <vt:lpstr>  Условия реализации:  - партнерство внутри системы образования;  -  партнерство работников образовательного учреждения с представителями иных сфер;  -   расширение кругозора дошкольников за счет снятия территориальной ограниченности ДОУ  (экскурсии, поездки, походы и т.д.);     </vt:lpstr>
      <vt:lpstr>Предполагаемый результат:  1. Создание системы взаимодействия ДОУ с учреждениями социума на основе договоров и совместных планов.  2. Повышение общекультурного уровня, формирование позитивной самооценки, коммуникативных, творческих навыков, личностных качеств детей, родителей, педагогов.  3. Рост психоэмоционального благополучия и здоровья участников образовательного процесса, основанных на творческом взаимодействии с социумом.  4. Создание структуры управления ДОУ, обеспечивающую взаимодействие с социумом для создания единой воспитательной системы.</vt:lpstr>
      <vt:lpstr>Модель взаимодействия </vt:lpstr>
      <vt:lpstr>Презентация PowerPoint</vt:lpstr>
      <vt:lpstr>Сотрудничество с районным Советом ветеранов</vt:lpstr>
      <vt:lpstr>Работаем с краеведческим музеем…</vt:lpstr>
      <vt:lpstr>МБОУ ДОД «ДДТ» г.Сосногорск   День Василея  (Старый Новый год)</vt:lpstr>
      <vt:lpstr>Сотрудничество с ОГИБДД ОВД г. Сосногорска</vt:lpstr>
      <vt:lpstr>Сотрудничаем с ДОУ города (викторина по ПДД в ДОУ №10)</vt:lpstr>
      <vt:lpstr>Гостям мы очень рады… (встреча с солдатом 23 февраля)</vt:lpstr>
      <vt:lpstr>Юные читайки… (мы в библиотеке)</vt:lpstr>
      <vt:lpstr>По утрам ты закаляйся,  Водой холодной обливайся.  Будешь ты всегда здоров.  Тут не нужно лишних слов.</vt:lpstr>
      <vt:lpstr>  Спорт здоровье усилит, успехов прибавит,  от скуки, безделья тебя он избавит…  </vt:lpstr>
      <vt:lpstr>Вместе с родителями… Участие в фестивале «Сосногорские бусинки»</vt:lpstr>
      <vt:lpstr>Привет тебе, народ родимый, Герой труда неутомимый, Среди зимы и в летний зной! Привет тебе, мой край родной! (экскурсии по любимому Сосногорску) </vt:lpstr>
      <vt:lpstr>Наши родители-незаменимые помощники во всех делах!  (военно-спортивная игра «Зарница», 1 апреля-День смеха, День Матери, муниципальные соревнования к Дню Семьи и многое-многое другое…)</vt:lpstr>
      <vt:lpstr>В облаках растворившийся дым от костра И лесная тропинка, что в сказку вела… (в походе с родителями…)</vt:lpstr>
      <vt:lpstr>Инновационные технологии – сотрудничество и общение на сайтах: официальном и  «НАША  СНЕЖИНКА»  в «Одноклассниках»  (320 участников группы)</vt:lpstr>
      <vt:lpstr>Таким образом, опыт работы нашего ДОУ с учреждениями социума показывает, что активная позиция дошкольного учреждения влияет на личную позицию педагогов, детей, родителей, делает учебно-воспитательный процесс более эффективным, открытым и полным.  Организация социокультурной связи между ДОУ и учреждениями позволяет: • использовать максимум возможностей для развития интересов детей и их индивидуальных возможностей; • решать многие образовательные задачи, тем самым повышая качество образовательных услуг и уровень реализации стандартов дошкольного образования.    </vt:lpstr>
      <vt:lpstr>   </vt:lpstr>
      <vt:lpstr>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евросеть</dc:creator>
  <cp:lastModifiedBy>ДС-2</cp:lastModifiedBy>
  <cp:revision>105</cp:revision>
  <dcterms:created xsi:type="dcterms:W3CDTF">2014-03-15T08:01:27Z</dcterms:created>
  <dcterms:modified xsi:type="dcterms:W3CDTF">2020-09-29T06:54:08Z</dcterms:modified>
</cp:coreProperties>
</file>