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-1206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FE5CF-B29D-459A-8BB0-5C5C82DD78AF}" type="datetimeFigureOut">
              <a:rPr lang="ru-RU" smtClean="0"/>
              <a:t>27.12.2020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EB91-9500-4C28-923E-EF3AD6C07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FE5CF-B29D-459A-8BB0-5C5C82DD78AF}" type="datetimeFigureOut">
              <a:rPr lang="ru-RU" smtClean="0"/>
              <a:t>27.12.2020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EB91-9500-4C28-923E-EF3AD6C07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FE5CF-B29D-459A-8BB0-5C5C82DD78AF}" type="datetimeFigureOut">
              <a:rPr lang="ru-RU" smtClean="0"/>
              <a:t>27.12.2020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EB91-9500-4C28-923E-EF3AD6C07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FE5CF-B29D-459A-8BB0-5C5C82DD78AF}" type="datetimeFigureOut">
              <a:rPr lang="ru-RU" smtClean="0"/>
              <a:t>27.12.2020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EB91-9500-4C28-923E-EF3AD6C07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FE5CF-B29D-459A-8BB0-5C5C82DD78AF}" type="datetimeFigureOut">
              <a:rPr lang="ru-RU" smtClean="0"/>
              <a:t>27.12.2020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EB91-9500-4C28-923E-EF3AD6C07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FE5CF-B29D-459A-8BB0-5C5C82DD78AF}" type="datetimeFigureOut">
              <a:rPr lang="ru-RU" smtClean="0"/>
              <a:t>27.12.2020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EB91-9500-4C28-923E-EF3AD6C07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FE5CF-B29D-459A-8BB0-5C5C82DD78AF}" type="datetimeFigureOut">
              <a:rPr lang="ru-RU" smtClean="0"/>
              <a:t>27.12.2020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EB91-9500-4C28-923E-EF3AD6C07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FE5CF-B29D-459A-8BB0-5C5C82DD78AF}" type="datetimeFigureOut">
              <a:rPr lang="ru-RU" smtClean="0"/>
              <a:t>27.12.2020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EB91-9500-4C28-923E-EF3AD6C07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FE5CF-B29D-459A-8BB0-5C5C82DD78AF}" type="datetimeFigureOut">
              <a:rPr lang="ru-RU" smtClean="0"/>
              <a:t>27.12.2020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EB91-9500-4C28-923E-EF3AD6C07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FE5CF-B29D-459A-8BB0-5C5C82DD78AF}" type="datetimeFigureOut">
              <a:rPr lang="ru-RU" smtClean="0"/>
              <a:t>27.12.2020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EB91-9500-4C28-923E-EF3AD6C07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FE5CF-B29D-459A-8BB0-5C5C82DD78AF}" type="datetimeFigureOut">
              <a:rPr lang="ru-RU" smtClean="0"/>
              <a:t>27.12.2020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2EB91-9500-4C28-923E-EF3AD6C07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FE5CF-B29D-459A-8BB0-5C5C82DD78AF}" type="datetimeFigureOut">
              <a:rPr lang="ru-RU" smtClean="0"/>
              <a:t>27.12.2020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2EB91-9500-4C28-923E-EF3AD6C07F1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ramki-photoshop.ru/ramki/vyrez-novogodnij_12.png" TargetMode="External"/><Relationship Id="rId2" Type="http://schemas.openxmlformats.org/officeDocument/2006/relationships/hyperlink" Target="https://negl.schools.by/pages/pravila-bezopasnosti-vo-vremja-novogodnih-prazdnikov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785794"/>
            <a:ext cx="47863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C00000"/>
                </a:solidFill>
              </a:rPr>
              <a:t>Правила безопасности</a:t>
            </a:r>
          </a:p>
          <a:p>
            <a:pPr algn="ctr"/>
            <a:r>
              <a:rPr lang="ru-RU" sz="4800" b="1" dirty="0">
                <a:solidFill>
                  <a:srgbClr val="C00000"/>
                </a:solidFill>
              </a:rPr>
              <a:t>во время новогодних праздников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8926" y="500042"/>
            <a:ext cx="350044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Во время проведения новогодней ёлки запрещается приносить с собой и использовать бенгальские огни, петарды, хлопушки и другие средства </a:t>
            </a:r>
            <a:r>
              <a:rPr lang="ru-RU" sz="3200" b="1" dirty="0" smtClean="0">
                <a:solidFill>
                  <a:srgbClr val="002060"/>
                </a:solidFill>
              </a:rPr>
              <a:t>пиротехники.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488" y="857232"/>
            <a:ext cx="350044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Для того, чтобы праздник не превратился в трагедию, необходимо строго соблюдать правила пожарной безопасности при организации и проведении новогодней </a:t>
            </a:r>
            <a:r>
              <a:rPr lang="ru-RU" sz="2800" b="1" dirty="0" smtClean="0">
                <a:solidFill>
                  <a:srgbClr val="002060"/>
                </a:solidFill>
              </a:rPr>
              <a:t>елки.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6050" y="2000240"/>
            <a:ext cx="41433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https://negl.schools.by/pages/pravila-bezopasnosti-vo-vremja-novogodnih-prazdnikov</a:t>
            </a:r>
            <a:endParaRPr lang="ru-RU" dirty="0" smtClean="0"/>
          </a:p>
          <a:p>
            <a:pPr algn="ctr"/>
            <a:r>
              <a:rPr lang="ru-RU" u="sng" dirty="0">
                <a:hlinkClick r:id="rId3"/>
              </a:rPr>
              <a:t>http://ramki-photoshop.ru/ramki/vyrez-novogodnij_12.png</a:t>
            </a:r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928926" y="928670"/>
            <a:ext cx="35484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Источники </a:t>
            </a:r>
            <a:endParaRPr lang="ru-RU" sz="5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4612" y="1071546"/>
            <a:ext cx="378619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rgbClr val="FF0000"/>
                </a:solidFill>
              </a:rPr>
              <a:t>Новый год и Рождество – долгожданные праздники, любимые всеми. Игры, забавы вокруг зеленой красавицы надолго остаются в </a:t>
            </a:r>
            <a:r>
              <a:rPr lang="ru-RU" sz="2000" b="1" i="1" dirty="0" smtClean="0">
                <a:solidFill>
                  <a:srgbClr val="FF0000"/>
                </a:solidFill>
              </a:rPr>
              <a:t>памяти. Но </a:t>
            </a:r>
            <a:r>
              <a:rPr lang="ru-RU" sz="2000" b="1" i="1" dirty="0">
                <a:solidFill>
                  <a:srgbClr val="FF0000"/>
                </a:solidFill>
              </a:rPr>
              <a:t>не стоит забывать, что именно в период праздничных дней дома, на прогулках и в гостях вас могут поджидать самые неожиданные опасные ситуации. Чтобы избежать их или максимально сократить риск воспользуйтесь следующими </a:t>
            </a:r>
            <a:r>
              <a:rPr lang="ru-RU" sz="2000" b="1" i="1" dirty="0" smtClean="0">
                <a:solidFill>
                  <a:srgbClr val="FF0000"/>
                </a:solidFill>
              </a:rPr>
              <a:t>правилами.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0364" y="857232"/>
            <a:ext cx="350044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Дети! Если вы поехали на новогоднее представление с родителями, ни в коем случае не отходите от них далеко, </a:t>
            </a:r>
            <a:r>
              <a:rPr lang="ru-RU" sz="2800" b="1" dirty="0" smtClean="0">
                <a:solidFill>
                  <a:srgbClr val="002060"/>
                </a:solidFill>
              </a:rPr>
              <a:t>так как </a:t>
            </a:r>
            <a:r>
              <a:rPr lang="ru-RU" sz="2800" b="1" dirty="0">
                <a:solidFill>
                  <a:srgbClr val="002060"/>
                </a:solidFill>
              </a:rPr>
              <a:t>при большом скоплении людей легко затеряться.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0364" y="1500174"/>
            <a:ext cx="350044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В местах проведения массовых новогодних гуляний старайтесь держаться подальше от толпы, во избежание получения </a:t>
            </a:r>
            <a:r>
              <a:rPr lang="ru-RU" sz="2800" b="1" dirty="0" smtClean="0">
                <a:solidFill>
                  <a:srgbClr val="002060"/>
                </a:solidFill>
              </a:rPr>
              <a:t>травм.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488" y="1000108"/>
            <a:ext cx="350044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Подчиняйтесь </a:t>
            </a:r>
            <a:r>
              <a:rPr lang="ru-RU" sz="2800" b="1" dirty="0">
                <a:solidFill>
                  <a:srgbClr val="002060"/>
                </a:solidFill>
              </a:rPr>
              <a:t>законным предупреждениям и требованиям администрации, </a:t>
            </a:r>
            <a:r>
              <a:rPr lang="ru-RU" sz="2800" b="1" dirty="0" smtClean="0">
                <a:solidFill>
                  <a:srgbClr val="002060"/>
                </a:solidFill>
              </a:rPr>
              <a:t>полиции </a:t>
            </a:r>
            <a:r>
              <a:rPr lang="ru-RU" sz="2800" b="1" dirty="0">
                <a:solidFill>
                  <a:srgbClr val="002060"/>
                </a:solidFill>
              </a:rPr>
              <a:t>и иных лиц, ответственных за поддержание </a:t>
            </a:r>
            <a:r>
              <a:rPr lang="ru-RU" sz="2800" b="1" dirty="0" smtClean="0">
                <a:solidFill>
                  <a:srgbClr val="002060"/>
                </a:solidFill>
              </a:rPr>
              <a:t>порядка и </a:t>
            </a:r>
            <a:r>
              <a:rPr lang="ru-RU" sz="2800" b="1" dirty="0">
                <a:solidFill>
                  <a:srgbClr val="002060"/>
                </a:solidFill>
              </a:rPr>
              <a:t>пожарной безопасности.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4612" y="714356"/>
            <a:ext cx="35004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Ведите </a:t>
            </a:r>
            <a:r>
              <a:rPr lang="ru-RU" sz="2400" b="1" dirty="0">
                <a:solidFill>
                  <a:srgbClr val="002060"/>
                </a:solidFill>
              </a:rPr>
              <a:t>себя уважительно по отношению к участникам массовых мероприятий, обслуживающему персоналу, должностным лицам, ответственным за поддержание общественного порядка и безопасности при проведении массовых мероприятий.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0364" y="1071546"/>
            <a:ext cx="350044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Не </a:t>
            </a:r>
            <a:r>
              <a:rPr lang="ru-RU" sz="3200" b="1" dirty="0" smtClean="0">
                <a:solidFill>
                  <a:srgbClr val="002060"/>
                </a:solidFill>
              </a:rPr>
              <a:t>допускайте </a:t>
            </a:r>
            <a:r>
              <a:rPr lang="ru-RU" sz="3200" b="1" dirty="0">
                <a:solidFill>
                  <a:srgbClr val="002060"/>
                </a:solidFill>
              </a:rPr>
              <a:t>действий, способных создать опасность для окружающих и привести к созданию экстремальной ситуации.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0364" y="1357298"/>
            <a:ext cx="350044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Осуществляйте </a:t>
            </a:r>
            <a:r>
              <a:rPr lang="ru-RU" sz="3200" b="1" dirty="0">
                <a:solidFill>
                  <a:srgbClr val="002060"/>
                </a:solidFill>
              </a:rPr>
              <a:t>организованный выход из помещений и сооружений по </a:t>
            </a:r>
            <a:r>
              <a:rPr lang="ru-RU" sz="3200" b="1" dirty="0" smtClean="0">
                <a:solidFill>
                  <a:srgbClr val="002060"/>
                </a:solidFill>
              </a:rPr>
              <a:t>окончанию мероприятий.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6050" y="1000108"/>
            <a:ext cx="350044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При получении информации об эвакуации действовать согласно указаниям администрации и сотрудников правоохранительных органов, ответственных за обеспечение правопорядка, соблюдая спокойствие и не создавая </a:t>
            </a:r>
            <a:r>
              <a:rPr lang="ru-RU" sz="2400" b="1" dirty="0" smtClean="0">
                <a:solidFill>
                  <a:srgbClr val="002060"/>
                </a:solidFill>
              </a:rPr>
              <a:t>паники.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265</Words>
  <Application>Microsoft Office PowerPoint</Application>
  <PresentationFormat>Экран (4:3)</PresentationFormat>
  <Paragraphs>15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Танюша</dc:creator>
  <cp:lastModifiedBy>Home</cp:lastModifiedBy>
  <cp:revision>4</cp:revision>
  <dcterms:created xsi:type="dcterms:W3CDTF">2018-12-23T10:35:03Z</dcterms:created>
  <dcterms:modified xsi:type="dcterms:W3CDTF">2020-12-27T09:31:10Z</dcterms:modified>
</cp:coreProperties>
</file>