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5" r:id="rId2"/>
    <p:sldId id="283" r:id="rId3"/>
    <p:sldId id="284" r:id="rId4"/>
    <p:sldId id="289" r:id="rId5"/>
    <p:sldId id="257" r:id="rId6"/>
    <p:sldId id="258" r:id="rId7"/>
    <p:sldId id="259" r:id="rId8"/>
    <p:sldId id="260" r:id="rId9"/>
    <p:sldId id="286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77" r:id="rId22"/>
    <p:sldId id="274" r:id="rId23"/>
    <p:sldId id="275" r:id="rId24"/>
    <p:sldId id="276" r:id="rId25"/>
    <p:sldId id="278" r:id="rId26"/>
    <p:sldId id="279" r:id="rId27"/>
    <p:sldId id="288" r:id="rId28"/>
    <p:sldId id="281" r:id="rId29"/>
    <p:sldId id="29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24936" cy="570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0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281561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 dirty="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 dirty="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 dirty="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 dirty="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 dirty="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 dirty="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 dirty="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 dirty="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\Downloads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9588"/>
            <a:ext cx="7563371" cy="56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69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l\Downloads\hello_html_728bb2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2437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47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al\Downloads\imag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7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759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al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3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0647"/>
            <a:ext cx="7820025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53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566</TotalTime>
  <Words>794</Words>
  <Application>Microsoft Office PowerPoint</Application>
  <PresentationFormat>Экран (4:3)</PresentationFormat>
  <Paragraphs>77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Правильное питание.</vt:lpstr>
      <vt:lpstr>Употреблять в пищу сырые растительные продукты.   </vt:lpstr>
      <vt:lpstr>Презентация PowerPoint</vt:lpstr>
      <vt:lpstr>Закаливание.</vt:lpstr>
      <vt:lpstr>Способов закаливания много.</vt:lpstr>
      <vt:lpstr>Физическая активность.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Презентация PowerPoint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Gal</cp:lastModifiedBy>
  <cp:revision>56</cp:revision>
  <dcterms:created xsi:type="dcterms:W3CDTF">2011-01-22T20:14:33Z</dcterms:created>
  <dcterms:modified xsi:type="dcterms:W3CDTF">2020-04-15T12:42:37Z</dcterms:modified>
</cp:coreProperties>
</file>