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980AD-C2E8-441C-8BF6-EC03AA6B716A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29E70-57B3-4169-9BCB-4A21804E0D8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Школьное лесничество «</a:t>
            </a:r>
            <a:r>
              <a:rPr lang="ru-RU" b="1" dirty="0" err="1" smtClean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Лесовичок</a:t>
            </a:r>
            <a:r>
              <a:rPr lang="ru-RU" b="1" dirty="0" smtClean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»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МБОУ «</a:t>
            </a:r>
            <a:r>
              <a:rPr lang="ru-RU" b="1" dirty="0" err="1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Конёвская</a:t>
            </a:r>
            <a:r>
              <a:rPr lang="ru-RU" b="1" dirty="0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 школа»,</a:t>
            </a:r>
          </a:p>
          <a:p>
            <a:r>
              <a:rPr lang="ru-RU" b="1" dirty="0" err="1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Плесецкий</a:t>
            </a:r>
            <a:r>
              <a:rPr lang="ru-RU" b="1" dirty="0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 район,</a:t>
            </a:r>
          </a:p>
          <a:p>
            <a:r>
              <a:rPr lang="ru-RU" b="1" dirty="0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Архангельская область</a:t>
            </a:r>
            <a:endParaRPr lang="ru-RU" b="1" dirty="0">
              <a:solidFill>
                <a:srgbClr val="009900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Наша эмблема 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Содержимое 3" descr="Эмблема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20000" contrast="30000"/>
          </a:blip>
          <a:srcRect l="7909" t="15152" r="5805" b="20133"/>
          <a:stretch>
            <a:fillRect/>
          </a:stretch>
        </p:blipFill>
        <p:spPr>
          <a:xfrm>
            <a:off x="2214546" y="1428736"/>
            <a:ext cx="4929222" cy="49292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Наш девиз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b="1" i="1" dirty="0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Будем </a:t>
            </a:r>
            <a:r>
              <a:rPr lang="ru-RU" b="1" i="1" dirty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мы беречь природу, </a:t>
            </a:r>
            <a:endParaRPr lang="ru-RU" b="1" dirty="0">
              <a:solidFill>
                <a:srgbClr val="0099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Береги ее и ты!</a:t>
            </a:r>
            <a:endParaRPr lang="ru-RU" b="1" dirty="0">
              <a:solidFill>
                <a:srgbClr val="0099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Пусть поют душа и сердце</a:t>
            </a:r>
            <a:endParaRPr lang="ru-RU" b="1" dirty="0">
              <a:solidFill>
                <a:srgbClr val="0099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От волшебной красоты</a:t>
            </a:r>
            <a:r>
              <a:rPr lang="ru-RU" b="1" i="1" dirty="0" smtClean="0">
                <a:solidFill>
                  <a:srgbClr val="009900"/>
                </a:solidFill>
                <a:latin typeface="Cambria" pitchFamily="18" charset="0"/>
                <a:ea typeface="Cambria" pitchFamily="18" charset="0"/>
              </a:rPr>
              <a:t>!</a:t>
            </a:r>
            <a:endParaRPr lang="ru-RU" b="1" dirty="0">
              <a:solidFill>
                <a:srgbClr val="009900"/>
              </a:solidFill>
              <a:latin typeface="Cambria" pitchFamily="18" charset="0"/>
              <a:ea typeface="Cambria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Наши дела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Мы споем сейчас частушки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О том, как поработали.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У а вас мы просим дружно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Чтоб вы нам похлопали.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 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Этой теплою весной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В руки грабли взяв с собой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Собирали мусор мы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Возле нашей школы.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 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В чудный теплый майский день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Поработать нам не лень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Под рукой лопата есть, 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Значит будет роща здесь.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 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endParaRPr lang="ru-RU" b="1" i="1" dirty="0" smtClean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Очень </a:t>
            </a: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яркие плакаты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Мы развесили ребята,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Чтобы люди понимали 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И природу охраняли.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 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Возле нашего ручья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Мусор собрали друзья.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Пусть и труд наш не большой,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Зато гордимся красотой.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 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Мы пропели вам частушки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Хорошо ли плохо ли,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А теперь мы вас попросим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rgbClr val="006600"/>
                </a:solidFill>
                <a:latin typeface="Cambria" pitchFamily="18" charset="0"/>
                <a:ea typeface="Cambria" pitchFamily="18" charset="0"/>
              </a:rPr>
              <a:t>Чтоб вы нам похлопали.</a:t>
            </a:r>
            <a:endParaRPr lang="ru-RU" b="1" dirty="0">
              <a:solidFill>
                <a:srgbClr val="006600"/>
              </a:solidFill>
              <a:latin typeface="Cambria" pitchFamily="18" charset="0"/>
              <a:ea typeface="Cambr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61</Words>
  <Application>Microsoft Office PowerPoint</Application>
  <PresentationFormat>Экран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Школьное лесничество «Лесовичок»</vt:lpstr>
      <vt:lpstr>Наша эмблема </vt:lpstr>
      <vt:lpstr>Наш девиз</vt:lpstr>
      <vt:lpstr>Наши дела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лесничество «Лесовичок»</dc:title>
  <dc:creator>user</dc:creator>
  <cp:lastModifiedBy>user</cp:lastModifiedBy>
  <cp:revision>2</cp:revision>
  <dcterms:created xsi:type="dcterms:W3CDTF">2021-11-13T07:59:23Z</dcterms:created>
  <dcterms:modified xsi:type="dcterms:W3CDTF">2021-11-13T08:15:05Z</dcterms:modified>
</cp:coreProperties>
</file>