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051" t="10454" r="7857" b="538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79912" y="5949280"/>
            <a:ext cx="43924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6021288"/>
            <a:ext cx="439248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Дорога к признанию.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7274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285"/>
          <a:stretch>
            <a:fillRect/>
          </a:stretch>
        </p:blipFill>
        <p:spPr bwMode="auto">
          <a:xfrm>
            <a:off x="0" y="0"/>
            <a:ext cx="9181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285"/>
          <a:stretch>
            <a:fillRect/>
          </a:stretch>
        </p:blipFill>
        <p:spPr bwMode="auto">
          <a:xfrm>
            <a:off x="0" y="0"/>
            <a:ext cx="9144000" cy="683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31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177" r="23907" b="6250"/>
          <a:stretch>
            <a:fillRect/>
          </a:stretch>
        </p:blipFill>
        <p:spPr bwMode="auto">
          <a:xfrm>
            <a:off x="1259632" y="0"/>
            <a:ext cx="66247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r1.nubex.ru/s13240-5a1/f12593_9d/85%20%D0%BB%D0%B5%D1%82%20%D0%A1%D0%9F%D0%9E%20%D1%82%D0%BE%D0%B6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768752" cy="6768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0"/>
            <a:ext cx="9144000" cy="6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</Words>
  <Application>Microsoft Office PowerPoint</Application>
  <PresentationFormat>Экран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соц. педагог</dc:creator>
  <cp:lastModifiedBy>Админ</cp:lastModifiedBy>
  <cp:revision>5</cp:revision>
  <dcterms:created xsi:type="dcterms:W3CDTF">2025-09-18T11:47:58Z</dcterms:created>
  <dcterms:modified xsi:type="dcterms:W3CDTF">2025-09-18T12:32:30Z</dcterms:modified>
</cp:coreProperties>
</file>