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9E7D19-1455-4637-9FA3-32F11161E75F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96D28-01C0-4217-97FD-C09B07135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51275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ГБПОУ «</a:t>
            </a:r>
            <a:r>
              <a:rPr lang="ru-RU" sz="2000" dirty="0" err="1" smtClean="0"/>
              <a:t>Юрюзанский</a:t>
            </a:r>
            <a:r>
              <a:rPr lang="ru-RU" sz="2000" dirty="0" smtClean="0"/>
              <a:t> технологический техникум»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07167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Организация АРМ студента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92893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Конкурс лучших практик внедрения бережливых технологий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364331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/>
              <a:t>Команда проекта:</a:t>
            </a:r>
          </a:p>
          <a:p>
            <a:pPr fontAlgn="base"/>
            <a:r>
              <a:rPr lang="ru-RU" sz="1600" dirty="0" err="1" smtClean="0"/>
              <a:t>Хаджипов</a:t>
            </a:r>
            <a:r>
              <a:rPr lang="ru-RU" sz="1600" dirty="0" smtClean="0"/>
              <a:t> </a:t>
            </a:r>
            <a:r>
              <a:rPr lang="ru-RU" sz="1600" dirty="0"/>
              <a:t>М.Г.</a:t>
            </a:r>
          </a:p>
          <a:p>
            <a:pPr fontAlgn="base"/>
            <a:r>
              <a:rPr lang="ru-RU" sz="1600" dirty="0"/>
              <a:t> </a:t>
            </a:r>
            <a:r>
              <a:rPr lang="ru-RU" sz="1600" dirty="0" err="1"/>
              <a:t>Дубовцева</a:t>
            </a:r>
            <a:r>
              <a:rPr lang="ru-RU" sz="1600" dirty="0"/>
              <a:t> </a:t>
            </a:r>
            <a:r>
              <a:rPr lang="ru-RU" sz="1600" dirty="0" smtClean="0"/>
              <a:t>В.А</a:t>
            </a:r>
          </a:p>
          <a:p>
            <a:pPr fontAlgn="base"/>
            <a:r>
              <a:rPr lang="ru-RU" sz="1600" dirty="0" smtClean="0"/>
              <a:t> </a:t>
            </a:r>
            <a:r>
              <a:rPr lang="ru-RU" sz="1600" dirty="0" err="1"/>
              <a:t>Еликан</a:t>
            </a:r>
            <a:r>
              <a:rPr lang="ru-RU" sz="1600" dirty="0"/>
              <a:t> </a:t>
            </a:r>
            <a:r>
              <a:rPr lang="ru-RU" sz="1600" dirty="0" smtClean="0"/>
              <a:t>П.С</a:t>
            </a:r>
          </a:p>
          <a:p>
            <a:pPr fontAlgn="base"/>
            <a:r>
              <a:rPr lang="ru-RU" sz="1600" dirty="0" smtClean="0"/>
              <a:t> </a:t>
            </a:r>
            <a:r>
              <a:rPr lang="ru-RU" sz="1600" dirty="0" err="1"/>
              <a:t>Теричева</a:t>
            </a:r>
            <a:r>
              <a:rPr lang="ru-RU" sz="1600" dirty="0"/>
              <a:t> Д.Д</a:t>
            </a: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0486" name="Picture 6" descr="https://sun9-71.userapi.com/s/v1/ig2/D8apQixNkZD-0Kwxsqtnb_L-nCQsm-4JjNTh85fS7yqWPZSnp1MJH3BdLallmmfTQE7d-Fr1CPRmig8nfuzDitvn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786610" cy="50899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614364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фото: Команда проекта и готовые АРМ с несколькими 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51275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ГБПОУ «</a:t>
            </a:r>
            <a:r>
              <a:rPr lang="ru-RU" sz="2000" dirty="0" err="1" smtClean="0"/>
              <a:t>Юрюзанский</a:t>
            </a:r>
            <a:r>
              <a:rPr lang="ru-RU" sz="2000" dirty="0" smtClean="0"/>
              <a:t> технологический техникум»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07167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Организация АРМ студента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92893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Конкурс лучших практик внедрения бережливых технологий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364331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/>
              <a:t>Команда проекта:</a:t>
            </a:r>
          </a:p>
          <a:p>
            <a:pPr fontAlgn="base"/>
            <a:r>
              <a:rPr lang="ru-RU" sz="1600" dirty="0" err="1" smtClean="0"/>
              <a:t>Хаджипов</a:t>
            </a:r>
            <a:r>
              <a:rPr lang="ru-RU" sz="1600" dirty="0" smtClean="0"/>
              <a:t> </a:t>
            </a:r>
            <a:r>
              <a:rPr lang="ru-RU" sz="1600" dirty="0"/>
              <a:t>М.Г.</a:t>
            </a:r>
          </a:p>
          <a:p>
            <a:pPr fontAlgn="base"/>
            <a:r>
              <a:rPr lang="ru-RU" sz="1600" dirty="0" err="1" smtClean="0"/>
              <a:t>Дубовцева</a:t>
            </a:r>
            <a:r>
              <a:rPr lang="ru-RU" sz="1600" dirty="0" smtClean="0"/>
              <a:t> В.А</a:t>
            </a:r>
          </a:p>
          <a:p>
            <a:pPr fontAlgn="base"/>
            <a:r>
              <a:rPr lang="ru-RU" sz="1600" dirty="0" err="1" smtClean="0"/>
              <a:t>Еликан</a:t>
            </a:r>
            <a:r>
              <a:rPr lang="ru-RU" sz="1600" dirty="0" smtClean="0"/>
              <a:t> П.С</a:t>
            </a:r>
          </a:p>
          <a:p>
            <a:pPr fontAlgn="base"/>
            <a:r>
              <a:rPr lang="ru-RU" sz="1600" dirty="0" err="1" smtClean="0"/>
              <a:t>Теричева</a:t>
            </a:r>
            <a:r>
              <a:rPr lang="ru-RU" sz="1600" dirty="0" smtClean="0"/>
              <a:t> </a:t>
            </a:r>
            <a:r>
              <a:rPr lang="ru-RU" sz="1600" dirty="0"/>
              <a:t>Д.Д</a:t>
            </a: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Старт проекта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215370" cy="56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 проекта</a:t>
            </a:r>
            <a:endParaRPr lang="ru-RU" dirty="0"/>
          </a:p>
        </p:txBody>
      </p:sp>
      <p:pic>
        <p:nvPicPr>
          <p:cNvPr id="23554" name="Picture 2" descr="Хаджипов Максим Габрафик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1785950" cy="24482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256"/>
            <a:ext cx="2143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проекта – </a:t>
            </a:r>
            <a:r>
              <a:rPr lang="ru-RU" dirty="0" err="1" smtClean="0"/>
              <a:t>Хаджипов</a:t>
            </a:r>
            <a:r>
              <a:rPr lang="ru-RU" dirty="0" smtClean="0"/>
              <a:t> Максим </a:t>
            </a:r>
            <a:r>
              <a:rPr lang="ru-RU" dirty="0" err="1" smtClean="0"/>
              <a:t>Габдрафикович</a:t>
            </a:r>
            <a:r>
              <a:rPr lang="ru-RU" dirty="0" smtClean="0"/>
              <a:t>, преподаватель.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71612"/>
            <a:ext cx="157431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17078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571612"/>
            <a:ext cx="18100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43174" y="4429132"/>
            <a:ext cx="157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Еликан</a:t>
            </a:r>
            <a:r>
              <a:rPr lang="ru-RU" dirty="0" smtClean="0"/>
              <a:t> Полина Сергеевна, студент гр. СА-206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4429132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Дубовцева</a:t>
            </a:r>
            <a:endParaRPr lang="ru-RU" dirty="0" smtClean="0"/>
          </a:p>
          <a:p>
            <a:r>
              <a:rPr lang="ru-RU" dirty="0" smtClean="0"/>
              <a:t>Вера Андреевна, студент гр. СА-206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4429132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Теричева</a:t>
            </a:r>
            <a:r>
              <a:rPr lang="ru-RU" dirty="0" smtClean="0"/>
              <a:t> Дарья</a:t>
            </a:r>
          </a:p>
          <a:p>
            <a:r>
              <a:rPr lang="ru-RU" dirty="0" smtClean="0"/>
              <a:t>Дмитриевна</a:t>
            </a:r>
          </a:p>
          <a:p>
            <a:r>
              <a:rPr lang="ru-RU" dirty="0" smtClean="0"/>
              <a:t>студент гр. СА-106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Диагностика и разработка целевого состояния процесса</a:t>
            </a:r>
            <a:endParaRPr lang="ru-RU" dirty="0"/>
          </a:p>
        </p:txBody>
      </p:sp>
      <p:pic>
        <p:nvPicPr>
          <p:cNvPr id="4" name="Picture 2" descr="F:\Программы 2025\Моньаж\Бережливые\qS2dFlZfYPDOBkRRXaT7SWu31iF-7je7-Qi6PxoesPfHKnChMaI6VqZ_vTYmnfXhoi2pwvoqdA1lVe55aeLncn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1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Установочное совещание по защите подходов оптимизации процесса</a:t>
            </a:r>
            <a:endParaRPr lang="ru-RU" dirty="0"/>
          </a:p>
        </p:txBody>
      </p:sp>
      <p:pic>
        <p:nvPicPr>
          <p:cNvPr id="2050" name="Picture 2" descr="https://sun9-27.userapi.com/s/v1/ig2/bCjejkrBES-AdR6W5Tu3QX8O_kpoC0ToCR_KSOGaM2UFjnRc_SxX9RuypAclSbCsWJFH7v7iaVJ3L0pjG8buh04m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5715040" cy="42862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290" y="2571744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фото:</a:t>
            </a:r>
          </a:p>
          <a:p>
            <a:r>
              <a:rPr lang="ru-RU" sz="2000" dirty="0" smtClean="0"/>
              <a:t>Участники команды проекта </a:t>
            </a:r>
            <a:r>
              <a:rPr lang="ru-RU" sz="2000" dirty="0" err="1" smtClean="0"/>
              <a:t>Дубовцева</a:t>
            </a:r>
            <a:r>
              <a:rPr lang="ru-RU" sz="2000" dirty="0" smtClean="0"/>
              <a:t> В.А, </a:t>
            </a:r>
            <a:r>
              <a:rPr lang="ru-RU" sz="2000" dirty="0" err="1" smtClean="0"/>
              <a:t>Еликан</a:t>
            </a:r>
            <a:r>
              <a:rPr lang="ru-RU" sz="2000" dirty="0" smtClean="0"/>
              <a:t> П.С и </a:t>
            </a:r>
            <a:r>
              <a:rPr lang="ru-RU" sz="2000" dirty="0" err="1" smtClean="0"/>
              <a:t>Теричева</a:t>
            </a:r>
            <a:r>
              <a:rPr lang="ru-RU" sz="2000" dirty="0" smtClean="0"/>
              <a:t> Д.Д проводят опрос студентов о внедрении второй операционной системы в АРМ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sun9-80.userapi.com/s/v1/ig2/8ZgPWIL58Pu_S4EDJ0g0FuVgzkRfG4dqRk3A-CMR5Qvbl8i9sbgpJoHSDvqELmdH4jKnLKr7XSXzhUqQub1hCvT0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43248"/>
            <a:ext cx="2679954" cy="35718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Внедрение улучшений</a:t>
            </a:r>
            <a:endParaRPr lang="ru-RU" dirty="0"/>
          </a:p>
        </p:txBody>
      </p:sp>
      <p:pic>
        <p:nvPicPr>
          <p:cNvPr id="17412" name="Picture 4" descr="https://sun9-37.userapi.com/s/v1/ig2/VwZvuJEU-B7ouMpJFFvg32XUxocyERaf6UkjGCFpu0IU3gqGYpB_bbtUCh1WiXi42Qpp0nx1v5DS8B1vtz6GGKuz.jpg?quality=95&amp;as=32x43,48x64,72x96,108x144,160x213,240x320,360x480,480x640,540x720,640x853,720x960,1080x1440,1280x1707,1440x1920,1920x256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71810"/>
            <a:ext cx="2632269" cy="3508321"/>
          </a:xfrm>
          <a:prstGeom prst="rect">
            <a:avLst/>
          </a:prstGeom>
          <a:noFill/>
        </p:spPr>
      </p:pic>
      <p:pic>
        <p:nvPicPr>
          <p:cNvPr id="17410" name="Picture 2" descr="https://sun9-58.userapi.com/s/v1/ig2/ml2aZTvPWvDHTJLtpPoVrie_kPUtR8iAexeM10ntXyFajFp64hR6Y6ylLDxGMiOYfXRnQyFNNtkwWAHXqnE6aMPE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3304596" cy="24784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2500306"/>
            <a:ext cx="2857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процессе внедрения необходимо было установить </a:t>
            </a:r>
            <a:r>
              <a:rPr lang="en-US" dirty="0" err="1" smtClean="0"/>
              <a:t>VirtualBox</a:t>
            </a:r>
            <a:r>
              <a:rPr lang="ru-RU" dirty="0" smtClean="0"/>
              <a:t>, но для его корректной работы понадобилось выяснить причины ошибок. Установлено, что при обновлении ядра ОС </a:t>
            </a:r>
            <a:r>
              <a:rPr lang="ru-RU" dirty="0" err="1" smtClean="0"/>
              <a:t>АльтЛинукс</a:t>
            </a:r>
            <a:r>
              <a:rPr lang="ru-RU" dirty="0" smtClean="0"/>
              <a:t>- ошибки исчезают.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и оценка достижения целевых показателей проекта</a:t>
            </a:r>
            <a:endParaRPr lang="ru-RU" dirty="0"/>
          </a:p>
        </p:txBody>
      </p:sp>
      <p:pic>
        <p:nvPicPr>
          <p:cNvPr id="18434" name="Picture 2" descr="https://sun9-1.userapi.com/s/v1/ig2/7TfZnYcmQBCJTVghHsh3ykLf5mTEiWd4oIvGp55B4upVqZZqD8w-JTC4YqZNjEra3AjaDW1K6kb24lfWjzv9qY2i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762533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2643182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фото:</a:t>
            </a:r>
          </a:p>
          <a:p>
            <a:r>
              <a:rPr lang="ru-RU" dirty="0" smtClean="0"/>
              <a:t>Участники команды проекта </a:t>
            </a:r>
            <a:r>
              <a:rPr lang="ru-RU" dirty="0" err="1" smtClean="0"/>
              <a:t>Дубовцева</a:t>
            </a:r>
            <a:r>
              <a:rPr lang="ru-RU" dirty="0" smtClean="0"/>
              <a:t> В.А, </a:t>
            </a:r>
            <a:r>
              <a:rPr lang="ru-RU" dirty="0" err="1" smtClean="0"/>
              <a:t>Еликан</a:t>
            </a:r>
            <a:r>
              <a:rPr lang="ru-RU" dirty="0" smtClean="0"/>
              <a:t> П.С и </a:t>
            </a:r>
            <a:r>
              <a:rPr lang="ru-RU" dirty="0" err="1" smtClean="0"/>
              <a:t>Теричева</a:t>
            </a:r>
            <a:r>
              <a:rPr lang="ru-RU" dirty="0" smtClean="0"/>
              <a:t> Д.Д анализируют стабильность работы АРМ с несколькими ОС в процессе обучения студентов </a:t>
            </a:r>
            <a:r>
              <a:rPr lang="ru-RU" dirty="0" err="1" smtClean="0"/>
              <a:t>Юрюзанского</a:t>
            </a:r>
            <a:r>
              <a:rPr lang="ru-RU" dirty="0" smtClean="0"/>
              <a:t> технологического техникума.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и закрытие проекта </a:t>
            </a:r>
            <a:endParaRPr lang="ru-RU" dirty="0"/>
          </a:p>
        </p:txBody>
      </p:sp>
      <p:pic>
        <p:nvPicPr>
          <p:cNvPr id="19458" name="Picture 2" descr="https://sun9-56.userapi.com/s/v1/ig2/ZBGhTLBcL5sTzWA7UiOIjlYRmz24xsY0iuOClltWyeZL0PSkUoJfSHkAF2gjyoNlzWsKUuFc0q6tcctgzoXI49OU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5143535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714620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фото:</a:t>
            </a:r>
          </a:p>
          <a:p>
            <a:r>
              <a:rPr lang="ru-RU" dirty="0" smtClean="0"/>
              <a:t>Процесс защиты проекта перед представителями администрации техникума – </a:t>
            </a:r>
            <a:r>
              <a:rPr lang="ru-RU" dirty="0" err="1" smtClean="0"/>
              <a:t>Подшиваловой</a:t>
            </a:r>
            <a:r>
              <a:rPr lang="ru-RU" dirty="0" smtClean="0"/>
              <a:t> С.С (методист), Ивановой И.А (зам.директора по УВР) и командой от студентов техникума.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1) Решена проблема, актуальная для образовательной </a:t>
            </a:r>
            <a:r>
              <a:rPr lang="ru-RU" dirty="0" smtClean="0"/>
              <a:t>организации – </a:t>
            </a:r>
            <a:r>
              <a:rPr lang="ru-RU" dirty="0" smtClean="0"/>
              <a:t>необходимость в дополнительных </a:t>
            </a:r>
            <a:r>
              <a:rPr lang="ru-RU" dirty="0" smtClean="0"/>
              <a:t>АРМ с установленной операционной системой семейства </a:t>
            </a:r>
            <a:r>
              <a:rPr lang="en-US" dirty="0" smtClean="0"/>
              <a:t>Windows</a:t>
            </a:r>
            <a:r>
              <a:rPr lang="ru-RU" dirty="0" smtClean="0"/>
              <a:t> – устранена.</a:t>
            </a:r>
            <a:endParaRPr lang="ru-RU" dirty="0" smtClean="0"/>
          </a:p>
          <a:p>
            <a:pPr algn="just"/>
            <a:r>
              <a:rPr lang="ru-RU" dirty="0" smtClean="0"/>
              <a:t>2) Целевые показатели и ориентиры - организация АРМ студента с возможностью работы на нескольких ОС – соответствует теме проекта.</a:t>
            </a:r>
          </a:p>
          <a:p>
            <a:pPr algn="just"/>
            <a:r>
              <a:rPr lang="ru-RU" dirty="0" smtClean="0"/>
              <a:t>3) Применен новый способ решения проблемы – использована система </a:t>
            </a:r>
            <a:r>
              <a:rPr lang="en-US" dirty="0" err="1" smtClean="0"/>
              <a:t>VirtualBox</a:t>
            </a:r>
            <a:r>
              <a:rPr lang="en-US" dirty="0" smtClean="0"/>
              <a:t> </a:t>
            </a:r>
            <a:r>
              <a:rPr lang="ru-RU" dirty="0" smtClean="0"/>
              <a:t>на базе отечественной ОС </a:t>
            </a:r>
            <a:r>
              <a:rPr lang="ru-RU" dirty="0" err="1" smtClean="0"/>
              <a:t>АльтЛинукс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4</a:t>
            </a:r>
            <a:r>
              <a:rPr lang="ru-RU" dirty="0" smtClean="0"/>
              <a:t>) Проведена </a:t>
            </a:r>
            <a:r>
              <a:rPr lang="ru-RU" dirty="0" smtClean="0"/>
              <a:t>стандартизация рабочих мест студентов АРМ с несколькими ОС.</a:t>
            </a:r>
          </a:p>
          <a:p>
            <a:pPr algn="just"/>
            <a:r>
              <a:rPr lang="ru-RU" dirty="0" smtClean="0"/>
              <a:t>5</a:t>
            </a:r>
            <a:r>
              <a:rPr lang="ru-RU" dirty="0" smtClean="0"/>
              <a:t>) Срок </a:t>
            </a:r>
            <a:r>
              <a:rPr lang="ru-RU" dirty="0" smtClean="0"/>
              <a:t>реализации проекта соответствует циклу( не более 6 месяцев).</a:t>
            </a:r>
          </a:p>
          <a:p>
            <a:pPr algn="just"/>
            <a:r>
              <a:rPr lang="ru-RU" dirty="0" smtClean="0"/>
              <a:t>6) </a:t>
            </a:r>
            <a:r>
              <a:rPr lang="ru-RU" dirty="0" smtClean="0"/>
              <a:t> Уровень </a:t>
            </a:r>
            <a:r>
              <a:rPr lang="ru-RU" dirty="0" smtClean="0"/>
              <a:t>достижения целевых показателей – 100%.</a:t>
            </a:r>
          </a:p>
          <a:p>
            <a:pPr algn="just"/>
            <a:r>
              <a:rPr lang="ru-RU" dirty="0" smtClean="0"/>
              <a:t>7</a:t>
            </a:r>
            <a:r>
              <a:rPr lang="ru-RU" dirty="0" smtClean="0"/>
              <a:t>) Масштаб </a:t>
            </a:r>
            <a:r>
              <a:rPr lang="ru-RU" dirty="0" smtClean="0"/>
              <a:t>распространения – образовательная организация ГБПОУ «ЮТТ».</a:t>
            </a:r>
          </a:p>
          <a:p>
            <a:pPr algn="just"/>
            <a:r>
              <a:rPr lang="ru-RU" dirty="0" smtClean="0"/>
              <a:t>8) Возможность тиражирования результатов проекта другими образовательными организациями – достигнута.</a:t>
            </a:r>
          </a:p>
          <a:p>
            <a:pPr algn="just"/>
            <a:r>
              <a:rPr lang="ru-RU" dirty="0" smtClean="0"/>
              <a:t>9) Результаты разработки и внедрения проекта представлены в форме презентации, опубликованы на официальном сайте ГБПОУ «</a:t>
            </a:r>
            <a:r>
              <a:rPr lang="ru-RU" dirty="0" err="1" smtClean="0"/>
              <a:t>Юрюзанский</a:t>
            </a:r>
            <a:r>
              <a:rPr lang="ru-RU" dirty="0" smtClean="0"/>
              <a:t> </a:t>
            </a:r>
            <a:r>
              <a:rPr lang="ru-RU" dirty="0" smtClean="0"/>
              <a:t>технологический </a:t>
            </a:r>
            <a:r>
              <a:rPr lang="ru-RU" dirty="0" smtClean="0"/>
              <a:t>техникум»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</TotalTime>
  <Words>387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ГБПОУ «Юрюзанский технологический техникум»</vt:lpstr>
      <vt:lpstr>Старт проекта </vt:lpstr>
      <vt:lpstr>Команда проекта</vt:lpstr>
      <vt:lpstr>Диагностика и разработка целевого состояния процесса</vt:lpstr>
      <vt:lpstr>Установочное совещание по защите подходов оптимизации процесса</vt:lpstr>
      <vt:lpstr>Внедрение улучшений</vt:lpstr>
      <vt:lpstr>Анализ и оценка достижения целевых показателей проекта</vt:lpstr>
      <vt:lpstr>Защита и закрытие проекта </vt:lpstr>
      <vt:lpstr>Результаты</vt:lpstr>
      <vt:lpstr>Спасибо за внимание</vt:lpstr>
      <vt:lpstr>ГБПОУ «Юрюзанский технологический техникум»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«Юрюзанский технологический техникум»</dc:title>
  <dc:creator>компик)</dc:creator>
  <cp:lastModifiedBy>компик)</cp:lastModifiedBy>
  <cp:revision>35</cp:revision>
  <dcterms:created xsi:type="dcterms:W3CDTF">2026-02-07T05:01:26Z</dcterms:created>
  <dcterms:modified xsi:type="dcterms:W3CDTF">2026-02-07T08:47:30Z</dcterms:modified>
</cp:coreProperties>
</file>