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8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199F-F0B2-4515-8312-5113FBFF1382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B31E-C2A2-4DBF-9541-E793158A1A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199F-F0B2-4515-8312-5113FBFF1382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B31E-C2A2-4DBF-9541-E793158A1A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199F-F0B2-4515-8312-5113FBFF1382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B31E-C2A2-4DBF-9541-E793158A1A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199F-F0B2-4515-8312-5113FBFF1382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B31E-C2A2-4DBF-9541-E793158A1A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199F-F0B2-4515-8312-5113FBFF1382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B31E-C2A2-4DBF-9541-E793158A1A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199F-F0B2-4515-8312-5113FBFF1382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B31E-C2A2-4DBF-9541-E793158A1A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199F-F0B2-4515-8312-5113FBFF1382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B31E-C2A2-4DBF-9541-E793158A1A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199F-F0B2-4515-8312-5113FBFF1382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B31E-C2A2-4DBF-9541-E793158A1A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199F-F0B2-4515-8312-5113FBFF1382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B31E-C2A2-4DBF-9541-E793158A1A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199F-F0B2-4515-8312-5113FBFF1382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B31E-C2A2-4DBF-9541-E793158A1A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B199F-F0B2-4515-8312-5113FBFF1382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EB31E-C2A2-4DBF-9541-E793158A1A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B199F-F0B2-4515-8312-5113FBFF1382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EB31E-C2A2-4DBF-9541-E793158A1A9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 descr="http://player.myshared.ru/62/1348956/slides/slide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4"/>
            <a:ext cx="850109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player.myshared.ru/62/1348956/slides/slide_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28604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player.myshared.ru/62/1348956/slides/slide_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http://player.myshared.ru/62/1348956/slides/slide_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http://player.myshared.ru/62/1348956/slides/slide_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57148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http://player.myshared.ru/62/1348956/slides/slide_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57148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http://player.myshared.ru/62/1348956/slides/slide_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642918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 descr="http://player.myshared.ru/62/1348956/slides/slide_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57166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://player.myshared.ru/62/1348956/slides/slide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592" y="0"/>
            <a:ext cx="909640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http://player.myshared.ru/62/1348956/slides/slide_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http://player.myshared.ru/62/1348956/slides/slid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7152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http://player.myshared.ru/62/1348956/slides/slide_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00042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http://player.myshared.ru/62/1348956/slides/slide_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7152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://player.myshared.ru/62/1348956/slides/slide_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57148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http://player.myshared.ru/62/1348956/slides/slide_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http://player.myshared.ru/62/1348956/slides/slide_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57166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0</Words>
  <Application>Microsoft Office PowerPoint</Application>
  <PresentationFormat>Экран (4:3)</PresentationFormat>
  <Paragraphs>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2020-12-01T18:15:10Z</dcterms:created>
  <dcterms:modified xsi:type="dcterms:W3CDTF">2020-12-01T18:24:09Z</dcterms:modified>
</cp:coreProperties>
</file>