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974C89C-8563-4E01-A733-216D5C0147B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B62996-F67A-4315-879F-5838BD05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924944"/>
            <a:ext cx="5322168" cy="172819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Карамель</a:t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Franklin Gothic Medium" pitchFamily="34" charset="0"/>
              </a:rPr>
              <a:t>Мастер 1 категории: </a:t>
            </a:r>
            <a:r>
              <a:rPr lang="ru-RU" dirty="0" err="1" smtClean="0">
                <a:latin typeface="Franklin Gothic Medium" pitchFamily="34" charset="0"/>
              </a:rPr>
              <a:t>Педан</a:t>
            </a:r>
            <a:r>
              <a:rPr lang="ru-RU" dirty="0" smtClean="0">
                <a:latin typeface="Franklin Gothic Medium" pitchFamily="34" charset="0"/>
              </a:rPr>
              <a:t>  Галина Евгеньевна</a:t>
            </a:r>
          </a:p>
          <a:p>
            <a:r>
              <a:rPr lang="ru-RU" dirty="0" smtClean="0">
                <a:latin typeface="Franklin Gothic Medium" pitchFamily="34" charset="0"/>
              </a:rPr>
              <a:t>ГБПОУ « </a:t>
            </a:r>
            <a:r>
              <a:rPr lang="ru-RU" dirty="0" err="1" smtClean="0">
                <a:latin typeface="Franklin Gothic Medium" pitchFamily="34" charset="0"/>
              </a:rPr>
              <a:t>Юрюзанский</a:t>
            </a:r>
            <a:r>
              <a:rPr lang="ru-RU" dirty="0" smtClean="0">
                <a:latin typeface="Franklin Gothic Medium" pitchFamily="34" charset="0"/>
              </a:rPr>
              <a:t> технологический техникум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78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52596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Например, Джорди Рока использует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что бы сделать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сферу,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который наполняет дымом с ароматом дуба, и подает этот десерт вместе с мороженным. Гриб делается точно таким образом, как и изделия из стекла.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используют для создания форм, которые напоминают фруктовые плоды. Начиняют их фруктовыми пенами, разукрашивают пищевыми красками. Просто и вкусно!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996952"/>
            <a:ext cx="4185084" cy="346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159791"/>
            <a:ext cx="382141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72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4248472" cy="630932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Срок хранения у натуральной карамели очень краток. Если поверхность конфеты липкая или влажноватая, это значит, что он на исходе и от приобретения такого лакомства лучше воздержаться.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Хранить карамель необходимо при температуре не более 18°С и относительной влажности воздуха 75%, соблюдая товарное сосед­ство. Максимальный срок хранения — 6 мес. Карамель с молочной, ликерной, сбивной, прохладительной начинками, завернутая — до 3 мес. Карамель с добавками и с желейной, ореховой, ликерной на­чинками — 2 мес. Фигурная и карамель Соломка — до 15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867" y="1268760"/>
            <a:ext cx="3995936" cy="398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398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712968" cy="33123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Хранение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Условия хранения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изомальта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достаточно просты. Главное правило — невысокая влажность воздуха, иначе продукт растает и станет матовым. Консервант можно хранить как при комнатной температуре, так и в холодильнике. В последнем случае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может стать липким, но не более того. Некоторые кулинары утверждают, что при низких температурах вещество тает, однако это ошибочное мнение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429000"/>
            <a:ext cx="3068960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645024"/>
            <a:ext cx="3029712" cy="164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356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1050" y="692185"/>
            <a:ext cx="2334990" cy="233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87837"/>
            <a:ext cx="2736304" cy="223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20133"/>
            <a:ext cx="2790062" cy="2170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611" y="3870176"/>
            <a:ext cx="3015868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384" y="764704"/>
            <a:ext cx="2828088" cy="226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384" y="3654152"/>
            <a:ext cx="250174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075" y="612415"/>
            <a:ext cx="3980185" cy="265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717032"/>
            <a:ext cx="3059832" cy="2581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82" y="3717032"/>
            <a:ext cx="5041514" cy="287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956" y="404664"/>
            <a:ext cx="3068960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13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784976" cy="63813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Карамель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— кондитерское изделие или ингредиент такого изделия, получаемый нагреванием 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сахара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увариванием сахарного раствора с крахмальной патокой или 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инвертным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сиропом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Представляет собой пластичную или твердую массу (в зависимости от температуры нагревания) различных оттенков жёлтого и коричневого цвета (без дополнительного окрашивания), содержит сахарозу, мальтозу и 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глюкозу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Карамель также применяется в качестве пищевого красителя или вкусовой добавки при изготовлении других пищевых продуктов и напитков. Зарегистрирована в качестве пищевой добавки Е150.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61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5328592" cy="51125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сегодняшний день видов карамели появилось огромное множество. Однако вся она подразделяется на две основных категории: твердая и мягкая. Из твердой обычно делают конфеты, в том числе и леденцы, а мягкую добавляют в кондитерские изделия или используют как пищевую добавку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620688"/>
            <a:ext cx="375727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25144"/>
            <a:ext cx="381642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933056"/>
            <a:ext cx="3861954" cy="2188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287869" y="71046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2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96" y="260648"/>
            <a:ext cx="4139952" cy="626469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Впервые сладости, напоминающие современную карамель, появились около трех тысяч лет назад в Греции и Китае. Там приноровились уваривать сироп из ячменной патоки, так, что получались тягучие сладкие лепешки. Однако само слово «карамель» своим появлением обязано латинскому названию сахарного тростника («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cannamella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»). Первую сладость, по составу напоминающую современную, приготовили в Индии около двух с половиной тысяч лет назад. Именно в это время там научились вываривать сахарный тростник и получили первый в истории настоящий сахар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124" y="3861048"/>
            <a:ext cx="3977936" cy="194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087906"/>
            <a:ext cx="2217812" cy="2341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12776"/>
            <a:ext cx="2237468" cy="22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32040" y="116632"/>
            <a:ext cx="157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0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781800" cy="6640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28204"/>
            <a:ext cx="3672408" cy="2165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434" y="1137676"/>
            <a:ext cx="3871454" cy="2579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899396"/>
            <a:ext cx="3168352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304" y="3899396"/>
            <a:ext cx="3005714" cy="20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1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280920" cy="2952328"/>
          </a:xfrm>
        </p:spPr>
        <p:txBody>
          <a:bodyPr/>
          <a:lstStyle/>
          <a:p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Изомальтитол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является производным от сахарного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буряка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В основном его используют, для того что бы сделать кондитерские украшения, скульптуры, также добавляют в конфеты для улучшения аромата.</a:t>
            </a:r>
          </a:p>
          <a:p>
            <a:endParaRPr lang="ru-RU" dirty="0"/>
          </a:p>
        </p:txBody>
      </p:sp>
      <p:pic>
        <p:nvPicPr>
          <p:cNvPr id="1026" name="Picture 2" descr="https://diabeto.ru/wp-content/uploads/2018/11/Izomalt_1-e1541623734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41586"/>
            <a:ext cx="3744416" cy="274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041586"/>
            <a:ext cx="3024336" cy="274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22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5915" y="312737"/>
            <a:ext cx="6048075" cy="5492527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влагоустойчив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прочный, имеет более высокий блеск по сравнению с сахаром. Кроме того, он поддается многоразовой обработке при помощи высоких температур. В молекулярной гастрономии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используется для создания сфер, которые потом можно заполнить дымом, пеной, другими ингредиентами. Также можно сделать капсулу с жидкостями, такими например, как оливковое масло.</a:t>
            </a:r>
          </a:p>
          <a:p>
            <a:endParaRPr lang="ru-RU" dirty="0"/>
          </a:p>
        </p:txBody>
      </p:sp>
      <p:sp>
        <p:nvSpPr>
          <p:cNvPr id="4" name="AutoShape 2" descr="https://suhoy-led.ru/files/moleklyarnaya-kuhn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uhoy-led.ru/files/moleklyarnaya-kuhny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uhoy-led.ru/files/moleklyarnaya-kuhny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641685"/>
            <a:ext cx="3473635" cy="195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028" y="312738"/>
            <a:ext cx="2787087" cy="417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521" y="4641685"/>
            <a:ext cx="2646099" cy="1984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269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78" y="260648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Происхождение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является смесью двух дисахаридов, каждый из которых состоит из двух сахаров: глюкозы и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маннитола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также глюкозы и сорбитола.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производится в два этапа.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24774"/>
            <a:ext cx="3600400" cy="217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408769"/>
            <a:ext cx="3289191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313243"/>
            <a:ext cx="3635896" cy="208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90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802076"/>
            <a:ext cx="9036496" cy="3057203"/>
          </a:xfrm>
        </p:spPr>
        <p:txBody>
          <a:bodyPr/>
          <a:lstStyle/>
          <a:p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может быть особенно полезен в украшении торта, такие украшения как драгоценные камни, мозаики могут быть сделаны из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изомальта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Он также может быть использован для создания скульптуры вручную, или с использованием пресс-форм.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Современные повара используют  его для создания художественных десертов и гарниров.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3192016" cy="312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96609"/>
            <a:ext cx="3456384" cy="293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286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378</TotalTime>
  <Words>493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Карамель Изомальт </vt:lpstr>
      <vt:lpstr>Слайд 2</vt:lpstr>
      <vt:lpstr>Слайд 3</vt:lpstr>
      <vt:lpstr>Слайд 4</vt:lpstr>
      <vt:lpstr>Технология приготовления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Карамель</dc:title>
  <dc:creator>User</dc:creator>
  <cp:lastModifiedBy>User</cp:lastModifiedBy>
  <cp:revision>23</cp:revision>
  <dcterms:created xsi:type="dcterms:W3CDTF">2019-05-30T13:05:47Z</dcterms:created>
  <dcterms:modified xsi:type="dcterms:W3CDTF">2020-12-19T17:34:52Z</dcterms:modified>
</cp:coreProperties>
</file>