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6" r:id="rId2"/>
    <p:sldId id="267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5" r:id="rId11"/>
    <p:sldId id="264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1F120597-7322-4109-BB4A-B20396211E15}" type="datetimeFigureOut">
              <a:rPr lang="ru-RU" smtClean="0"/>
              <a:t>01.12.2020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83438FDF-A0C3-4915-9039-E8645B118105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20597-7322-4109-BB4A-B20396211E15}" type="datetimeFigureOut">
              <a:rPr lang="ru-RU" smtClean="0"/>
              <a:t>01.12.2020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38FDF-A0C3-4915-9039-E8645B11810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20597-7322-4109-BB4A-B20396211E15}" type="datetimeFigureOut">
              <a:rPr lang="ru-RU" smtClean="0"/>
              <a:t>01.12.2020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38FDF-A0C3-4915-9039-E8645B118105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20597-7322-4109-BB4A-B20396211E15}" type="datetimeFigureOut">
              <a:rPr lang="ru-RU" smtClean="0"/>
              <a:t>01.12.2020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38FDF-A0C3-4915-9039-E8645B118105}" type="slidenum">
              <a:rPr lang="ru-RU" smtClean="0"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1F120597-7322-4109-BB4A-B20396211E15}" type="datetimeFigureOut">
              <a:rPr lang="ru-RU" smtClean="0"/>
              <a:t>01.12.2020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83438FDF-A0C3-4915-9039-E8645B118105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20597-7322-4109-BB4A-B20396211E15}" type="datetimeFigureOut">
              <a:rPr lang="ru-RU" smtClean="0"/>
              <a:t>01.12.2020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38FDF-A0C3-4915-9039-E8645B118105}" type="slidenum">
              <a:rPr lang="ru-RU" smtClean="0"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20597-7322-4109-BB4A-B20396211E15}" type="datetimeFigureOut">
              <a:rPr lang="ru-RU" smtClean="0"/>
              <a:t>01.12.2020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38FDF-A0C3-4915-9039-E8645B118105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20597-7322-4109-BB4A-B20396211E15}" type="datetimeFigureOut">
              <a:rPr lang="ru-RU" smtClean="0"/>
              <a:t>01.12.2020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38FDF-A0C3-4915-9039-E8645B118105}" type="slidenum">
              <a:rPr lang="ru-RU" smtClean="0"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20597-7322-4109-BB4A-B20396211E15}" type="datetimeFigureOut">
              <a:rPr lang="ru-RU" smtClean="0"/>
              <a:t>01.12.2020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38FDF-A0C3-4915-9039-E8645B118105}" type="slidenum">
              <a:rPr lang="ru-RU" smtClean="0"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20597-7322-4109-BB4A-B20396211E15}" type="datetimeFigureOut">
              <a:rPr lang="ru-RU" smtClean="0"/>
              <a:t>01.12.2020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38FDF-A0C3-4915-9039-E8645B118105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20597-7322-4109-BB4A-B20396211E15}" type="datetimeFigureOut">
              <a:rPr lang="ru-RU" smtClean="0"/>
              <a:t>01.12.2020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38FDF-A0C3-4915-9039-E8645B118105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F120597-7322-4109-BB4A-B20396211E15}" type="datetimeFigureOut">
              <a:rPr lang="ru-RU" smtClean="0"/>
              <a:t>01.12.2020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3438FDF-A0C3-4915-9039-E8645B118105}" type="slidenum">
              <a:rPr lang="ru-RU" smtClean="0"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28163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sz="2800" dirty="0" smtClean="0"/>
          </a:p>
          <a:p>
            <a:endParaRPr lang="ru-RU" sz="2800" dirty="0" smtClean="0"/>
          </a:p>
          <a:p>
            <a:endParaRPr lang="ru-RU" sz="2800" dirty="0" smtClean="0"/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Мастер 1 категории: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Педан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Галина Евгеньевна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ГБПОУ «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Юрюзанский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технологический техникум»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12290" name="Picture 2" descr="https://fs00.infourok.ru/images/doc/315/315136/310/img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0"/>
            <a:ext cx="8316725" cy="507207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457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2413" cy="685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Крем Крем  — паста из сливок или сливочного масла c сахаром , используемая в качестве начинки и для украшения тортов и пирожных. Вместо масла может использоваться маргарин, а в качестве дополнительных ингредиентов — яйца, молоко, а также различные вкусовые и ароматические добавки: порошок какао, ваниль, и т.д 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42852"/>
            <a:ext cx="9144000" cy="67151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6" name="Picture 2" descr="Кондитерский крем Кондитерский крем  считается одним из самых востребованных кулинарных изделий, которое используется для прослойки сладкой выпечки, а также для украшения поверхности праздничного торта  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61" y="214290"/>
            <a:ext cx="9144061" cy="664371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170" name="Picture 2" descr="Описание Крем способен придать блюду непревзойденный аромат и изумительный вкус. Основными ингредиентами для изготовления продукта являются яйца, сахар, молоко или сливки. Кроме этого, в изделие можно еще добавлять различные ароматизаторы и пищевые красители для улучшения запаха и цвета. 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14290"/>
            <a:ext cx="8715436" cy="607223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194" name="Picture 2" descr="Основными видами кондитерского крема считаются:   белковый; заварной; крем-брюле; сливочный (масляный); сметанный; сыр-крем. Сырный крем 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85728"/>
            <a:ext cx="8715436" cy="62865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9218" name="Picture 2" descr="состав В состав кондитерского крема входит много полезных для организма веществ: белки, жиры, углеводы; витамины А, В, С и Е; зола; минералы (калий, железо, кальций, фосфор, магний, натрий). 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214290"/>
            <a:ext cx="8429684" cy="64294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42" name="Picture 2" descr="Классификация кондитерских кремов   При классификации кондитерских кремов выделяют два их вида. К первому виду относятся такие крема: белковый заварной, который изготавливают путем взбивания белков с горячим сахарным сиропом; белковый, который готовят из белков и пудры сахарной; зефирный, который получают при помощи взбивания белков с сахарным сиропом и ягодным пюре. Заварной крем Готовые крема первого вида подвергаются колеровке при высокой температуре, чтобы белки могли свернуться. 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500042"/>
            <a:ext cx="8358246" cy="60007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1266" name="Picture 2" descr="Ко второму виду относятся крема: заварной молочный: для его изготовления сначала жарят муку, а после добавляют к ней сахар, молоко, яйца и варят при высокой температуре; масляный: изготавливают из молока, сахара и яиц; сливочный: получают путем взбивания масла сливочного, пудры сахарной и молока сгущенного. Заварной крем на молоке 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285728"/>
            <a:ext cx="8643998" cy="635798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</TotalTime>
  <Words>13</Words>
  <Application>Microsoft Office PowerPoint</Application>
  <PresentationFormat>Экран (4:3)</PresentationFormat>
  <Paragraphs>11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Начальная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</cp:revision>
  <dcterms:created xsi:type="dcterms:W3CDTF">2020-12-01T15:32:18Z</dcterms:created>
  <dcterms:modified xsi:type="dcterms:W3CDTF">2020-12-01T15:59:32Z</dcterms:modified>
</cp:coreProperties>
</file>