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309" r:id="rId3"/>
    <p:sldId id="260" r:id="rId4"/>
    <p:sldId id="291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266" r:id="rId21"/>
    <p:sldId id="269" r:id="rId22"/>
    <p:sldId id="272" r:id="rId23"/>
    <p:sldId id="273" r:id="rId24"/>
    <p:sldId id="274" r:id="rId25"/>
    <p:sldId id="275" r:id="rId26"/>
    <p:sldId id="276" r:id="rId27"/>
    <p:sldId id="277" r:id="rId28"/>
    <p:sldId id="271" r:id="rId29"/>
    <p:sldId id="279" r:id="rId30"/>
    <p:sldId id="278" r:id="rId31"/>
    <p:sldId id="282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5A3CC-A684-4A4E-9C43-40F51E2D43E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EA8F9-94E2-4382-9284-368D4140BC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F82AB-F421-4AEF-86A7-702FE7CCB9B5}" type="slidenum">
              <a:rPr lang="ru-RU"/>
              <a:pPr/>
              <a:t>2</a:t>
            </a:fld>
            <a:endParaRPr lang="ru-RU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4C050-462D-4DBA-8142-BCCFF1FA63BC}" type="slidenum">
              <a:rPr lang="ru-RU"/>
              <a:pPr/>
              <a:t>12</a:t>
            </a:fld>
            <a:endParaRPr lang="ru-RU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9A0D9-E49D-44CE-AD81-DCCDC38A14FC}" type="slidenum">
              <a:rPr lang="ru-RU"/>
              <a:pPr/>
              <a:t>13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6E6FE-467A-4257-9F52-C5169BEC7B7A}" type="slidenum">
              <a:rPr lang="ru-RU"/>
              <a:pPr/>
              <a:t>14</a:t>
            </a:fld>
            <a:endParaRPr lang="ru-RU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2EEE3C-A085-468E-B768-34E0A2DEDC0A}" type="slidenum">
              <a:rPr lang="ru-RU"/>
              <a:pPr/>
              <a:t>15</a:t>
            </a:fld>
            <a:endParaRPr lang="ru-RU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755C7-18CC-455C-BFBE-40EB1613B735}" type="slidenum">
              <a:rPr lang="ru-RU"/>
              <a:pPr/>
              <a:t>16</a:t>
            </a:fld>
            <a:endParaRPr lang="ru-RU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FB1F95-3DAD-41D3-B0FF-9843E70C1398}" type="slidenum">
              <a:rPr lang="ru-RU"/>
              <a:pPr/>
              <a:t>17</a:t>
            </a:fld>
            <a:endParaRPr lang="ru-RU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D4C864-A46B-464E-A5C2-E779A9CFC5D7}" type="slidenum">
              <a:rPr lang="ru-RU"/>
              <a:pPr/>
              <a:t>18</a:t>
            </a:fld>
            <a:endParaRPr lang="ru-RU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9699F-89A9-47CD-80A8-43160B371F2A}" type="slidenum">
              <a:rPr lang="ru-RU"/>
              <a:pPr/>
              <a:t>19</a:t>
            </a:fld>
            <a:endParaRPr lang="ru-RU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C3DB91-834A-48C3-B9F7-85AE972EEAC4}" type="slidenum">
              <a:rPr lang="ru-RU"/>
              <a:pPr/>
              <a:t>4</a:t>
            </a:fld>
            <a:endParaRPr lang="ru-RU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F9CC86-8042-4500-91E6-3FAD9A02DE66}" type="slidenum">
              <a:rPr lang="ru-RU"/>
              <a:pPr/>
              <a:t>5</a:t>
            </a:fld>
            <a:endParaRPr lang="ru-RU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AD6C9-E657-472A-AB53-2E156A2BC91C}" type="slidenum">
              <a:rPr lang="ru-RU"/>
              <a:pPr/>
              <a:t>6</a:t>
            </a:fld>
            <a:endParaRPr lang="ru-RU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06807C-ABA3-4115-80FB-216F99A2B4EA}" type="slidenum">
              <a:rPr lang="ru-RU"/>
              <a:pPr/>
              <a:t>7</a:t>
            </a:fld>
            <a:endParaRPr lang="ru-RU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D14B74-1129-4C11-99E8-49BF26AC7D62}" type="slidenum">
              <a:rPr lang="ru-RU"/>
              <a:pPr/>
              <a:t>8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12B646-43B9-4ECC-B495-A86406C2107E}" type="slidenum">
              <a:rPr lang="ru-RU"/>
              <a:pPr/>
              <a:t>9</a:t>
            </a:fld>
            <a:endParaRPr lang="ru-RU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D8D04-8667-49EF-B0C5-D005C4D9CEAC}" type="slidenum">
              <a:rPr lang="ru-RU"/>
              <a:pPr/>
              <a:t>10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BD8D04-8667-49EF-B0C5-D005C4D9CEAC}" type="slidenum">
              <a:rPr lang="ru-RU"/>
              <a:pPr/>
              <a:t>11</a:t>
            </a:fld>
            <a:endParaRPr lang="ru-RU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5E2779-08C5-458E-BB4C-FA3FDEEA8C72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AC4B076-6DC0-430E-898F-683826BA84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4.infourok.ru/uploads/ex/0f88/0004ca77-a71193cb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/>
              <a:t>Нижнюю часть лепестка смачивают водой и заворачивают, делая как бы завязь цветка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r="1801"/>
          <a:stretch>
            <a:fillRect/>
          </a:stretch>
        </p:blipFill>
        <p:spPr bwMode="auto">
          <a:xfrm>
            <a:off x="1835150" y="2420938"/>
            <a:ext cx="57277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/>
              <a:t>Нижнюю часть лепестка смачивают водой и заворачивают, делая как бы завязь цветка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 r="1801"/>
          <a:stretch>
            <a:fillRect/>
          </a:stretch>
        </p:blipFill>
        <p:spPr bwMode="auto">
          <a:xfrm>
            <a:off x="1835150" y="2420938"/>
            <a:ext cx="5727700" cy="35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/>
              <a:t>Снова смачивают низ у основания лепестка и накручивают второй лепесток так, чтобы середина второго лепестка закрывала шов первого</a:t>
            </a: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 t="2812"/>
          <a:stretch>
            <a:fillRect/>
          </a:stretch>
        </p:blipFill>
        <p:spPr bwMode="auto">
          <a:xfrm>
            <a:off x="1331913" y="2205038"/>
            <a:ext cx="6696075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Третий лепесток приклеивают и отгибают с середины в сторону.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773238"/>
            <a:ext cx="6985000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/>
              <a:t>Таким образом делают 5 -6 лепестков. Лишнюю мастику у основания можно обрезать ножницами.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 t="5734" b="2867"/>
          <a:stretch>
            <a:fillRect/>
          </a:stretch>
        </p:blipFill>
        <p:spPr bwMode="auto">
          <a:xfrm>
            <a:off x="1187450" y="1989138"/>
            <a:ext cx="6697663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Маки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484313"/>
            <a:ext cx="568801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/>
              <a:t>Мастику скатывают в равные по размеру шарики, каждый шарик разминают и придают форму лепестка.</a:t>
            </a:r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 t="8090" b="2696"/>
          <a:stretch>
            <a:fillRect/>
          </a:stretch>
        </p:blipFill>
        <p:spPr bwMode="auto">
          <a:xfrm>
            <a:off x="1331913" y="2060575"/>
            <a:ext cx="69850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200"/>
              <a:t>Центр лепестков смачивают водой и склеивают лепестки так, чтобы один заходил на другой. В центр подсушенного цветка отсаживают тычинки.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 l="5336"/>
          <a:stretch>
            <a:fillRect/>
          </a:stretch>
        </p:blipFill>
        <p:spPr bwMode="auto">
          <a:xfrm>
            <a:off x="1547813" y="2420938"/>
            <a:ext cx="62706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Фигуры из мастики</a:t>
            </a:r>
            <a:br>
              <a:rPr lang="ru-RU" sz="4000"/>
            </a:br>
            <a:r>
              <a:rPr lang="ru-RU" sz="4000"/>
              <a:t>Медвежата </a:t>
            </a: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 l="859" b="1349"/>
          <a:stretch>
            <a:fillRect/>
          </a:stretch>
        </p:blipFill>
        <p:spPr bwMode="auto">
          <a:xfrm>
            <a:off x="2124075" y="2205038"/>
            <a:ext cx="5256213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Мышки 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 t="1358"/>
          <a:stretch>
            <a:fillRect/>
          </a:stretch>
        </p:blipFill>
        <p:spPr bwMode="auto">
          <a:xfrm>
            <a:off x="0" y="1557338"/>
            <a:ext cx="4284663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6925" y="3068638"/>
            <a:ext cx="4537075" cy="281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/>
              <a:t>Украшения из сахарной мастики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1718" b="722"/>
          <a:stretch>
            <a:fillRect/>
          </a:stretch>
        </p:blipFill>
        <p:spPr bwMode="auto">
          <a:xfrm>
            <a:off x="1655763" y="1484313"/>
            <a:ext cx="617855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Марципан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myslide.ru/documents_7/b02f27f92fd385d074f7dc49bbbbcd42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cf.ppt-online.org/files/slide/b/bm3PAJy0Bf6RgaD91icYeQO4sNZWun8hCwX25o/slide-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47675"/>
            <a:ext cx="9753600" cy="730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myslide.ru/documents_7/b02f27f92fd385d074f7dc49bbbbcd42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24" y="0"/>
            <a:ext cx="9525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myslide.ru/documents_7/b02f27f92fd385d074f7dc49bbbbcd42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61" y="-24"/>
            <a:ext cx="928696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myslide.ru/documents_7/b02f27f92fd385d074f7dc49bbbbcd4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71414"/>
            <a:ext cx="8858312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myslide.ru/documents_7/b02f27f92fd385d074f7dc49bbbbcd42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0" y="-107197"/>
            <a:ext cx="9096460" cy="6822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myslide.ru/documents_7/b02f27f92fd385d074f7dc49bbbbcd42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85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myslide.ru/documents_7/b02f27f92fd385d074f7dc49bbbbcd4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s://myslide.ru/documents_7/b02f27f92fd385d074f7dc49bbbbcd4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79" y="-35759"/>
            <a:ext cx="9191679" cy="689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s://myslide.ru/documents_7/b02f27f92fd385d074f7dc49bbbbcd42/img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35719"/>
            <a:ext cx="9001156" cy="6750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Сухое молоко и сахарную пудру соединяют, просеивают, горкой выкладывают на столе, постепенно вливают сгущенное молоко и замешивают мастику</a:t>
            </a:r>
            <a:endParaRPr lang="ru-RU" sz="2700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465832" y="2592006"/>
            <a:ext cx="4212336" cy="272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myslide.ru/documents_7/b02f27f92fd385d074f7dc49bbbbcd42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79" y="-35759"/>
            <a:ext cx="9191679" cy="6893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myslide.ru/documents_7/b02f27f92fd385d074f7dc49bbbbcd4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66" y="17899"/>
            <a:ext cx="9120134" cy="6840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600"/>
              <a:t>Вымешивают массу до тех пор пока она не станет эластичной, однородной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349500"/>
            <a:ext cx="5021279" cy="331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Готовую мастику раскатывают, вырезают из </a:t>
            </a:r>
            <a:r>
              <a:rPr lang="ru-RU" sz="3600" dirty="0" smtClean="0"/>
              <a:t>нее  </a:t>
            </a:r>
            <a:r>
              <a:rPr lang="ru-RU" sz="3600" dirty="0"/>
              <a:t>заготовки, соединяют их между собой.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 l="1169"/>
          <a:stretch>
            <a:fillRect/>
          </a:stretch>
        </p:blipFill>
        <p:spPr bwMode="auto">
          <a:xfrm>
            <a:off x="1835150" y="2133600"/>
            <a:ext cx="54737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Розы из мастики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 l="1146" b="722"/>
          <a:stretch>
            <a:fillRect/>
          </a:stretch>
        </p:blipFill>
        <p:spPr bwMode="auto">
          <a:xfrm>
            <a:off x="1692275" y="1557338"/>
            <a:ext cx="621506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/>
              <a:t>Мастику подкрашивают в разовый цвет и хорошо перемешивают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 r="5289"/>
          <a:stretch>
            <a:fillRect/>
          </a:stretch>
        </p:blipFill>
        <p:spPr bwMode="auto">
          <a:xfrm>
            <a:off x="1403350" y="2205038"/>
            <a:ext cx="6481763" cy="420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/>
              <a:t>Из подкрашенной массы раскатывают шарики одинакового размера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t="2867" r="3569" b="2867"/>
          <a:stretch>
            <a:fillRect/>
          </a:stretch>
        </p:blipFill>
        <p:spPr bwMode="auto">
          <a:xfrm>
            <a:off x="1258888" y="2205038"/>
            <a:ext cx="6624637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4000"/>
              <a:t>Шарик берут в руку и  придают ему форму лепестка с одного края потолще с другого потоньше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3494" t="5469" r="1747"/>
          <a:stretch>
            <a:fillRect/>
          </a:stretch>
        </p:blipFill>
        <p:spPr bwMode="auto">
          <a:xfrm>
            <a:off x="1763713" y="2420938"/>
            <a:ext cx="6049962" cy="383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71</TotalTime>
  <Words>196</Words>
  <Application>Microsoft Office PowerPoint</Application>
  <PresentationFormat>Экран (4:3)</PresentationFormat>
  <Paragraphs>36</Paragraphs>
  <Slides>31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Апекс</vt:lpstr>
      <vt:lpstr>Слайд 1</vt:lpstr>
      <vt:lpstr>Украшения из сахарной мастики</vt:lpstr>
      <vt:lpstr>   Сухое молоко и сахарную пудру соединяют, просеивают, горкой выкладывают на столе, постепенно вливают сгущенное молоко и замешивают мастику</vt:lpstr>
      <vt:lpstr>Вымешивают массу до тех пор пока она не станет эластичной, однородной</vt:lpstr>
      <vt:lpstr>Готовую мастику раскатывают, вырезают из нее  заготовки, соединяют их между собой.</vt:lpstr>
      <vt:lpstr>Розы из мастики</vt:lpstr>
      <vt:lpstr>Мастику подкрашивают в разовый цвет и хорошо перемешивают</vt:lpstr>
      <vt:lpstr>Из подкрашенной массы раскатывают шарики одинакового размера</vt:lpstr>
      <vt:lpstr>Шарик берут в руку и  придают ему форму лепестка с одного края потолще с другого потоньше</vt:lpstr>
      <vt:lpstr>Нижнюю часть лепестка смачивают водой и заворачивают, делая как бы завязь цветка</vt:lpstr>
      <vt:lpstr>Нижнюю часть лепестка смачивают водой и заворачивают, делая как бы завязь цветка</vt:lpstr>
      <vt:lpstr>Снова смачивают низ у основания лепестка и накручивают второй лепесток так, чтобы середина второго лепестка закрывала шов первого</vt:lpstr>
      <vt:lpstr>Третий лепесток приклеивают и отгибают с середины в сторону.</vt:lpstr>
      <vt:lpstr>Таким образом делают 5 -6 лепестков. Лишнюю мастику у основания можно обрезать ножницами.</vt:lpstr>
      <vt:lpstr>Маки </vt:lpstr>
      <vt:lpstr>Мастику скатывают в равные по размеру шарики, каждый шарик разминают и придают форму лепестка.</vt:lpstr>
      <vt:lpstr>Центр лепестков смачивают водой и склеивают лепестки так, чтобы один заходил на другой. В центр подсушенного цветка отсаживают тычинки.</vt:lpstr>
      <vt:lpstr>Фигуры из мастики Медвежата </vt:lpstr>
      <vt:lpstr>Мышки </vt:lpstr>
      <vt:lpstr>Марципан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</cp:revision>
  <dcterms:created xsi:type="dcterms:W3CDTF">2020-12-01T16:31:33Z</dcterms:created>
  <dcterms:modified xsi:type="dcterms:W3CDTF">2020-12-14T17:44:18Z</dcterms:modified>
</cp:coreProperties>
</file>