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226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8CE6-39F4-47D2-8D74-4C15A5CE1975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69BB-3B97-49B5-819C-DDED6DAA31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8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/>
              <a:t>Виды посыпок и крошки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ondishop.ru/wp-content/uploads/2018/08/1877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428736"/>
            <a:ext cx="5357850" cy="4214842"/>
          </a:xfrm>
          <a:prstGeom prst="rect">
            <a:avLst/>
          </a:prstGeom>
          <a:noFill/>
        </p:spPr>
      </p:pic>
      <p:pic>
        <p:nvPicPr>
          <p:cNvPr id="4102" name="Picture 6" descr="https://mykaleidoscope.ru/uploads/posts/2019-12/1575773659_1-ferreroroch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47" y="3071810"/>
            <a:ext cx="5048254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Крошка из воздушного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5.infourok.ru/uploads/ex/0081/00129e20-6b8913f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Слоеная крошка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5.infourok.ru/uploads/ex/0081/00129e20-6b8913f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Песочная крошка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5.infourok.ru/uploads/ex/0081/00129e20-6b8913f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mage3.slideserve.com/6443880/slide43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Бисквитная крошка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5.infourok.ru/uploads/ex/0081/00129e20-6b8913f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Трюфельная посыпка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5.infourok.ru/uploads/ex/0081/00129e20-6b8913f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71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Нонпарель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5.infourok.ru/uploads/ex/0081/00129e20-6b8913f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Сахаристые  посыпки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5.infourok.ru/uploads/ex/0081/00129e20-6b8913f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Ореховые посыпки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5.infourok.ru/uploads/ex/0081/00129e20-6b8913f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Смесь какао порошка и сахарной пудры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5.infourok.ru/uploads/ex/0081/00129e20-6b8913f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Шоколадная посыпка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5.infourok.ru/uploads/ex/0081/00129e20-6b8913f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Виды посыпок и крошки</vt:lpstr>
      <vt:lpstr>Слайд 2</vt:lpstr>
      <vt:lpstr>Бисквитная крошка </vt:lpstr>
      <vt:lpstr>Трюфельная посыпка</vt:lpstr>
      <vt:lpstr>Нонпарель</vt:lpstr>
      <vt:lpstr>Сахаристые  посыпки</vt:lpstr>
      <vt:lpstr>Ореховые посыпки</vt:lpstr>
      <vt:lpstr>Смесь какао порошка и сахарной пудры</vt:lpstr>
      <vt:lpstr>Шоколадная посыпка</vt:lpstr>
      <vt:lpstr>Крошка из воздушного п/ф</vt:lpstr>
      <vt:lpstr>Слоеная крошка</vt:lpstr>
      <vt:lpstr>Песочная крошка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посыпок и крошки</dc:title>
  <dc:creator>User</dc:creator>
  <cp:lastModifiedBy>User</cp:lastModifiedBy>
  <cp:revision>1</cp:revision>
  <dcterms:created xsi:type="dcterms:W3CDTF">2020-12-05T07:46:17Z</dcterms:created>
  <dcterms:modified xsi:type="dcterms:W3CDTF">2020-12-05T08:32:04Z</dcterms:modified>
</cp:coreProperties>
</file>