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  <p:sldId id="264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B98D1F-54FF-4CCF-83F8-0A532D361620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BEEF979-FD68-4069-9B7E-C940D6738B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Приготовление различных видов теста для хлебобулочных изделий и хлеба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Виды теста Дрожжевое Пресное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9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Дрожжевое тесто Дрожжевое тесто — готовят из муки, воды, дрожжей и использую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8072462" cy="6715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Существует два способа приготовления дрожжевого теста: Безопарный Без опары 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8053760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Дрожжи следует растереть с сахаром, развести молоком, подогретым до температ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57" y="0"/>
            <a:ext cx="8084419" cy="66966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Пока опара подходит, следует приготовить все необходимые продукты, то есть 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8001024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Приготовление дрожжевого опарного теста Продукты: На 1 кг теста - 4 стакана 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29" y="0"/>
            <a:ext cx="8113752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2. В готовую опару добавить оставшуюся часть теплого молока, растворенную с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824"/>
            <a:ext cx="8072462" cy="65358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</TotalTime>
  <Words>9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Приготовление различных видов теста для хлебобулочных изделий и хлеба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Приготовление различных видов теста для хлебобулочных изделий и хлеба</dc:title>
  <dc:creator>User</dc:creator>
  <cp:lastModifiedBy>User</cp:lastModifiedBy>
  <cp:revision>1</cp:revision>
  <dcterms:created xsi:type="dcterms:W3CDTF">2020-12-19T17:44:06Z</dcterms:created>
  <dcterms:modified xsi:type="dcterms:W3CDTF">2020-12-19T18:21:48Z</dcterms:modified>
</cp:coreProperties>
</file>