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3" r:id="rId3"/>
    <p:sldId id="257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D1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30EB77-2986-4392-8C39-E1EEFCEFA9D8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BC10179-74B5-40F6-8380-45EE7F31E2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92882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b="0" dirty="0" smtClean="0">
                <a:solidFill>
                  <a:schemeClr val="tx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Приготовление различных видов теста </a:t>
            </a:r>
            <a:endParaRPr lang="ru-RU" b="0" dirty="0">
              <a:solidFill>
                <a:schemeClr val="tx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4500570"/>
            <a:ext cx="6858016" cy="7143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1900" smtClean="0"/>
              <a:t>Мастер п</a:t>
            </a:r>
            <a:r>
              <a:rPr lang="ru-RU" sz="1900" dirty="0" smtClean="0"/>
              <a:t>/о 1 категории: </a:t>
            </a:r>
            <a:r>
              <a:rPr lang="ru-RU" sz="1900" dirty="0" err="1" smtClean="0"/>
              <a:t>Педан</a:t>
            </a:r>
            <a:r>
              <a:rPr lang="ru-RU" sz="1900" dirty="0" smtClean="0"/>
              <a:t>  Галина Евгеньевна</a:t>
            </a:r>
          </a:p>
          <a:p>
            <a:r>
              <a:rPr lang="ru-RU" sz="1900" dirty="0" smtClean="0"/>
              <a:t>ГБПОУ « </a:t>
            </a:r>
            <a:r>
              <a:rPr lang="ru-RU" sz="1900" dirty="0" err="1" smtClean="0"/>
              <a:t>Юрюзанский</a:t>
            </a:r>
            <a:r>
              <a:rPr lang="ru-RU" sz="1900" dirty="0" smtClean="0"/>
              <a:t> технологический техникум»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Приготовление заварного теста Продукты: Мука 1 стакан, 2/3 стакана воды или 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050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Готовое тесто в конце замеса должно представлять собой вязкую массу. 4. Приг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934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857892"/>
            <a:ext cx="8229600" cy="149399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7300" b="0" dirty="0" smtClean="0">
                <a:solidFill>
                  <a:srgbClr val="39D1EF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dirty="0" smtClean="0">
                <a:solidFill>
                  <a:srgbClr val="39D1EF"/>
                </a:solidFill>
              </a:rPr>
              <a:t/>
            </a:r>
            <a:br>
              <a:rPr lang="ru-RU" dirty="0" smtClean="0">
                <a:solidFill>
                  <a:srgbClr val="39D1EF"/>
                </a:solidFill>
              </a:rPr>
            </a:br>
            <a:endParaRPr lang="ru-RU" dirty="0">
              <a:solidFill>
                <a:srgbClr val="39D1E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Приготовление бисквитного теста Продукты: Мука - 1 стакан (100 г), яйца - 4 ш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364"/>
            <a:ext cx="9144000" cy="5817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pPr lvl="0" algn="ctr"/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Не прекращая взбивание, небольшими порциями ввести оставшийся сахар (0,5 ста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360"/>
            <a:ext cx="8715404" cy="5860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pPr lvl="0"/>
            <a:endParaRPr lang="ru-RU" sz="2400" b="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Разрыхление этого вида теста достигается благодаря раскатыванию его на очен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074"/>
            <a:ext cx="9144000" cy="5934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Приготовление слоеного теста Продукты: Мука 500 гр., сливочное масло (мягкое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55"/>
            <a:ext cx="9144000" cy="5853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4. Накрыть тестом масло и раскатать всё в тонкий прямоугольник. После этого 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341"/>
            <a:ext cx="9144000" cy="5827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Основной разрыхлитель в песочном тесте – масло. Оно придает тесту рассыпчато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5811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Приготовление песочного теста Продукты: Мука 2 стакана, сахарный песок ½ ста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9931"/>
            <a:ext cx="9001155" cy="5827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Заварное тесто получается путем заваривания муки с водой, маслом и солью и п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898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2">
      <a:dk1>
        <a:srgbClr val="2A2AFD"/>
      </a:dk1>
      <a:lt1>
        <a:srgbClr val="FFFFFF"/>
      </a:lt1>
      <a:dk2>
        <a:srgbClr val="2A2AFD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22</Words>
  <Application>Microsoft Office PowerPoint</Application>
  <PresentationFormat>Экран (4:3)</PresentationFormat>
  <Paragraphs>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Приготовление различных видов теста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Спасибо за внимание! </vt:lpstr>
    </vt:vector>
  </TitlesOfParts>
  <Company>Eurocem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Shadertz</dc:creator>
  <cp:lastModifiedBy>User</cp:lastModifiedBy>
  <cp:revision>46</cp:revision>
  <dcterms:created xsi:type="dcterms:W3CDTF">2018-06-22T16:17:55Z</dcterms:created>
  <dcterms:modified xsi:type="dcterms:W3CDTF">2020-12-19T20:34:23Z</dcterms:modified>
</cp:coreProperties>
</file>