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74" r:id="rId6"/>
    <p:sldId id="276" r:id="rId7"/>
    <p:sldId id="260" r:id="rId8"/>
    <p:sldId id="277" r:id="rId9"/>
    <p:sldId id="261" r:id="rId10"/>
    <p:sldId id="278" r:id="rId11"/>
    <p:sldId id="281" r:id="rId12"/>
    <p:sldId id="282" r:id="rId13"/>
    <p:sldId id="279" r:id="rId14"/>
    <p:sldId id="280" r:id="rId15"/>
    <p:sldId id="262" r:id="rId16"/>
    <p:sldId id="283" r:id="rId17"/>
    <p:sldId id="263" r:id="rId18"/>
    <p:sldId id="284" r:id="rId19"/>
    <p:sldId id="268" r:id="rId20"/>
    <p:sldId id="289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6013C6-3052-4DF5-A9BE-59B997EB3EF9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995A48-7708-42CB-83B1-CF50E868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ПРИГОТОВЛЕНИЕ НАЧИНОК И ФАРШЕЙ ДЛЯ ХЛЕБОБУЛОЧНЫХ ИЗДЕЛИЙ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786322"/>
            <a:ext cx="4572032" cy="2071678"/>
          </a:xfrm>
        </p:spPr>
        <p:txBody>
          <a:bodyPr>
            <a:normAutofit/>
          </a:bodyPr>
          <a:lstStyle/>
          <a:p>
            <a:r>
              <a:rPr lang="ru-RU" dirty="0" smtClean="0"/>
              <a:t>Мастер </a:t>
            </a:r>
            <a:r>
              <a:rPr lang="ru-RU" dirty="0" err="1" smtClean="0"/>
              <a:t>п</a:t>
            </a:r>
            <a:r>
              <a:rPr lang="ru-RU" smtClean="0"/>
              <a:t>/о  </a:t>
            </a:r>
            <a:r>
              <a:rPr lang="ru-RU" dirty="0" smtClean="0"/>
              <a:t>1 категории: </a:t>
            </a:r>
            <a:r>
              <a:rPr lang="ru-RU" dirty="0" err="1" smtClean="0"/>
              <a:t>Педан</a:t>
            </a:r>
            <a:r>
              <a:rPr lang="ru-RU" dirty="0" smtClean="0"/>
              <a:t>  Галина Евгеньевна</a:t>
            </a:r>
          </a:p>
          <a:p>
            <a:r>
              <a:rPr lang="ru-RU" dirty="0" smtClean="0"/>
              <a:t>ГБПОУ « </a:t>
            </a:r>
            <a:r>
              <a:rPr lang="ru-RU" dirty="0" err="1" smtClean="0"/>
              <a:t>Юрюзанский</a:t>
            </a:r>
            <a:r>
              <a:rPr lang="ru-RU" dirty="0" smtClean="0"/>
              <a:t> технологический техникум»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Фарш из свежей капусты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04" name="Picture 4" descr="https://avatars.mds.yandex.net/get-zen_doc/1389531/pub_5d87bf3923bf4800ae33e936_5d87bf57ddfef600acc96c4c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3999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9"/>
            <a:ext cx="82153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Подготовленную свежую капусту кладут на противень, смазанный маслом, слоем 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-7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 и, изредка помешивая, припускают в жарочном шкафу при температуре 180-200 °, но не до полного размягчения (капуста должна слегка хрустеть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Припускают капусту без соли, иначе из нее выделится много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Второй способ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 кастрюлю или сотейник кладут капусту, добавляют растопленное масло и молоко (9% от веса капусты) и в закрытой посуде припускают до готовности, после чего смешивают с остальными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продуктами.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Готовую капусту смешивают с рублеными яйцами, растопленным маслом и солью.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s://www.povarenok.ru/images/recipes/step/47/4769/476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Картофель моют, чистят и отваривают в подсоленной воде, затем протирают.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https://im0-tub-ru.yandex.net/i?id=9a3dc41087251993337e83bdd644eec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714744" cy="4071966"/>
          </a:xfrm>
          <a:prstGeom prst="rect">
            <a:avLst/>
          </a:prstGeom>
          <a:noFill/>
        </p:spPr>
      </p:pic>
      <p:pic>
        <p:nvPicPr>
          <p:cNvPr id="54276" name="Picture 4" descr="https://salat-legko.ru/upload/news/files/5decdfd0267d4/5decd9756d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643182"/>
            <a:ext cx="547069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Подготовленную морковь измельчают и припускают с жиром.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legkovmeste.ru/wp-content/uploads/2018/10/post_5bbb83fe6bd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286247" cy="3500461"/>
          </a:xfrm>
          <a:prstGeom prst="rect">
            <a:avLst/>
          </a:prstGeom>
          <a:noFill/>
        </p:spPr>
      </p:pic>
      <p:pic>
        <p:nvPicPr>
          <p:cNvPr id="53252" name="Picture 4" descr="https://www.povarenok.ru/data/cache/2013may/13/37/367234_48439-640x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00350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Грибной фарш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Грибной фарш</a:t>
            </a:r>
            <a:r>
              <a:rPr lang="ru-RU" dirty="0"/>
              <a:t> готовят из свежих и сушеных грибов. Промытые и очищенные свежие грибы мелко рубят. Сушеные грибы перебирают, моют в теплой воде, заменяя воду два-три раза, а потом замачивают в течение двух-трех часов в холодной воде и в этой же воде варят. Вареные грибы режут.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avatars.mds.yandex.net/get-zen_doc/1716911/pub_5dfc90dd0ce57b00adb24df3_5dfc91a39c944600ae9ade1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0043"/>
            <a:ext cx="9143999" cy="635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Крупяной фарш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sz="2000" i="1" dirty="0"/>
              <a:t>Крупяной фарш</a:t>
            </a:r>
            <a:r>
              <a:rPr lang="ru-RU" sz="2000" dirty="0"/>
              <a:t> чаще всего готовят из риса и гречневой крупы. Рис перебирают, моют в теплой воде до тех пор, пока она не станет прозрачной. Гречневую крупу просеивают сквозь сито, а потом перебирают, удаляя механические примеси и необрушенные зерна.</a:t>
            </a:r>
          </a:p>
          <a:p>
            <a:endParaRPr lang="ru-RU" sz="2000" dirty="0"/>
          </a:p>
        </p:txBody>
      </p:sp>
      <p:pic>
        <p:nvPicPr>
          <p:cNvPr id="4" name="Picture 2" descr="https://im0-tub-ru.yandex.net/i?id=5cc13d65830363c2bee28a2567981af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/>
              <a:t>Во многих фаршах, в которые не входит крупа, для связи и создания консистенции, улучшающей вкус фарша, используют соус. В состав соуса входят </a:t>
            </a:r>
            <a:r>
              <a:rPr lang="ru-RU" dirty="0" err="1" smtClean="0"/>
              <a:t>пассерованная</a:t>
            </a:r>
            <a:r>
              <a:rPr lang="ru-RU" dirty="0" smtClean="0"/>
              <a:t> мука, масло или маргарин и бульон. На 1 кг фарша добавляют 100—150 г соуса.</a:t>
            </a:r>
          </a:p>
          <a:p>
            <a:r>
              <a:rPr lang="ru-RU" dirty="0" smtClean="0"/>
              <a:t>В технологии приготовления фаршей используют </a:t>
            </a:r>
            <a:r>
              <a:rPr lang="ru-RU" dirty="0" err="1" smtClean="0"/>
              <a:t>пассерованнуюмуку</a:t>
            </a:r>
            <a:r>
              <a:rPr lang="ru-RU" dirty="0" smtClean="0"/>
              <a:t>, бульоны  и соусы.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Начинки (фарши) должны быть вкусными и сочными. Вкус, цвет, аромат фарша (начинок) зависят не только от сочетания разных видов продуктов, но и от способа их тепловой обработки.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19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В зависимости от вида использованных продуктов различают следующие виды начинок и фаршей:</a:t>
            </a:r>
          </a:p>
          <a:p>
            <a:pPr>
              <a:buNone/>
            </a:pPr>
            <a:r>
              <a:rPr lang="ru-RU" dirty="0" smtClean="0"/>
              <a:t>• начинки из мясных продуктов (фарши);</a:t>
            </a:r>
          </a:p>
          <a:p>
            <a:pPr>
              <a:buNone/>
            </a:pPr>
            <a:r>
              <a:rPr lang="ru-RU" dirty="0" smtClean="0"/>
              <a:t>• начинки из рыбных продуктов и раков;</a:t>
            </a:r>
          </a:p>
          <a:p>
            <a:pPr>
              <a:buNone/>
            </a:pPr>
            <a:r>
              <a:rPr lang="ru-RU" dirty="0" smtClean="0"/>
              <a:t>• начинки из крупяных продуктов;</a:t>
            </a:r>
          </a:p>
          <a:p>
            <a:pPr>
              <a:buNone/>
            </a:pPr>
            <a:r>
              <a:rPr lang="ru-RU" dirty="0" smtClean="0"/>
              <a:t>• начинки из овощей, грибов и саго;</a:t>
            </a:r>
          </a:p>
          <a:p>
            <a:pPr>
              <a:buNone/>
            </a:pPr>
            <a:r>
              <a:rPr lang="ru-RU" dirty="0" smtClean="0"/>
              <a:t>• начинки из молочных продуктов;</a:t>
            </a:r>
          </a:p>
          <a:p>
            <a:pPr>
              <a:buNone/>
            </a:pPr>
            <a:r>
              <a:rPr lang="ru-RU" dirty="0" smtClean="0"/>
              <a:t>• начинки из фруктов;</a:t>
            </a:r>
          </a:p>
          <a:p>
            <a:pPr>
              <a:buNone/>
            </a:pPr>
            <a:r>
              <a:rPr lang="ru-RU" dirty="0" smtClean="0"/>
              <a:t>• начинки из разных продуктов.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Творожный фарш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Творог протирают</a:t>
            </a:r>
          </a:p>
          <a:p>
            <a:r>
              <a:rPr lang="ru-RU" dirty="0" smtClean="0"/>
              <a:t>2.Добавляют яйца, просеянную муку, сахар, ванилин </a:t>
            </a:r>
          </a:p>
          <a:p>
            <a:r>
              <a:rPr lang="ru-RU" dirty="0" smtClean="0"/>
              <a:t>3.Все тщательно перемешивают</a:t>
            </a:r>
            <a:endParaRPr lang="ru-RU" dirty="0"/>
          </a:p>
        </p:txBody>
      </p:sp>
      <p:pic>
        <p:nvPicPr>
          <p:cNvPr id="62466" name="Picture 2" descr="https://tvoirecepty.ru/files/imagecache/colorbox/recept/recept-vareniki-s-tvorogom-shag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786190"/>
            <a:ext cx="571504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7868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НАЧИНКА ПЛОДОВО–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ЯГОД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ная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Начинку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приготовляют глубоким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увариванием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фруктово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–ягодного пюре. Ее можно по­лучить также и из повидла, уваривая его до содержания сухих веществ 74%. Начинка поступает на кондитерские предприятия и в готовом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s://www.palitravideo.ge/img/videoscr/articles/62c5bb627f9217b64fd8318fe95f6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 производстве хлебобулочных изделий из дрожжевого, слоеного и пресного теста (кулебяк, ватрушек, пирогов и др.) используют различные фарши и начинки, которые не только улучшают вкусовые качества данных изделий, но и придают им сочную, нежную консистенцию.</a:t>
            </a:r>
          </a:p>
          <a:p>
            <a:r>
              <a:rPr lang="ru-RU" dirty="0"/>
              <a:t>Для хлебобулочных изделий фарши могут быть сырыми (беляши, чебуреки) и подвергнутыми тепловой обработке (пирожки, пироги).</a:t>
            </a:r>
          </a:p>
          <a:p>
            <a:r>
              <a:rPr lang="ru-RU" dirty="0"/>
              <a:t>Фарши и начинки бывают сладкими и несладкими. Сладкие начинки — фруктовые, ореховые и др., несладкие фарши — мясные, рыбные, овощные и др.</a:t>
            </a:r>
          </a:p>
          <a:p>
            <a:r>
              <a:rPr lang="ru-RU" dirty="0"/>
              <a:t>Для приготовления фаршей и начинок используют разнообразные продукты: мясо, субпродукты, рыбу, овощи, грибы, крупы, яйца и </a:t>
            </a:r>
            <a:r>
              <a:rPr lang="ru-RU" dirty="0" smtClean="0"/>
              <a:t>т.д. Начинки </a:t>
            </a:r>
            <a:r>
              <a:rPr lang="ru-RU" dirty="0"/>
              <a:t>являются скоропортящимися заготовками, поэтому их готовят в тот день, когда они используются в изделиях. Хранят начинки при температуре от 0 до 6 °С не более 12 часов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приготовления, порядок подготовки продуктов для фаршей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мясо или субпродукты для фарша сначала нарезают на маленькие кусочки, обжаривают, а затем измельчают.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im0-tub-ru.yandex.net/i?id=f4a945578eb3a332b3f331cb80cff45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929718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14287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0"/>
            <a:ext cx="8183880" cy="3357562"/>
          </a:xfrm>
        </p:spPr>
        <p:txBody>
          <a:bodyPr/>
          <a:lstStyle/>
          <a:p>
            <a:r>
              <a:rPr lang="ru-RU" i="1" dirty="0" smtClean="0"/>
              <a:t>Мясной фарш</a:t>
            </a:r>
            <a:r>
              <a:rPr lang="ru-RU" dirty="0" smtClean="0"/>
              <a:t> готовят из сырого (вареного) мяса или субпродуктов, которые измельчают при помощи мясорубки</a:t>
            </a:r>
            <a:endParaRPr lang="ru-RU" dirty="0"/>
          </a:p>
        </p:txBody>
      </p:sp>
      <p:pic>
        <p:nvPicPr>
          <p:cNvPr id="31746" name="Picture 2" descr="https://www.ixbt.com/img/r30/00/02/25/00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072494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Рыбный фарш</a:t>
            </a:r>
            <a:r>
              <a:rPr lang="ru-RU" dirty="0" smtClean="0"/>
              <a:t> готовят из различной рыбы с небольшим количеством межмышечных костей (судак, сазан, сом, щука, треска, морской окунь). Можно использовать живую, охлажденную или мороженую рыбу, а также рыбное филе.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img.rutxt.ru/files/6242/original/cbf4d9b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i="1" dirty="0" smtClean="0"/>
              <a:t>Овощной фарш</a:t>
            </a:r>
            <a:r>
              <a:rPr lang="ru-RU" dirty="0" smtClean="0"/>
              <a:t> готовят из капусты, картофеля, моркови.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544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ПРИГОТОВЛЕНИЕ НАЧИНОК И ФАРШЕЙ ДЛЯ ХЛЕБОБУЛОЧНЫХ ИЗДЕЛИЙ </vt:lpstr>
      <vt:lpstr>Слайд 2</vt:lpstr>
      <vt:lpstr>Слайд 3</vt:lpstr>
      <vt:lpstr>Методы приготовления, порядок подготовки продуктов для фаршей </vt:lpstr>
      <vt:lpstr>мясо или субпродукты для фарша сначала нарезают на маленькие кусочки, обжаривают, а затем измельчают.  </vt:lpstr>
      <vt:lpstr>Слайд 6</vt:lpstr>
      <vt:lpstr>Слайд 7</vt:lpstr>
      <vt:lpstr>Слайд 8</vt:lpstr>
      <vt:lpstr>Овощной фарш готовят из капусты, картофеля, моркови. </vt:lpstr>
      <vt:lpstr>Фарш из свежей капусты</vt:lpstr>
      <vt:lpstr>Слайд 11</vt:lpstr>
      <vt:lpstr>Готовую капусту смешивают с рублеными яйцами, растопленным маслом и солью.</vt:lpstr>
      <vt:lpstr>Картофель моют, чистят и отваривают в подсоленной воде, затем протирают. </vt:lpstr>
      <vt:lpstr>Подготовленную морковь измельчают и припускают с жиром. </vt:lpstr>
      <vt:lpstr>Грибной фарш</vt:lpstr>
      <vt:lpstr>Слайд 16</vt:lpstr>
      <vt:lpstr>Крупяной фарш</vt:lpstr>
      <vt:lpstr>Слайд 18</vt:lpstr>
      <vt:lpstr>Слайд 19</vt:lpstr>
      <vt:lpstr>Творожный фарш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НАЧИНОК И ФАРШЕЙ ДЛЯ ХЛЕБОБУЛОЧНЫХ ИЗДЕЛИЙ </dc:title>
  <dc:creator>User</dc:creator>
  <cp:lastModifiedBy>User</cp:lastModifiedBy>
  <cp:revision>2</cp:revision>
  <dcterms:created xsi:type="dcterms:W3CDTF">2020-12-19T15:22:46Z</dcterms:created>
  <dcterms:modified xsi:type="dcterms:W3CDTF">2020-12-19T19:24:11Z</dcterms:modified>
</cp:coreProperties>
</file>