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3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9" d="100"/>
          <a:sy n="39" d="100"/>
        </p:scale>
        <p:origin x="-2286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0343A3-2F96-401C-88F9-AC6B00FD8796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403F3F-1FC7-43A7-9683-6B0619664A2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435771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1434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Пряничное   тесто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/>
              <a:t>Способы приготовления</a:t>
            </a:r>
            <a:br>
              <a:rPr lang="ru-RU" sz="2800" dirty="0" smtClean="0"/>
            </a:br>
            <a:r>
              <a:rPr lang="ru-RU" sz="2800" dirty="0" smtClean="0"/>
              <a:t>Формование и выпечка</a:t>
            </a:r>
            <a:endParaRPr lang="ru-RU" sz="2800" dirty="0"/>
          </a:p>
        </p:txBody>
      </p:sp>
      <p:pic>
        <p:nvPicPr>
          <p:cNvPr id="11272" name="Picture 8" descr="https://ds02.infourok.ru/uploads/ex/04c4/00003f5b-f618e6d4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500726" cy="3219425"/>
          </a:xfrm>
          <a:prstGeom prst="rect">
            <a:avLst/>
          </a:prstGeom>
          <a:noFill/>
        </p:spPr>
      </p:pic>
      <p:pic>
        <p:nvPicPr>
          <p:cNvPr id="11274" name="Picture 10" descr="https://attuale.ru/wp-content/uploads/2018/05/HiRes_Legion-Media-_shutterstock_226478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929066"/>
            <a:ext cx="3992414" cy="25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Приготовление теста заварным способом Загружа­ют в варочный котел сахар, патоку, вливают воду и при перемешивании продуктов нагревают котел до 70—75˚С до полного растворения сахара. Про­зрачный сироп процеживают через сито в дежу тестомесильной ма­шины, охлаждают его до температуры не ниже 68˚С, постепенно добавляют просеянную муку и быстро перемешивают. Заварное тес­то охлаждают до 25-27°С.  После охлаждения заварное тесто замешивают, соединяя с ос­тальными продуктами, предусмотренными по рецептуре, и вы­мешивают до получения однородной консистенции в течение 30- 40 мин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741" y="178539"/>
            <a:ext cx="8310663" cy="632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ds02.infourok.ru/uploads/ex/073a/0000de11-b4150de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1" y="357166"/>
            <a:ext cx="819155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Полузаварной способ приготовления пряничного теста Берут 80% нормы воды температурой 70˚С, добавляют сахар, мар­гарин и подогревают до 90˚С, тщательно перемешивают, посте­пенно засыпая 45% муки. Продолжают перемешивать еще 6-8 мин. Эту массу охлаждают до 25'С. В оставшейся воде растворяют мед, аммоний, соду, соединяют с охлажденной массой, добавляют яйца и оставшуюся муку. Тесто перемешивают в течение 10 мин и раз­делывают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77" y="357166"/>
            <a:ext cx="8572603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Запомните Пряники получаются плотными, если они были приготовлены из крепкого теста или в тесто было добавлено мало разрыхлителей .  Из теста слабой консистенции , а также при низкой температуре выпечки получаются расплывчатые изделия. Жесткие изделия получаются из теста с небольшим содержанием сахара в результате длительного замеса и повышенной температуры теста 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663"/>
            <a:ext cx="8286808" cy="646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Формование изделий Готовое тесто массой 5-6 кг выкладыва­ют на сильно подпыленный мукой стол, проминают его и придают продолговатую форму. Пласт раскатывают де­ревянной скалкой до толщины 8—10 мм. Для формования изделий исполь­зуют различные приспособления в виде металлических выемок, представляющих собой конусообразные ободки с заостренными краями, по форме соответствующие вырабатываемым изделиям. Применяют деревянные формы с выгравированным на доске ри­сунком или надписью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03" y="232117"/>
            <a:ext cx="8382101" cy="6268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Выпечка изделий Пряники выпекают при 200-240˚С в течение 10-15 мин сразу же после разделки, а коврижку и мятные пряники при 190-210˚С. Ре­жим и продолжительность выпечки зависят от толщины изделий. Чем больше толщина выпекаемых изделий, тем ниже температур­ный режим и продолжительнее выпечк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703"/>
            <a:ext cx="8501122" cy="6340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Глазирование изделий   Охлажденные изделия заливают предварительно приготовленным сахарным сиропом тем­пературой 85-90°С. Пряники перемешивают с сиропом деревян­ной веселкой в течение 1-2 мин, а затем выгружают на решета в один ряд и подсушивают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Дефекты изделий      Вид брака  Причины Изделия плотные,  возникновения неоптекаемой формы. Пониженная влажность теста; заварка не была достаточно охлаждена; много саха­ристых веществ; мало разрыхлителей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6716"/>
            <a:ext cx="5738842" cy="3160846"/>
          </a:xfrm>
          <a:prstGeom prst="rect">
            <a:avLst/>
          </a:prstGeom>
          <a:noFill/>
        </p:spPr>
      </p:pic>
      <p:pic>
        <p:nvPicPr>
          <p:cNvPr id="23556" name="Picture 4" descr="     Дефекты изделий    Изделия расплывчатые  Вид брака Причины  Тесто с повышенной возникновения влажностью; мно­го соды; плохая клейковина; низкая тем­пература печи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86124"/>
            <a:ext cx="5857916" cy="3027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Дефекты изделий      Вид брака  Причины Верхняя корка отделяется; Мало сахара; высокая  мякиш сырой. возникновения температура теста при замесе; длительный замес.  Очень мягкое тесто; печь перегрета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738842" cy="3071834"/>
          </a:xfrm>
          <a:prstGeom prst="rect">
            <a:avLst/>
          </a:prstGeom>
          <a:noFill/>
        </p:spPr>
      </p:pic>
      <p:pic>
        <p:nvPicPr>
          <p:cNvPr id="22532" name="Picture 4" descr="Дефекты изделий      Вид брака  Изделия с пустыми донышками Причины Тесто мягкое и много  возникновения разрыхлителей; высокая Изделия имеют мало пор. температура печи. Недостаточно положено разрыхлителей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429000"/>
            <a:ext cx="581028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Требования к качеству Тесто пористое, хорошо пропеченное, без «закала»; изделия правильной формы, с красиво отделанной поверхностью, с ярко выраженным ароматом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71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Пряничное тесто Изделия из пряничного теста отличаются разнообразной фор­мой и содержат большое количество сахара и различных прянос­тей, придающих им особый аромат. Смесь пряностей, добавляемая к пряничному тесту, называется «букет», или «сухие духи». В нее входят (в %): корица - 60, гвоздика - 12, перец душистый - 12, перец черный — 4, кардамон — 4, имбирь — 8. Кроме пряников, из этого теста выпекают коврижки, прослаивая их фруктовой начин­кой или вареньем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65" y="357166"/>
            <a:ext cx="8596415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Сырье пряничного теста Иногда вместо сахара в тесто кладут искусственный мед или инвертный сироп, часть пшеничной муки (50%) заменяют ржаной. Это улучшает качество пряников, уменьшает их усушку при дли­тельном хранении благодаря повышенной гигроскопичности этих продуктов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5"/>
            <a:ext cx="8167702" cy="6125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Способы приготовления теста Приготовляют тесто двумя способами: сырцовым и заварным. При заварном способе часть муки перед замесом теста заваривают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52" y="285728"/>
            <a:ext cx="854879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Приготовление теста сырцовым способом Тесто, приготовлен­ное сырцовым способом, имеет рыхлую и в то же время вязкую консистенцию благодаря большому содержанию сахара, меда, па­токи. В дежу тестомесильной машины закладывают продукты в сле­дующем порядке: . 3. Мед 1. Сахар или сахарный сироп 4. Патока или инвертный сироп 2. Жженка 5. Меланж или яйца 6-10 минут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7"/>
            <a:ext cx="8643998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риготовление теста сырцовым способом После перемешивания сырья в дежу машины добавляют мелко растертые пряности, соду, раство­ренный в воде аммоний, размягченное масло или маргарин и муку. Замешивают тесто в течение 10-15 мин в зависимости от количе­ства теста и температурных условий помещения.   Пряности  Корица Гвоздика Кардамон  Имбирь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1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Пряничное тесто Готовое тесто — однородная масса вяжущей незатянутой консистенции; температу­ра его не выше 20˚С. При пониженной влажности пряники получа­ются не обтекаемой формы, а при повышенной расплываются и имеют плохой подъем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2149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Замес теста вручную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Приготовление теста заварным способом Процесс приготовле­ния этого теста состоит из трех стадий: 1. Заваривания муки в сахаро - медовом, сахаро-паточном или сахаро-медо-паточном сиропе. 2. Охлаждения заварки. 3. Замеса заварки со всеми остальными видами сырья, предусмотренными рецептурой 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9274"/>
            <a:ext cx="8143932" cy="610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</TotalTime>
  <Words>0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   Пряничное   тесто Способы приготовления Формование и выпечка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Пряничное   тесто Способы приготовления Формование и выпечка</dc:title>
  <dc:creator>User</dc:creator>
  <cp:lastModifiedBy>User</cp:lastModifiedBy>
  <cp:revision>1</cp:revision>
  <dcterms:created xsi:type="dcterms:W3CDTF">2020-12-19T19:28:16Z</dcterms:created>
  <dcterms:modified xsi:type="dcterms:W3CDTF">2020-12-19T19:59:12Z</dcterms:modified>
</cp:coreProperties>
</file>