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8BAA3CC-9AE3-4AEC-9E2C-54C5840D6ADE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C43E816-A179-4E99-8D74-0272C9CD4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Предмет и задачи педиатрии и дошкольной гигиены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96A88352-2177-40F3-A8B3-AC4DD2B67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3" y="152400"/>
            <a:ext cx="2579687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239000" cy="2100848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4000" dirty="0"/>
              <a:t>Педиатрия- наука о детских болезнях, методах их лечения и предупреждении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7696200" cy="35898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/>
              <a:t>Изучает:</a:t>
            </a:r>
          </a:p>
          <a:p>
            <a:pPr>
              <a:buNone/>
            </a:pPr>
            <a:r>
              <a:rPr lang="ru-RU" sz="3200" dirty="0"/>
              <a:t>1.Закономерности развития детей</a:t>
            </a:r>
          </a:p>
          <a:p>
            <a:pPr>
              <a:buNone/>
            </a:pPr>
            <a:r>
              <a:rPr lang="ru-RU" sz="3200" dirty="0"/>
              <a:t>2.Причины и механизмы заболеваний</a:t>
            </a:r>
          </a:p>
          <a:p>
            <a:pPr>
              <a:buNone/>
            </a:pPr>
            <a:r>
              <a:rPr lang="ru-RU" sz="3200" dirty="0"/>
              <a:t>3.Способы распознания детских болезней</a:t>
            </a:r>
          </a:p>
          <a:p>
            <a:pPr>
              <a:buNone/>
            </a:pP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Современная педиатрия большое внимание уделяет вопросам профилактики заболеваний, гигиены детей и подростков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Дошкольная гигиена-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это наука, изучающая влияние факторов внешней среды на развитие и состояние здоровья детей раннего и дошкольного возраста.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239000" cy="1872208"/>
          </a:xfrm>
        </p:spPr>
        <p:txBody>
          <a:bodyPr>
            <a:normAutofit/>
          </a:bodyPr>
          <a:lstStyle/>
          <a:p>
            <a:r>
              <a:rPr lang="ru-RU" dirty="0"/>
              <a:t>Главная задача специалистов дошкольной гигиены-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7239000" cy="3674808"/>
          </a:xfrm>
        </p:spPr>
        <p:txBody>
          <a:bodyPr>
            <a:normAutofit/>
          </a:bodyPr>
          <a:lstStyle/>
          <a:p>
            <a:r>
              <a:rPr lang="ru-RU" sz="3200" dirty="0"/>
              <a:t>Разработка мероприятий, способствующих укреплению здоровья детей, их гармоническому развитию и правильному воспитанию в дошкольном учреждении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740808"/>
          </a:xfrm>
        </p:spPr>
        <p:txBody>
          <a:bodyPr>
            <a:normAutofit/>
          </a:bodyPr>
          <a:lstStyle/>
          <a:p>
            <a:r>
              <a:rPr lang="ru-RU" dirty="0"/>
              <a:t>Предметом изучения педиатрии и дошкольной гигиены являются: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7239000" cy="4250872"/>
          </a:xfrm>
        </p:spPr>
        <p:txBody>
          <a:bodyPr>
            <a:normAutofit lnSpcReduction="10000"/>
          </a:bodyPr>
          <a:lstStyle/>
          <a:p>
            <a:r>
              <a:rPr lang="ru-RU" sz="2800" dirty="0"/>
              <a:t>гигиена среды</a:t>
            </a:r>
          </a:p>
          <a:p>
            <a:r>
              <a:rPr lang="ru-RU" sz="2800" dirty="0"/>
              <a:t>физиолого-гигиеническое обоснование режима дня</a:t>
            </a:r>
          </a:p>
          <a:p>
            <a:r>
              <a:rPr lang="ru-RU" sz="2800" dirty="0"/>
              <a:t>основы рационального питания</a:t>
            </a:r>
          </a:p>
          <a:p>
            <a:r>
              <a:rPr lang="ru-RU" sz="2800" dirty="0"/>
              <a:t>гигиена физического воспитания</a:t>
            </a:r>
          </a:p>
          <a:p>
            <a:r>
              <a:rPr lang="ru-RU" sz="2800" dirty="0"/>
              <a:t>понятие о здоровом и больном организме</a:t>
            </a:r>
          </a:p>
          <a:p>
            <a:r>
              <a:rPr lang="ru-RU" sz="2800" dirty="0"/>
              <a:t>инфекционные заболевания и их профилактика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726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5763040"/>
          </a:xfrm>
        </p:spPr>
        <p:txBody>
          <a:bodyPr>
            <a:normAutofit/>
          </a:bodyPr>
          <a:lstStyle/>
          <a:p>
            <a:r>
              <a:rPr lang="ru-RU" sz="3200" dirty="0"/>
              <a:t>детские болезни и их профилактика</a:t>
            </a:r>
          </a:p>
          <a:p>
            <a:r>
              <a:rPr lang="ru-RU" sz="3200" dirty="0"/>
              <a:t>личная гигиена здоровых и больных детей; уход за больным ребенком</a:t>
            </a:r>
          </a:p>
          <a:p>
            <a:r>
              <a:rPr lang="ru-RU" sz="3200" dirty="0"/>
              <a:t>первая помощь при несчастных случаях и травмах</a:t>
            </a:r>
          </a:p>
          <a:p>
            <a:r>
              <a:rPr lang="ru-RU" sz="3200" dirty="0"/>
              <a:t>гигиеническое воспитание и обучение детей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Педиатрия и дошкольная гигиена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/>
              <a:t>  тесно связаны между собой и в своих исследованиях опираются на опыт и достижения анатомии, физиологии, медицины, педагогики, психологии и других наук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69</TotalTime>
  <Words>183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Trebuchet MS</vt:lpstr>
      <vt:lpstr>Wingdings</vt:lpstr>
      <vt:lpstr>Wingdings 2</vt:lpstr>
      <vt:lpstr>Изящная</vt:lpstr>
      <vt:lpstr>Предмет и задачи педиатрии и дошкольной гигиены</vt:lpstr>
      <vt:lpstr> Педиатрия- наука о детских болезнях, методах их лечения и предупреждении</vt:lpstr>
      <vt:lpstr>Презентация PowerPoint</vt:lpstr>
      <vt:lpstr>Дошкольная гигиена-</vt:lpstr>
      <vt:lpstr>Главная задача специалистов дошкольной гигиены-</vt:lpstr>
      <vt:lpstr>Предметом изучения педиатрии и дошкольной гигиены являются:</vt:lpstr>
      <vt:lpstr>Презентация PowerPoint</vt:lpstr>
      <vt:lpstr>Педиатрия и дошкольная гигиена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и задачи педиатрии и дошкольной гигиены</dc:title>
  <dc:creator>135а</dc:creator>
  <cp:lastModifiedBy>admin</cp:lastModifiedBy>
  <cp:revision>9</cp:revision>
  <dcterms:created xsi:type="dcterms:W3CDTF">2014-09-12T08:03:55Z</dcterms:created>
  <dcterms:modified xsi:type="dcterms:W3CDTF">2020-05-15T09:33:48Z</dcterms:modified>
</cp:coreProperties>
</file>