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879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3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2016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760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2915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828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0670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021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71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037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376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714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239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921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727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915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EA86F-73CE-4BEA-8A78-9C73C5385CB9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EE84FA6-1B84-4A04-9CFF-B7B01BD05F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910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29600" cy="3240360"/>
          </a:xfrm>
        </p:spPr>
        <p:txBody>
          <a:bodyPr/>
          <a:lstStyle/>
          <a:p>
            <a:r>
              <a:rPr lang="ru-RU" dirty="0"/>
              <a:t>Тема: Здоровый организм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3429000"/>
            <a:ext cx="6642114" cy="2625824"/>
          </a:xfrm>
        </p:spPr>
        <p:txBody>
          <a:bodyPr/>
          <a:lstStyle/>
          <a:p>
            <a:pPr algn="l"/>
            <a:r>
              <a:rPr lang="ru-RU" sz="2400" dirty="0"/>
              <a:t>План: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ru-RU" sz="2600" dirty="0"/>
              <a:t>Понятие «здоровье»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ru-RU" sz="2600" dirty="0"/>
              <a:t>Критерии здоровья</a:t>
            </a: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ru-RU" sz="2600" dirty="0"/>
              <a:t>Факторы здоровья</a:t>
            </a:r>
          </a:p>
          <a:p>
            <a:pPr algn="l"/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3887F8E-CC52-4389-A879-17991C8A81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7505" y="166940"/>
            <a:ext cx="2880319" cy="21045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/>
          <a:lstStyle/>
          <a:p>
            <a:pPr algn="l"/>
            <a:r>
              <a:rPr lang="ru-RU" dirty="0"/>
              <a:t>Здоровье -это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6280"/>
          </a:xfrm>
        </p:spPr>
        <p:txBody>
          <a:bodyPr/>
          <a:lstStyle/>
          <a:p>
            <a:pPr>
              <a:buNone/>
            </a:pPr>
            <a:r>
              <a:rPr lang="ru-RU" dirty="0"/>
              <a:t>   </a:t>
            </a:r>
            <a:r>
              <a:rPr lang="ru-RU" sz="2800" dirty="0"/>
              <a:t>естественное состояние организма, характеризующееся его уравновешенностью с окружающей средой и отсутствием каких-либо болезненных состояний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80120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Для детей дошкольного возраста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060848"/>
            <a:ext cx="8229600" cy="45262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/>
              <a:t>уравновешенность с окружающей средой означает возможность посещать дошкольные учреждения и овладевать умениями и навыками, предусмотренными для их возраста программой детского сада.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26280"/>
          </a:xfrm>
        </p:spPr>
        <p:txBody>
          <a:bodyPr/>
          <a:lstStyle/>
          <a:p>
            <a:endParaRPr lang="ru-RU" dirty="0"/>
          </a:p>
          <a:p>
            <a:r>
              <a:rPr lang="ru-RU" sz="3600" dirty="0"/>
              <a:t>В настоящее время при комплексной оценке состояния здоровья детей раннего и дошкольного возраста используются критерии и факторы.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2664296"/>
          </a:xfrm>
        </p:spPr>
        <p:txBody>
          <a:bodyPr>
            <a:normAutofit/>
          </a:bodyPr>
          <a:lstStyle/>
          <a:p>
            <a:r>
              <a:rPr lang="ru-RU" dirty="0"/>
              <a:t>К числу критериев относятся: 1.Наличие или отсутствие хронических заболеваний.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068960"/>
            <a:ext cx="8229600" cy="3789040"/>
          </a:xfrm>
        </p:spPr>
        <p:txBody>
          <a:bodyPr/>
          <a:lstStyle/>
          <a:p>
            <a:r>
              <a:rPr lang="ru-RU" sz="2800" dirty="0"/>
              <a:t> 1.Наличие или отсутствие хронических заболеваний.</a:t>
            </a:r>
          </a:p>
          <a:p>
            <a:pPr>
              <a:buNone/>
            </a:pPr>
            <a:r>
              <a:rPr lang="ru-RU" sz="2800" dirty="0"/>
              <a:t>   Наличие или отсутствие хронических заболеваний определяют при осмотре врачи-специалисты.</a:t>
            </a:r>
          </a:p>
          <a:p>
            <a:pPr>
              <a:buNone/>
            </a:pPr>
            <a:endParaRPr lang="ru-RU" sz="28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2.Уровень функционального состояния основных систем организма.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2852936"/>
            <a:ext cx="6347714" cy="3188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/>
              <a:t>Функциональное состояние органов и систем выявляется клиническими методами с использованием в необходимых случаях специальных проб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739280"/>
          </a:xfrm>
        </p:spPr>
        <p:txBody>
          <a:bodyPr>
            <a:normAutofit fontScale="90000"/>
          </a:bodyPr>
          <a:lstStyle/>
          <a:p>
            <a:r>
              <a:rPr lang="ru-RU" dirty="0"/>
              <a:t>3.Степень сопротивляемости организма неблагоприятным воздействия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2492896"/>
            <a:ext cx="6347714" cy="3548467"/>
          </a:xfrm>
        </p:spPr>
        <p:txBody>
          <a:bodyPr/>
          <a:lstStyle/>
          <a:p>
            <a:r>
              <a:rPr lang="ru-RU" sz="2800" dirty="0"/>
              <a:t>Степень сопротивляемости организма определяют по подверженности заболеваниям. О ней судят по количеству острых заболеваний(в том числе и обострений хронических болезней) за предыдущий год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6347713" cy="2592288"/>
          </a:xfrm>
        </p:spPr>
        <p:txBody>
          <a:bodyPr>
            <a:normAutofit fontScale="90000"/>
          </a:bodyPr>
          <a:lstStyle/>
          <a:p>
            <a:r>
              <a:rPr lang="ru-RU" dirty="0"/>
              <a:t>4. Уровень достигнутого физического и нервно-психического развития и степень его гармоничности.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2852936"/>
            <a:ext cx="6347714" cy="3188427"/>
          </a:xfrm>
        </p:spPr>
        <p:txBody>
          <a:bodyPr>
            <a:noAutofit/>
          </a:bodyPr>
          <a:lstStyle/>
          <a:p>
            <a:r>
              <a:rPr lang="ru-RU" sz="2800" dirty="0"/>
              <a:t>Уровень физического развития определяют педагогические и медицинские сотрудники ДОУ</a:t>
            </a:r>
          </a:p>
          <a:p>
            <a:pPr>
              <a:buNone/>
            </a:pPr>
            <a:r>
              <a:rPr lang="ru-RU" sz="2800" dirty="0"/>
              <a:t>   Уровень психического развития устанавливает детский психолог, принимающий участие в осмотре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2007096"/>
          </a:xfrm>
        </p:spPr>
        <p:txBody>
          <a:bodyPr>
            <a:normAutofit/>
          </a:bodyPr>
          <a:lstStyle/>
          <a:p>
            <a:pPr algn="l"/>
            <a:r>
              <a:rPr lang="ru-RU" dirty="0"/>
              <a:t>К числу факторов здоровья для детей раннего и дошкольного возраста относятся: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843808"/>
            <a:ext cx="8229600" cy="47514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/>
              <a:t>   1.влияние окружающей среды, в том числе и социальной</a:t>
            </a:r>
          </a:p>
          <a:p>
            <a:pPr>
              <a:buNone/>
            </a:pPr>
            <a:r>
              <a:rPr lang="ru-RU" sz="2800" dirty="0"/>
              <a:t>   2.Наличие или отсутствие отклонений в перинатальном и раннем постнатальном развитии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97</TotalTime>
  <Words>245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Courier New</vt:lpstr>
      <vt:lpstr>Trebuchet MS</vt:lpstr>
      <vt:lpstr>Wingdings 3</vt:lpstr>
      <vt:lpstr>Аспект</vt:lpstr>
      <vt:lpstr>Тема: Здоровый организм</vt:lpstr>
      <vt:lpstr>Здоровье -это</vt:lpstr>
      <vt:lpstr> Для детей дошкольного возраста</vt:lpstr>
      <vt:lpstr>Презентация PowerPoint</vt:lpstr>
      <vt:lpstr>К числу критериев относятся: 1.Наличие или отсутствие хронических заболеваний. </vt:lpstr>
      <vt:lpstr>2.Уровень функционального состояния основных систем организма. </vt:lpstr>
      <vt:lpstr>3.Степень сопротивляемости организма неблагоприятным воздействия </vt:lpstr>
      <vt:lpstr>4. Уровень достигнутого физического и нервно-психического развития и степень его гармоничности. </vt:lpstr>
      <vt:lpstr>К числу факторов здоровья для детей раннего и дошкольного возраста относятся: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Здоровый организм</dc:title>
  <dc:creator>135а</dc:creator>
  <cp:lastModifiedBy>admin</cp:lastModifiedBy>
  <cp:revision>12</cp:revision>
  <dcterms:created xsi:type="dcterms:W3CDTF">2014-09-26T07:06:32Z</dcterms:created>
  <dcterms:modified xsi:type="dcterms:W3CDTF">2020-05-15T09:14:14Z</dcterms:modified>
</cp:coreProperties>
</file>