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99B14E3-63BE-4FD3-89D8-E02128D06C67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E9D530B-58A6-4F3E-8366-AE69FD40E6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02682"/>
            <a:ext cx="7916416" cy="2706438"/>
          </a:xfrm>
        </p:spPr>
        <p:txBody>
          <a:bodyPr>
            <a:normAutofit/>
          </a:bodyPr>
          <a:lstStyle/>
          <a:p>
            <a:r>
              <a:rPr lang="ru-RU" dirty="0"/>
              <a:t>Тема: Заболевания нервной системы и их предупреждение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869160"/>
            <a:ext cx="6400800" cy="168424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6A88352-2177-40F3-A8B3-AC4DD2B67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83" y="188640"/>
            <a:ext cx="2563046" cy="187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7228656" cy="1274400"/>
          </a:xfrm>
        </p:spPr>
        <p:txBody>
          <a:bodyPr>
            <a:normAutofit fontScale="90000"/>
          </a:bodyPr>
          <a:lstStyle/>
          <a:p>
            <a:pPr algn="l"/>
            <a:br>
              <a:rPr lang="ru-RU" dirty="0"/>
            </a:br>
            <a:r>
              <a:rPr lang="ru-RU" sz="4900" dirty="0"/>
              <a:t>Под неврозами понимают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212976"/>
            <a:ext cx="8301608" cy="3645024"/>
          </a:xfrm>
        </p:spPr>
        <p:txBody>
          <a:bodyPr/>
          <a:lstStyle/>
          <a:p>
            <a:pPr>
              <a:buNone/>
            </a:pPr>
            <a:r>
              <a:rPr lang="ru-RU" sz="3200" dirty="0"/>
              <a:t>более или менее длительные «хронические» функциональные нарушения высшей нервной деятельности- ее «срывы»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7239000" cy="2016224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В основе «срывов» лежат </a:t>
            </a:r>
            <a:r>
              <a:rPr lang="ru-RU" sz="4900" dirty="0"/>
              <a:t>изменения</a:t>
            </a:r>
            <a:r>
              <a:rPr lang="ru-RU" sz="4000" dirty="0"/>
              <a:t>, которые касаются трех основных свойств нервной системы-</a:t>
            </a:r>
            <a:br>
              <a:rPr lang="ru-RU" sz="40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140968"/>
            <a:ext cx="6624736" cy="35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 1) силы, </a:t>
            </a:r>
          </a:p>
          <a:p>
            <a:pPr>
              <a:buNone/>
            </a:pPr>
            <a:r>
              <a:rPr lang="ru-RU" sz="3200" dirty="0"/>
              <a:t> 2)уравновешенности и </a:t>
            </a:r>
          </a:p>
          <a:p>
            <a:pPr>
              <a:buNone/>
            </a:pPr>
            <a:r>
              <a:rPr lang="ru-RU" sz="3200" dirty="0"/>
              <a:t> 3)подвижности процессов возбуждения и торможения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7311008" cy="350912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Какие причины лежат в основе неврозов?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434840"/>
            <a:ext cx="7239000" cy="484632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ru-RU" sz="4400" dirty="0"/>
              <a:t>Причины</a:t>
            </a:r>
            <a:r>
              <a:rPr lang="ru-RU" dirty="0"/>
              <a:t> </a:t>
            </a:r>
            <a:r>
              <a:rPr lang="ru-RU" sz="4400" dirty="0"/>
              <a:t>неврозов</a:t>
            </a:r>
            <a:r>
              <a:rPr lang="ru-RU" dirty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sz="3200" dirty="0"/>
              <a:t>Наследственная предрасположенность (наличие в семье больных с заболеваниями ЦНС, алкоголики, наркоманы и т.д.)</a:t>
            </a:r>
          </a:p>
          <a:p>
            <a:pPr marL="514350" indent="-514350">
              <a:buAutoNum type="arabicPeriod"/>
            </a:pPr>
            <a:r>
              <a:rPr lang="ru-RU" sz="3200" dirty="0"/>
              <a:t>Отсутствие правильного режима (нарушение режима трудовой деятельности, сна и бодрствования, питания, переутомление и т.д.)</a:t>
            </a:r>
          </a:p>
          <a:p>
            <a:pPr marL="514350" indent="-514350">
              <a:buAutoNum type="arabicPeriod"/>
            </a:pPr>
            <a:r>
              <a:rPr lang="ru-RU" sz="3200" dirty="0"/>
              <a:t>Заболевания- острые и хронические, отравление ЦНС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63488"/>
            <a:ext cx="72390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7239000" cy="4126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4.Всякие длительно действующие раздражители, которые носят характер или постоянный, или сверхпороговый (длительный шум, нервные родители, подавление инициативы, насмешки со стороны окружающих, чувство страха)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5.Отрицательные</a:t>
            </a:r>
            <a:r>
              <a:rPr lang="ru-RU" sz="2800" dirty="0"/>
              <a:t> </a:t>
            </a:r>
            <a:r>
              <a:rPr lang="ru-RU" sz="3200" dirty="0"/>
              <a:t>эмоции, которые могут носить постоянный характер (положительные эмоции, даже при большой их силе, стрессовых состояний не вызывают), психические травмы.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933056"/>
            <a:ext cx="7242048" cy="1143000"/>
          </a:xfrm>
        </p:spPr>
        <p:txBody>
          <a:bodyPr>
            <a:noAutofit/>
          </a:bodyPr>
          <a:lstStyle/>
          <a:p>
            <a:r>
              <a:rPr lang="ru-RU" sz="4400" dirty="0"/>
              <a:t>Неврозы излечимы, так как они в большинстве своем носят функциональный характер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144</TotalTime>
  <Words>192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Trebuchet MS</vt:lpstr>
      <vt:lpstr>Wingdings</vt:lpstr>
      <vt:lpstr>Wingdings 2</vt:lpstr>
      <vt:lpstr>Изящная</vt:lpstr>
      <vt:lpstr>Тема: Заболевания нервной системы и их предупреждение </vt:lpstr>
      <vt:lpstr> Под неврозами понимают</vt:lpstr>
      <vt:lpstr>В основе «срывов» лежат изменения, которые касаются трех основных свойств нервной системы- </vt:lpstr>
      <vt:lpstr>Какие причины лежат в основе неврозов?</vt:lpstr>
      <vt:lpstr>Причины неврозов:</vt:lpstr>
      <vt:lpstr>Презентация PowerPoint</vt:lpstr>
      <vt:lpstr>Презентация PowerPoint</vt:lpstr>
      <vt:lpstr>Неврозы излечимы, так как они в большинстве своем носят функциональный характер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135а</dc:creator>
  <cp:lastModifiedBy>admin</cp:lastModifiedBy>
  <cp:revision>15</cp:revision>
  <dcterms:created xsi:type="dcterms:W3CDTF">2014-10-27T07:07:10Z</dcterms:created>
  <dcterms:modified xsi:type="dcterms:W3CDTF">2020-05-15T09:39:00Z</dcterms:modified>
</cp:coreProperties>
</file>