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70" r:id="rId8"/>
    <p:sldId id="263" r:id="rId9"/>
    <p:sldId id="271" r:id="rId10"/>
    <p:sldId id="264" r:id="rId11"/>
    <p:sldId id="265" r:id="rId12"/>
    <p:sldId id="266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F0B90E-469A-4413-9B51-5A64F2A2CC9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3CFCD7-D839-447E-B8D9-3C0B4051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19896"/>
            <a:ext cx="7772400" cy="2409304"/>
          </a:xfrm>
        </p:spPr>
        <p:txBody>
          <a:bodyPr>
            <a:normAutofit/>
          </a:bodyPr>
          <a:lstStyle/>
          <a:p>
            <a:r>
              <a:rPr lang="ru-RU" dirty="0"/>
              <a:t>Тема: «Гельминтозы у детей и их профилактика»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919491-ECB7-4217-B5C2-2E91268AE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4305" y="332656"/>
            <a:ext cx="256232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19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768373" cy="392188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2.Энтеробиоз. 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Возбудитель: мелкий червь острица. 2-12 мм.  Место обитания: нижний отрезок  тонкого и толстого отделов кишечника.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527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195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928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641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136904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3.Трихоцефалез.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Возбудитель: круглый червь власоглав. 3-5,5 см. Место обитания: толстый кишечник, слепая кишка. Питается кровью человека.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5289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8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408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17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4.Тениаринхоз.</a:t>
            </a:r>
          </a:p>
          <a:p>
            <a:pPr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Возбудитель: плоский червь бычий цепень. 6-7 см.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54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902"/>
            <a:ext cx="8125494" cy="677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286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04864"/>
            <a:ext cx="7408333" cy="381642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5.Тениоз.</a:t>
            </a:r>
          </a:p>
          <a:p>
            <a:pPr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Возбудитель: ленточный червь – свиной цепень.1,5 метра. Место обитания: мышцы, кровь, мозг, глазное яблоко и другие органы и ткани.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04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42"/>
            <a:ext cx="8624173" cy="639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992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6.Эхинококкоз – это тяжёлое заболевание, вызываемое ленточным червём и передаваемое человеку при контакте с заражённой собакой.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72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567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35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056405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1. 	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Гельминтоз у детей. Группы гельминтов.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Причины и симптомы при гельминтозе.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Глистные заболевания.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Профилактика при гельминтозе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536504" cy="1143000"/>
          </a:xfrm>
        </p:spPr>
        <p:txBody>
          <a:bodyPr/>
          <a:lstStyle/>
          <a:p>
            <a:r>
              <a:rPr lang="ru-RU" dirty="0"/>
              <a:t>План:</a:t>
            </a:r>
          </a:p>
        </p:txBody>
      </p:sp>
    </p:spTree>
    <p:extLst>
      <p:ext uri="{BB962C8B-B14F-4D97-AF65-F5344CB8AC3E}">
        <p14:creationId xmlns:p14="http://schemas.microsoft.com/office/powerpoint/2010/main" val="1467235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8092421" cy="4680520"/>
          </a:xfrm>
        </p:spPr>
        <p:txBody>
          <a:bodyPr>
            <a:normAutofit fontScale="92500" lnSpcReduction="20000"/>
          </a:bodyPr>
          <a:lstStyle/>
          <a:p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поддерживать чистоту в доме, исключая наличие пыли;</a:t>
            </a:r>
          </a:p>
          <a:p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тщательно мыть руки с мылом, фрукты и ягоды, овощи и зелень;</a:t>
            </a:r>
          </a:p>
          <a:p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кулинарная обработка всех пищевых продуктов</a:t>
            </a:r>
          </a:p>
          <a:p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прививать детям навыки личной гигиены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	Профилактика глистных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2135124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276872"/>
            <a:ext cx="7408333" cy="410445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качеством питьевой воды.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домашними животными, особенно собаками и кошками, должен быть регулярным.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2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Гельминтозы – это болезни, вызываемые паразитическими червями – гельминтами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1.Понятие «Гельминтоз»</a:t>
            </a:r>
          </a:p>
        </p:txBody>
      </p:sp>
    </p:spTree>
    <p:extLst>
      <p:ext uri="{BB962C8B-B14F-4D97-AF65-F5344CB8AC3E}">
        <p14:creationId xmlns:p14="http://schemas.microsoft.com/office/powerpoint/2010/main" val="3283808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Группы гельминтов: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 группа. Нематоды или круглые черви (аскариды, острицы, власоглав)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 группа. Цестоды или ленточные черви (свиной бычий цепни)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 группа. Трематоды или сосальщики (кошачья или сибирская, печёночная двуустка).</a:t>
            </a:r>
          </a:p>
        </p:txBody>
      </p:sp>
    </p:spTree>
    <p:extLst>
      <p:ext uri="{BB962C8B-B14F-4D97-AF65-F5344CB8AC3E}">
        <p14:creationId xmlns:p14="http://schemas.microsoft.com/office/powerpoint/2010/main" val="2815726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9783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1694" y="620688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Причины и симптомы при гельминтозе.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97839"/>
            <a:ext cx="864096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«болезнь немытых рук»;</a:t>
            </a:r>
          </a:p>
          <a:p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употребление в пищу:</a:t>
            </a:r>
          </a:p>
          <a:p>
            <a:pPr lvl="0">
              <a:buFont typeface="Arial" pitchFamily="34" charset="0"/>
              <a:buChar char="•"/>
            </a:pP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загрязненных овощей, фруктов и ягод (особенно с грядки или сразу на рынке), неочищенной воды (из непроверенных водоемов);</a:t>
            </a:r>
          </a:p>
          <a:p>
            <a:pPr>
              <a:buFont typeface="Arial" pitchFamily="34" charset="0"/>
              <a:buChar char="•"/>
            </a:pP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недожаренных мяса и рыбы, вяленой рыбы.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426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964488" cy="566124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пониженный аппетит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слюнотечение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тошнота, рвота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поносы, запоры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боли в животе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бледность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Симптомы:</a:t>
            </a:r>
          </a:p>
        </p:txBody>
      </p:sp>
    </p:spTree>
    <p:extLst>
      <p:ext uri="{BB962C8B-B14F-4D97-AF65-F5344CB8AC3E}">
        <p14:creationId xmlns:p14="http://schemas.microsoft.com/office/powerpoint/2010/main" val="3926230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раздражительность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общая слабость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головные боли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66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05472"/>
            <a:ext cx="8136904" cy="4752528"/>
          </a:xfrm>
        </p:spPr>
        <p:txBody>
          <a:bodyPr>
            <a:noAutofit/>
          </a:bodyPr>
          <a:lstStyle/>
          <a:p>
            <a:pPr lvl="0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Аскаридоз.</a:t>
            </a:r>
          </a:p>
          <a:p>
            <a:pPr lvl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Возбудитель: круглый червь, с веретенообразным заострённым головным и хвостовым концом – аскарида, 15-40 см</a:t>
            </a:r>
          </a:p>
          <a:p>
            <a:pPr marL="0" lv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 обитания: тонкий кишечник.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3.	Глистные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26356867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88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404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393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Candara</vt:lpstr>
      <vt:lpstr>Symbol</vt:lpstr>
      <vt:lpstr>Times New Roman</vt:lpstr>
      <vt:lpstr>Волна</vt:lpstr>
      <vt:lpstr>Тема: «Гельминтозы у детей и их профилактика»</vt:lpstr>
      <vt:lpstr>План:</vt:lpstr>
      <vt:lpstr>1.Понятие «Гельминтоз»</vt:lpstr>
      <vt:lpstr>Презентация PowerPoint</vt:lpstr>
      <vt:lpstr>2. Причины и симптомы при гельминтозе. </vt:lpstr>
      <vt:lpstr>Симптомы:</vt:lpstr>
      <vt:lpstr>Презентация PowerPoint</vt:lpstr>
      <vt:lpstr>3. Глистные заболевания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Профилактика глистных заболеваний.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«Нарушение обмена веществ»</dc:title>
  <dc:creator>user</dc:creator>
  <cp:lastModifiedBy>admin</cp:lastModifiedBy>
  <cp:revision>17</cp:revision>
  <dcterms:created xsi:type="dcterms:W3CDTF">2013-11-01T06:38:28Z</dcterms:created>
  <dcterms:modified xsi:type="dcterms:W3CDTF">2020-05-15T09:02:03Z</dcterms:modified>
</cp:coreProperties>
</file>