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800" r:id="rId2"/>
  </p:sldMasterIdLst>
  <p:notesMasterIdLst>
    <p:notesMasterId r:id="rId45"/>
  </p:notesMasterIdLst>
  <p:sldIdLst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4" r:id="rId17"/>
    <p:sldId id="283" r:id="rId18"/>
    <p:sldId id="282" r:id="rId19"/>
    <p:sldId id="285" r:id="rId20"/>
    <p:sldId id="286" r:id="rId21"/>
    <p:sldId id="288" r:id="rId22"/>
    <p:sldId id="290" r:id="rId23"/>
    <p:sldId id="289" r:id="rId24"/>
    <p:sldId id="291" r:id="rId25"/>
    <p:sldId id="292" r:id="rId26"/>
    <p:sldId id="293" r:id="rId27"/>
    <p:sldId id="295" r:id="rId28"/>
    <p:sldId id="294" r:id="rId29"/>
    <p:sldId id="296" r:id="rId30"/>
    <p:sldId id="298" r:id="rId31"/>
    <p:sldId id="297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308" r:id="rId41"/>
    <p:sldId id="309" r:id="rId42"/>
    <p:sldId id="307" r:id="rId43"/>
    <p:sldId id="310" r:id="rId4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A14941-3B73-4B5C-99D8-1F215588049D}" type="datetimeFigureOut">
              <a:rPr lang="ru-RU"/>
              <a:pPr>
                <a:defRPr/>
              </a:pPr>
              <a:t>11.12.2017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4DC97D-CB09-449D-8815-51BE9297C0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968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62C991-4201-402E-BCC3-ECA1A5F68FE9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B64397-6147-4C4F-B42F-7E80C6A58A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CD571-F917-4D69-B4F6-406F8B16E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83EDC-076A-48DC-ACE8-C0469A4FE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64397-6147-4C4F-B42F-7E80C6A58A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71837-E894-4D21-BC02-D132A3A1E7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8772A8-36BA-44EF-8E1B-C316E4F37F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43C4F-2B73-4B60-80BC-30BBB8C7C98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5EA12-DDE4-4650-A288-E90084DC1F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269DC-8074-41A9-8D30-71340FEEBC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53845-CAC6-4DC5-80D8-7E4C8B617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12537E-2CA5-4A89-A8A3-D50C8EEF1A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CD571-F917-4D69-B4F6-406F8B16E5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983EDC-076A-48DC-ACE8-C0469A4FE0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E71837-E894-4D21-BC02-D132A3A1E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772A8-36BA-44EF-8E1B-C316E4F37F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F43C4F-2B73-4B60-80BC-30BBB8C7C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10142-C055-4F94-A353-406CF9C897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15EA12-DDE4-4650-A288-E90084DC1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F269DC-8074-41A9-8D30-71340FEEBC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12537E-2CA5-4A89-A8A3-D50C8EEF1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8FDAE106-C0BA-4616-8CF4-E92F1FD20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78" r:id="rId2"/>
    <p:sldLayoutId id="2147483795" r:id="rId3"/>
    <p:sldLayoutId id="2147483779" r:id="rId4"/>
    <p:sldLayoutId id="2147483796" r:id="rId5"/>
    <p:sldLayoutId id="2147483780" r:id="rId6"/>
    <p:sldLayoutId id="2147483797" r:id="rId7"/>
    <p:sldLayoutId id="2147483798" r:id="rId8"/>
    <p:sldLayoutId id="2147483799" r:id="rId9"/>
    <p:sldLayoutId id="2147483781" r:id="rId10"/>
    <p:sldLayoutId id="214748378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DAE106-C0BA-4616-8CF4-E92F1FD207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1928813"/>
            <a:ext cx="8143875" cy="20002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РАБОТЫ ПО ФИЗИЧЕСКОМУ ВОСПИТАНИЮ В ДОШКОЛЬНЫХ УЧРЕЖДЕНИЯХ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38" y="5105400"/>
            <a:ext cx="7407275" cy="538163"/>
          </a:xfrm>
        </p:spPr>
        <p:txBody>
          <a:bodyPr/>
          <a:lstStyle/>
          <a:p>
            <a:pPr marL="26988" algn="r" eaLnBrk="1" hangingPunct="1"/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Лекция №5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04A46-AD00-493C-9DE6-98585B85AE4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ПОСТРОЕНИЯ ФИЗКУЛЬТУРНОГО ЗАНЯТИЯ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4" y="500042"/>
          <a:ext cx="8858312" cy="6256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2500330"/>
                <a:gridCol w="2500330"/>
                <a:gridCol w="1857388"/>
              </a:tblGrid>
              <a:tr h="70887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Задачи частей занятия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Содержание частей занятия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Методика проведения занятий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Длительность занятий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35111"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ОСНОВНАЯ ЧАСТЬ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28243">
                <a:tc>
                  <a:txBody>
                    <a:bodyPr/>
                    <a:lstStyle/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Тренировка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разных мышечных групп для формирования правильной осанки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новым движениям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Повторение и закрепление ранее пройденного материала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Воспитание физических качеств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Воспитание нравственно-волевых качеств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Совершенствование всех физиологических функций организма ребенка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 общеразвивающих упражнений (не рекомендуется воздействовать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одну и ту же группу мышц 2 раза подряд)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виды движений должны быть и новыми и знакомыми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Сначала нужно давать упражнения, требующие большой четкости, сосредоточенности внимания, а затем – предполагающие большую физическую нагрузку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Подвижная игра (не должен повторяться тот вид движения, в котором только что  упражнялись дети)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Придумать названия упражнений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Разнообразие исходных положений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Различное ритмическое сопровождение (счет, слово, музыка, выполнение в свободном темпе)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Создать условия для многократного творческого повторения движений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Продумать методы обучения, оценку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Обращения четкие, краткие, образные, вызывающие желание к выполнению движения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Доступное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объяснение подвижной игры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Добиваться выполнения правил и качественного выполнения движений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1-ая младшая группа: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ОРУ: 3-4 упражнения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ОВД: 1-2 упражнения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Игра: 1 мин.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</a:t>
                      </a:r>
                      <a:r>
                        <a:rPr lang="ru-RU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 мин.</a:t>
                      </a:r>
                    </a:p>
                    <a:p>
                      <a:pPr algn="l"/>
                      <a:r>
                        <a:rPr lang="ru-RU" sz="1200" b="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2-ая младшая группа: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ОРУ: 3-5 упражнений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ОВД: 2-3 упражнения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Игра: 1-2 мин.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</a:t>
                      </a:r>
                      <a:r>
                        <a:rPr lang="ru-RU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7-9мин.</a:t>
                      </a:r>
                    </a:p>
                    <a:p>
                      <a:pPr algn="l"/>
                      <a:r>
                        <a:rPr lang="ru-RU" sz="1200" b="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Средняя группа: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ОРУ: 5-6 упражнений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ОВД: 3-4 упражнения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Игра: 2-3 мин.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</a:t>
                      </a:r>
                      <a:r>
                        <a:rPr lang="ru-RU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14-16 мин.</a:t>
                      </a:r>
                    </a:p>
                    <a:p>
                      <a:pPr algn="l"/>
                      <a:r>
                        <a:rPr lang="ru-RU" sz="1200" b="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Старшая группа: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ОРУ: 6-7 упражнений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ОВД: 4 упражнения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Игра: 3 мин.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</a:t>
                      </a:r>
                      <a:r>
                        <a:rPr lang="ru-RU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15-16 мин.</a:t>
                      </a:r>
                    </a:p>
                    <a:p>
                      <a:pPr algn="l"/>
                      <a:r>
                        <a:rPr lang="ru-RU" sz="1200" b="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Подготовительная группа: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ОРУ: 7-8 упражнений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ОВД: 3-5 упражнений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Игра: 4 мин.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</a:t>
                      </a:r>
                      <a:r>
                        <a:rPr lang="ru-RU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17-18 мин.</a:t>
                      </a:r>
                    </a:p>
                    <a:p>
                      <a:pPr algn="l"/>
                      <a:endParaRPr lang="ru-RU" sz="12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ПОСТРОЕНИЯ ФИЗКУЛЬТУРНОГО ЗАНЯТИЯ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4" y="500042"/>
          <a:ext cx="8858312" cy="6072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2500330"/>
                <a:gridCol w="2500330"/>
                <a:gridCol w="1857388"/>
              </a:tblGrid>
              <a:tr h="70887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Задачи частей занятия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Содержание частей занятия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Методика проведения занятий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Длительность занятий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35111"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ЗАКЛЮЧИТЕЛЬНАЯ ЧАСТЬ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28243">
                <a:tc>
                  <a:txBody>
                    <a:bodyPr/>
                    <a:lstStyle/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эмоциональной и физической нагрузки, т.е. постепенный переход от возбужденного состояния к более спокойному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Ходьба в спокойном темпе с дыхательным упражнением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малой подвижности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Упражнения на расслабление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Подведение итогов занятия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Исключить резкую остановку после бега и других нагрузочных упражнений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Восстановить дыхание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1-ая младшая группа </a:t>
                      </a: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мин.</a:t>
                      </a:r>
                    </a:p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2-ая младшая группа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мин.</a:t>
                      </a:r>
                    </a:p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Средняя группа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мин.</a:t>
                      </a:r>
                    </a:p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Старшая группа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мин.</a:t>
                      </a:r>
                    </a:p>
                    <a:p>
                      <a:pPr algn="ctr">
                        <a:buFontTx/>
                        <a:buChar char="-"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Подготовительная группа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мин.</a:t>
                      </a:r>
                    </a:p>
                    <a:p>
                      <a:pPr algn="ctr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654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Типы физкультурных занятий: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71546"/>
            <a:ext cx="7715304" cy="5429288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Учебно-тренировочные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Сюжетные физкультурные занятия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Игровые занятия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Комплексные занятия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Физкультурно-познавательные занятия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Тематические физкультурные занятия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Контрольные занятия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Занятия ритмической гимнастикой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Занятия на тренажерах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Занятия с элементами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у-шу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хатха-йоги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т.п.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УТРЕННЯЯ</a:t>
            </a:r>
            <a:b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ГИМНАСТИКА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Утренняя гимнастика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– совокупность упражнений проводимых после утреннего пробуждения, предусматривающих поочередное включение в работу новых групп мышц, отдых только что работавших мышц, чередование напряжения мышц с их расслаблением, противоположных движений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107154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Значение утренней гимнастики: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1142984"/>
            <a:ext cx="7862912" cy="5357850"/>
          </a:xfrm>
        </p:spPr>
        <p:txBody>
          <a:bodyPr/>
          <a:lstStyle/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Вовлекает весь организм ребенка в деятельное состояние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Углубляет дыхание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Усиливает кровообращение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Содействует обмену веществ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Поднимает эмоциональный тонус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Формирует внимание, целеустремленность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Вызывает радостные ощущения и эмоции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Улучшает жизнедеятельность организма</a:t>
            </a:r>
          </a:p>
          <a:p>
            <a:pPr marL="53975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Дает оздоровительный эффект</a:t>
            </a:r>
          </a:p>
          <a:p>
            <a:pPr marL="539750" indent="-45720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Варианты проведения утренней гимнастики: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214422"/>
            <a:ext cx="7862912" cy="5033978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Комплекс общеразвивающих упражнений.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Ритмическая гимнастика.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Игровая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(2-3 игры разной степени интенсивности)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«Полоса препятствий»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(применения различного физкультурно-спортивного инвентаря и оборудования, мягких модулей)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Оздоровительные пробежки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(100-300 метров после 3-4 общеразвивающих упражнений)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использованием детских тренажеров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(детский эспандер, гимнастический ролик, «Велосипед», «Гребля» и др.)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107154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Последовательность упражнений в утренней гимнастике: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1142984"/>
            <a:ext cx="7862912" cy="5357850"/>
          </a:xfrm>
        </p:spPr>
        <p:txBody>
          <a:bodyPr/>
          <a:lstStyle/>
          <a:p>
            <a:pPr marL="53975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Упражнения, способствующие развитию и укреплению мышц плечевого пояса, плечевых суставов, грудной клетки и выпрямлению позвоночника.</a:t>
            </a:r>
          </a:p>
          <a:p>
            <a:pPr marL="539750" indent="-457200"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Упражнения, направленные на укрепление мышц спины, развитие гибкости позвоночника, развивающие суставы ног, способствующие формированию правильной осанки.</a:t>
            </a:r>
          </a:p>
          <a:p>
            <a:pPr marL="539750" indent="-457200"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Упражнения, способствующие развитию и укреплению мышц брюшного пресса и ног.</a:t>
            </a:r>
          </a:p>
          <a:p>
            <a:pPr marL="53975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791606" cy="857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Продолжительность утренней гимнастики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разных возрастных группах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1" y="928688"/>
          <a:ext cx="8858290" cy="5500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7"/>
                <a:gridCol w="1232306"/>
                <a:gridCol w="1232306"/>
                <a:gridCol w="1232306"/>
                <a:gridCol w="1232306"/>
                <a:gridCol w="1928799"/>
              </a:tblGrid>
              <a:tr h="9167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1-ая младшая группа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2-ая младшая группа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Средняя группа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Старшая группа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Подготовительная группа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67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Длительность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4-5 мин.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5-6 мин.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6-8 мин.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8-10 мин.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10-12 мин.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67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общеразвивающих упражнений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3-4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4-5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4-5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5-6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5-6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67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Дозировка общеразвивающих упражнений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4-5 раз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5-6 раз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5-6 раз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5-6 раз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6-8 раз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67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бега,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прыжков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водной части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15-20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20-25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30-40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678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бега, прыжков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 основной части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15-20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15-20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20-25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25-30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40-50 с.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ГИМНАСТИКА ПОСЛЕ ДНЕВНОГО СНА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929618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РАБОТЫ ПО ФИЗИЧЕСКОМУ ВОСПИТАНИЮ В ДОШКОЛЬНЫХ УЧРЕЖДЕНИЯХ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71538" y="1447800"/>
            <a:ext cx="7862912" cy="4800600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Физкультурное занятие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Утренняя гимнастика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Гимнастика после дневного сна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Физкультминутки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Физкультурные паузы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Физкультурные досуги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Физкультурные праздники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Дни здоровья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Самостоятельная двигательная деятельность детей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Прогулки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Закаливание в сочетании с физическими упражнениями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Задания на дом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Гимнастика после дневного сна («бодрящая» гимнастика)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– совокупность упражнений проводимых после дневного пробуждения, направленных на улучшение настроения детей, поднятие мышечного тонуса, а также способствующие профилактике осанки и стопы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  <a:t>Продолжительность</a:t>
            </a:r>
            <a:b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  <a:t>гимнастики после дневного сна</a:t>
            </a:r>
            <a:b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7-15 минут</a:t>
            </a:r>
            <a:endParaRPr lang="ru-RU" sz="3200" b="1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0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гимнастики после дневного сна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500043"/>
          <a:ext cx="9143999" cy="6327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4742"/>
                <a:gridCol w="6989257"/>
              </a:tblGrid>
              <a:tr h="48522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Виды гимнастики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84513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Разминка в постели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 самомассаж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Дети просыпаются под звуки мелодичной  музыки, вызывающей положительные эмоции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Лежа в постели, дети выполняют 5-6 общеразвивающих упражнений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Выполнение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5-6 упражнений стоя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Переход в комнату с температурой  19-17 градусов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Выполнение танцевальных упражнений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 дыхательных упражнений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85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Гимнастика игрового характера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Состоит из 3-6 имитационных упражнений. Дети подражают движениям птиц, животных, растений, создают различные образы («лыжник», «конькобежец», «гимнаст», «цветок» и т.д.)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56746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Гимнастика с использованием тренажеров или спортивного комплекса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Разминка (ходьба, бег, прыжки, упражнения на профилактику плоскостопия и нарушения осанки)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Лазание по гимнастическим стенкам, канату, веревочным лестницам, рукоходу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Использование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тренажеров (диск «Здоровье», детский эспандер, гантели, «Бегущая дорожка», «Велосипед»</a:t>
                      </a:r>
                    </a:p>
                    <a:p>
                      <a:pPr marL="179388" indent="-165100" algn="l">
                        <a:buFont typeface="+mj-lt"/>
                        <a:buAutoNum type="arabicPeriod"/>
                      </a:pP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939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Пробежки по массажным дорожкам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 менее 2-х раз в неделю по 5-7 мин.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Дорожка из пособий и предметов, способствующих массажу стопы  (ребристая доска, резиновые коврики, кольца с шипами и т.д.)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Непрерывный бег 2-3 мин. босиком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ФИЗКУЛЬТМИНУТКИ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Физкультминутка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– кратковременные физические упражнения с целью предупреждения утомления, восстановления умственной работоспособности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7857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Эффекты физкультминуток: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785794"/>
            <a:ext cx="7862912" cy="5715040"/>
          </a:xfrm>
        </p:spPr>
        <p:txBody>
          <a:bodyPr/>
          <a:lstStyle/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Улучшение кровообращения</a:t>
            </a:r>
          </a:p>
          <a:p>
            <a:pPr marL="184150" indent="-18415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Снятие утомления мышц</a:t>
            </a:r>
          </a:p>
          <a:p>
            <a:pPr marL="184150" indent="-18415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Снятие утомления нервной системы</a:t>
            </a:r>
          </a:p>
          <a:p>
            <a:pPr marL="184150" indent="-18415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Активизация мышления</a:t>
            </a:r>
          </a:p>
          <a:p>
            <a:pPr marL="184150" indent="-18415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положительных эмоций</a:t>
            </a:r>
          </a:p>
          <a:p>
            <a:pPr marL="184150" indent="-18415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интереса к занятиям</a:t>
            </a:r>
          </a:p>
          <a:p>
            <a:pPr marL="53975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60122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/>
                <a:latin typeface="Times New Roman" pitchFamily="18" charset="0"/>
                <a:cs typeface="Times New Roman" pitchFamily="18" charset="0"/>
              </a:rPr>
              <a:t>Продолжительность физкультминутки - 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1,5-2 минуты</a:t>
            </a:r>
            <a:b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Рекомендуется проводить физкультминутки начиная со средней группы (4-5 лет)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Время начала физкультминутки: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Средняя группа –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8-я минута занятия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Старшая группа –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13-я минута занятия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Подготовительная группа –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15-я минута занятия</a:t>
            </a:r>
            <a:endParaRPr lang="ru-RU" sz="2400" b="1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7857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Формы проведения физкультминуток: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785794"/>
            <a:ext cx="7862912" cy="5715040"/>
          </a:xfrm>
        </p:spPr>
        <p:txBody>
          <a:bodyPr/>
          <a:lstStyle/>
          <a:p>
            <a:pPr marL="184150" indent="-1841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Комплекс общеразвивающих упражнений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(3-4 упражнения, прыжки, ходьба, бег на месте)</a:t>
            </a:r>
          </a:p>
          <a:p>
            <a:pPr marL="184150" indent="-184150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Подвижная игра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(средней подвижности, не требующая большого пространства)</a:t>
            </a:r>
          </a:p>
          <a:p>
            <a:pPr marL="184150" indent="-184150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Дидактическая игра с движением</a:t>
            </a:r>
          </a:p>
          <a:p>
            <a:pPr marL="184150" indent="-184150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Танцевальные движения</a:t>
            </a:r>
          </a:p>
          <a:p>
            <a:pPr marL="184150" indent="-184150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Движения под текст стихотворения</a:t>
            </a:r>
          </a:p>
          <a:p>
            <a:pPr marL="184150" indent="-184150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84150" indent="-18415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Задания с предполагаемым движением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ФИЗКУЛЬТУРНЫЕ</a:t>
            </a:r>
            <a:b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ПАУЗЫ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Физкультурная пауза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– непродолжительные игровые физические упражнения направленные на предотвращение развития утомления, снятие эмоционального напряжения в процессе занятий, требующих умственной нагрузки, способствующие более быстрому восприятию программного материала, а также увеличению двигательной активности детей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ФИЗКУЛЬТУРНОЕ</a:t>
            </a:r>
            <a:b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ЗАНЯТИЕ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Методика проведения физкультурных пауз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2845" y="785808"/>
          <a:ext cx="8791605" cy="5572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85"/>
                <a:gridCol w="2503485"/>
                <a:gridCol w="2930535"/>
              </a:tblGrid>
              <a:tr h="63032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Методика проведения</a:t>
                      </a:r>
                      <a:endParaRPr lang="ru-RU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</a:t>
                      </a:r>
                      <a:endParaRPr lang="ru-RU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Место проведения</a:t>
                      </a:r>
                      <a:endParaRPr lang="ru-RU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941826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Игровые упражнения  должны быть:</a:t>
                      </a:r>
                    </a:p>
                    <a:p>
                      <a:pPr marL="177800" indent="-177800" algn="l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хорошо знакомы детям;</a:t>
                      </a:r>
                    </a:p>
                    <a:p>
                      <a:pPr marL="177800" indent="-177800" algn="l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просты по содержанию;</a:t>
                      </a:r>
                    </a:p>
                    <a:p>
                      <a:pPr marL="177800" indent="-177800" algn="l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иметь несложные правила;</a:t>
                      </a:r>
                    </a:p>
                    <a:p>
                      <a:pPr marL="177800" indent="-177800" algn="l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доступны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детям с разным уровнем двигательной активности;</a:t>
                      </a:r>
                    </a:p>
                    <a:p>
                      <a:pPr marL="177800" indent="-177800" algn="l">
                        <a:buFont typeface="Arial" pitchFamily="34" charset="0"/>
                        <a:buChar char="•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возможность в любой момент войти в игру и выйти из нее;</a:t>
                      </a:r>
                    </a:p>
                    <a:p>
                      <a:pPr marL="177800" indent="-177800" algn="l">
                        <a:buFont typeface="Arial" pitchFamily="34" charset="0"/>
                        <a:buChar char="•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низкая или средняя интенсивность.</a:t>
                      </a:r>
                    </a:p>
                    <a:p>
                      <a:pPr marL="177800" indent="-177800" algn="l">
                        <a:buFont typeface="Arial" pitchFamily="34" charset="0"/>
                        <a:buNone/>
                      </a:pPr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конце физкультурной паузы можно использовать различные дыхательные упражнения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более 10 минут.</a:t>
                      </a:r>
                    </a:p>
                    <a:p>
                      <a:pPr algn="ctr"/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Проводятся во время перерывов между занятиями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Любое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хорошо проветренное помещение (групповая комната, спальня, широкий коридор)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ФИЗКУЛЬТУРНЫЙ</a:t>
            </a:r>
            <a:b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ДОСУГ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Физкультурный досуг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– форма активного отдыха детей дошкольного возраста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7857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Эффекты физкультурных досугов: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785794"/>
            <a:ext cx="7862912" cy="5715040"/>
          </a:xfrm>
        </p:spPr>
        <p:txBody>
          <a:bodyPr/>
          <a:lstStyle/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интереса к занятиям физической культурой</a:t>
            </a: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Благотворное влияние на организм ребенка</a:t>
            </a: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Закрепление двигательных умений и навыков</a:t>
            </a: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двигательных качеств</a:t>
            </a: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Воспитание чувства коллективизма, дружбы</a:t>
            </a:r>
          </a:p>
          <a:p>
            <a:pPr marL="184150" indent="-18415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выдержки, внимания, смелости, упорства, организованности</a:t>
            </a:r>
          </a:p>
          <a:p>
            <a:pPr marL="53975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715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Варианты физкультурных досугов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142845" y="785792"/>
          <a:ext cx="8858310" cy="5500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9353"/>
                <a:gridCol w="2928957"/>
              </a:tblGrid>
              <a:tr h="3667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680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№1.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Строится на хорошо знакомых играх и игровых упражнениях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 всех возрастных группах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680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№2.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Строится на упражнениях в основных видах движений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спортивных упражнениях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 средней группы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680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№3.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«Веселые старты» – строится на играх-эстафетах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 старшей и подготовительной группах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680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№4.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Строится на элементах одной из спортивных игр: баскетбол, футбол, хоккей, настольный теннис, городки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 старшей и подготовительной группах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680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№5.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Музыкально-спортивный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 старшей и подготовительной группах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Физкультурный досуг проводится во всех возрастных группах</a:t>
            </a:r>
            <a:b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Организуется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1-2 раза в месяц</a:t>
            </a:r>
            <a:b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Длительность физкультурного досуга: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20 минут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младшие и средняя группы</a:t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25 минут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старшая группа</a:t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30-35 минут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подготовительная группа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ФИЗКУЛЬТУРНЫЙ</a:t>
            </a:r>
            <a:b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Bookman Old Style" pitchFamily="18" charset="0"/>
              </a:rPr>
              <a:t>ПРАЗДНИК</a:t>
            </a:r>
            <a:endParaRPr lang="ru-RU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012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Физкультурный праздник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– форма активного отдыха детей, способствующая формированию интереса и потребности к занятиям физическими упражнениями, демонстрации достижений и пропаганде физической культуры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37</a:t>
            </a:fld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60122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Физкультурный праздник проводится начиная со средней группы</a:t>
            </a:r>
            <a:b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Организуется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2-3 раза в год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Длительность физкультурного праздника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60-80 минут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912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Подготовкой праздника занимаются: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1071546"/>
            <a:ext cx="7862912" cy="5176854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Педагогический коллектив дошкольного учреждения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старших групп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693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Физкультурное занятие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основная форма организованного, систематического обучения детей двигательным умениям и навыкам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0"/>
            <a:ext cx="7862912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 проведением праздника необходимо: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642918"/>
            <a:ext cx="7862912" cy="5929354"/>
          </a:xfrm>
        </p:spPr>
        <p:txBody>
          <a:bodyPr/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Обозначить задачи праздника, дату, время, место его проведения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Составить сценарий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Подготовить красочное оформление площадки (зала)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Продумать музыкальное сопровождение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Подготовить показательные выступления: парад участников, конкурсы, игры, соревнования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Подготовить сюрпризы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Назначить ответственных за подготовку и проведение праздника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Определить количество участников каждой возрастной группы дошкольного учреждения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Обозначить порядок подведения итогов конкурсов и соревнований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Продумать поощрение участников праздника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40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912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Содержание физкультурного праздника: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1071546"/>
            <a:ext cx="7862912" cy="5176854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Подвижные игры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Спортивные игры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Народные игры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с пением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Эстафеты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Танцы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Аттракционы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Общеразвивающие упражнения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Упражнения с элементами акробатики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Музыкально-ритмические движения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Игровые приемы, упражнения, загадки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41</a:t>
            </a:fld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912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физкультурного праздника: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71538" y="1071546"/>
            <a:ext cx="7862912" cy="5176854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Открытие (выход участников на площадку, построение, парад участников)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«Сюрпризный момент»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Показательные выступления, состоящие из общеразвивающих упражнений, которые выполняют дети в разных построениях, с различными предметами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Проведение игр с элементами соревнований; эстафет; различных видов спортивных упражнений и спортивных игр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Подведение итогов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Награждение детей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Парад участников или общий хоровод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42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147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физкультурных занятий: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00100" y="1447800"/>
            <a:ext cx="8143900" cy="48006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двигательных умений и навыков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физических качеств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Удовлетворение естественной биологической потребности в движении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развития и тренировка всех систем и функций организма ребенка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возможности демонстрации каждым ребенком своих двигательных умений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всестороннего развития детей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10142-C055-4F94-A353-406CF9C897A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физкультурных занятий в неделю: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8143900" cy="48006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1-ая младшая группа (2-3 года) –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раза (по 10 минут)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2-ая младшая группа (3-4 года) –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раза (по 15 минут)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средняя группа (4-5 лет) –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раза (по 20 минут)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старшая группа (5-6 лет) –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раза (по 25 минут)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подготовительная группа (6-7 лет) –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раза (по 30 минут)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Характерные черты физкультурных занятий: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715304" cy="48006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Ярко выраженная дидактическая направленность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Руководящая роль инструктора физкультуры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Строгая регламентация деятельности детей и дозирование физической нагрузки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Постоянный состав занимающихся и их возрастная однородность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654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физкультурным занятиям: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857232"/>
            <a:ext cx="7715304" cy="5643602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Каждое последующее занятие должно быть связано с предыдущим (система занятий)</a:t>
            </a: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оптимальной двигательной деятельности детей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Соответствие занятия возрасту, уровню подготовленности детей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Использование физкультурно-оздоровительного инвентаря и оборудования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Музыкальное сопровождение занятия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ПОСТРОЕНИЯ ФИЗКУЛЬТУРНОГО ЗАНЯТИЯ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4" y="500042"/>
          <a:ext cx="8858312" cy="621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2500330"/>
                <a:gridCol w="2500330"/>
                <a:gridCol w="1857388"/>
              </a:tblGrid>
              <a:tr h="79755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Задачи частей занятия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Содержание частей занятия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Методика проведения занятий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Длительность занятий</a:t>
                      </a:r>
                      <a:endPara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7034"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ВВОДНАЯ (ПОДГОТОВИТЕЛЬНАЯ) ЧАСТЬ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14">
                <a:tc>
                  <a:txBody>
                    <a:bodyPr/>
                    <a:lstStyle/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Повышение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эмоционального состояния детей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Активизация внимания детей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организма детей к большой физической нагрузке в основной части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Строевые упражнения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ходьбы и бега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Упражнения на внимание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Упражнения на формирование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стопы и осанки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Танцевальные упражнения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Подскоки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Упражнения в равновесии</a:t>
                      </a:r>
                    </a:p>
                    <a:p>
                      <a:pPr marL="0" indent="177800" algn="r">
                        <a:buFont typeface="Arial" pitchFamily="34" charset="0"/>
                        <a:buNone/>
                      </a:pPr>
                      <a:endParaRPr lang="ru-RU" sz="14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Завершается перестроением на выполнение комплекса общеразвивающих упражнений</a:t>
                      </a:r>
                    </a:p>
                    <a:p>
                      <a:pPr marL="179388" indent="-165100" algn="l">
                        <a:buFont typeface="Arial" pitchFamily="34" charset="0"/>
                        <a:buChar char="•"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Исключить длительные бесцельные движения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Давать четкие, краткие организационно-методические указания, команды, распоряжения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Продумать ритмическое сопровождение (счет, бубен, грамзапись, музыкальное сопровождение)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1-ая младшая группа </a:t>
                      </a: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1,5 мин.</a:t>
                      </a:r>
                    </a:p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u="sng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2-ая младшая группа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1,5-2 мин.</a:t>
                      </a:r>
                    </a:p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Средняя группа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2-3 мин.</a:t>
                      </a:r>
                    </a:p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Старшая группа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4-5 мин.</a:t>
                      </a:r>
                    </a:p>
                    <a:p>
                      <a:pPr algn="ctr">
                        <a:buFontTx/>
                        <a:buChar char="-"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1400" u="sng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Подготовительная группа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4-5 мин.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53845-CAC6-4DC5-80D8-7E4C8B617AA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1872</Words>
  <Application>Microsoft Office PowerPoint</Application>
  <PresentationFormat>Экран (4:3)</PresentationFormat>
  <Paragraphs>411</Paragraphs>
  <Slides>42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42</vt:i4>
      </vt:variant>
    </vt:vector>
  </HeadingPairs>
  <TitlesOfParts>
    <vt:vector size="44" baseType="lpstr">
      <vt:lpstr>Солнцестояние</vt:lpstr>
      <vt:lpstr>Тема Office</vt:lpstr>
      <vt:lpstr>ФОРМЫ РАБОТЫ ПО ФИЗИЧЕСКОМУ ВОСПИТАНИЮ В ДОШКОЛЬНЫХ УЧРЕЖДЕНИЯХ</vt:lpstr>
      <vt:lpstr>ФОРМЫ РАБОТЫ ПО ФИЗИЧЕСКОМУ ВОСПИТАНИЮ В ДОШКОЛЬНЫХ УЧРЕЖДЕНИЯХ</vt:lpstr>
      <vt:lpstr>ФИЗКУЛЬТУРНОЕ ЗАНЯТИЕ</vt:lpstr>
      <vt:lpstr>Физкультурное занятие – это основная форма организованного, систематического обучения детей двигательным умениям и навыкам</vt:lpstr>
      <vt:lpstr>Задачи физкультурных занятий:</vt:lpstr>
      <vt:lpstr>Количество физкультурных занятий в неделю:</vt:lpstr>
      <vt:lpstr>Характерные черты физкультурных занятий:</vt:lpstr>
      <vt:lpstr>Требования к физкультурным занятиям:</vt:lpstr>
      <vt:lpstr>СХЕМА ПОСТРОЕНИЯ ФИЗКУЛЬТУРНОГО ЗАНЯТИЯ</vt:lpstr>
      <vt:lpstr>СХЕМА ПОСТРОЕНИЯ ФИЗКУЛЬТУРНОГО ЗАНЯТИЯ</vt:lpstr>
      <vt:lpstr>СХЕМА ПОСТРОЕНИЯ ФИЗКУЛЬТУРНОГО ЗАНЯТИЯ</vt:lpstr>
      <vt:lpstr>Типы физкультурных занятий:</vt:lpstr>
      <vt:lpstr>УТРЕННЯЯ ГИМНАСТИКА</vt:lpstr>
      <vt:lpstr>Утренняя гимнастика – совокупность упражнений проводимых после утреннего пробуждения, предусматривающих поочередное включение в работу новых групп мышц, отдых только что работавших мышц, чередование напряжения мышц с их расслаблением, противоположных движений</vt:lpstr>
      <vt:lpstr>Значение утренней гимнастики:</vt:lpstr>
      <vt:lpstr>Варианты проведения утренней гимнастики:</vt:lpstr>
      <vt:lpstr>Последовательность упражнений в утренней гимнастике:</vt:lpstr>
      <vt:lpstr>Продолжительность утренней гимнастики в разных возрастных группах</vt:lpstr>
      <vt:lpstr>ГИМНАСТИКА ПОСЛЕ ДНЕВНОГО СНА</vt:lpstr>
      <vt:lpstr>Гимнастика после дневного сна («бодрящая» гимнастика) – совокупность упражнений проводимых после дневного пробуждения, направленных на улучшение настроения детей, поднятие мышечного тонуса, а также способствующие профилактике осанки и стопы</vt:lpstr>
      <vt:lpstr>Продолжительность гимнастики после дневного сна 7-15 минут</vt:lpstr>
      <vt:lpstr>Виды гимнастики после дневного сна</vt:lpstr>
      <vt:lpstr>ФИЗКУЛЬТМИНУТКИ</vt:lpstr>
      <vt:lpstr>Физкультминутка – кратковременные физические упражнения с целью предупреждения утомления, восстановления умственной работоспособности</vt:lpstr>
      <vt:lpstr>Эффекты физкультминуток:</vt:lpstr>
      <vt:lpstr>Продолжительность физкультминутки - 1,5-2 минуты  Рекомендуется проводить физкультминутки начиная со средней группы (4-5 лет)  Время начала физкультминутки: Средняя группа – 8-я минута занятия Старшая группа – 13-я минута занятия Подготовительная группа – 15-я минута занятия</vt:lpstr>
      <vt:lpstr>Формы проведения физкультминуток:</vt:lpstr>
      <vt:lpstr>ФИЗКУЛЬТУРНЫЕ ПАУЗЫ</vt:lpstr>
      <vt:lpstr>Физкультурная пауза – непродолжительные игровые физические упражнения направленные на предотвращение развития утомления, снятие эмоционального напряжения в процессе занятий, требующих умственной нагрузки, способствующие более быстрому восприятию программного материала, а также увеличению двигательной активности детей</vt:lpstr>
      <vt:lpstr>Методика проведения физкультурных пауз</vt:lpstr>
      <vt:lpstr>ФИЗКУЛЬТУРНЫЙ ДОСУГ</vt:lpstr>
      <vt:lpstr>Физкультурный досуг – форма активного отдыха детей дошкольного возраста</vt:lpstr>
      <vt:lpstr>Эффекты физкультурных досугов:</vt:lpstr>
      <vt:lpstr>Варианты физкультурных досугов</vt:lpstr>
      <vt:lpstr>Физкультурный досуг проводится во всех возрастных группах  Организуется 1-2 раза в месяц  Длительность физкультурного досуга: 20 минут – младшие и средняя группы 25 минут – старшая группа 30-35 минут – подготовительная группа</vt:lpstr>
      <vt:lpstr>ФИЗКУЛЬТУРНЫЙ ПРАЗДНИК</vt:lpstr>
      <vt:lpstr>Физкультурный праздник – форма активного отдыха детей, способствующая формированию интереса и потребности к занятиям физическими упражнениями, демонстрации достижений и пропаганде физической культуры</vt:lpstr>
      <vt:lpstr>Физкультурный праздник проводится начиная со средней группы  Организуется 2-3 раза в год  Длительность физкультурного праздника - 60-80 минут</vt:lpstr>
      <vt:lpstr>Подготовкой праздника занимаются:</vt:lpstr>
      <vt:lpstr>Перед проведением праздника необходимо:</vt:lpstr>
      <vt:lpstr>Содержание физкультурного праздника:</vt:lpstr>
      <vt:lpstr>Программа физкультурного праздника:</vt:lpstr>
    </vt:vector>
  </TitlesOfParts>
  <Company>Чеботаревы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двигательной активности в возрастном развитии детей дошкольного возраста</dc:title>
  <dc:creator>Чеботаревы</dc:creator>
  <cp:lastModifiedBy>www</cp:lastModifiedBy>
  <cp:revision>135</cp:revision>
  <dcterms:created xsi:type="dcterms:W3CDTF">2009-02-18T19:16:24Z</dcterms:created>
  <dcterms:modified xsi:type="dcterms:W3CDTF">2017-12-11T20:35:19Z</dcterms:modified>
</cp:coreProperties>
</file>