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2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9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4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5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6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BBCF-EF8A-4E7F-9673-9722A4B095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E094-AFE3-4A6A-9359-A3B9DCA51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925" y="0"/>
            <a:ext cx="875823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800" dirty="0" smtClean="0">
                <a:ln w="0"/>
                <a:solidFill>
                  <a:srgbClr val="00B0F0"/>
                </a:solidFill>
                <a:effectLst/>
              </a:rPr>
              <a:t>Презентация </a:t>
            </a:r>
          </a:p>
          <a:p>
            <a:pPr algn="ctr"/>
            <a:r>
              <a:rPr lang="ru-RU" sz="2400" dirty="0" smtClean="0">
                <a:ln w="0"/>
                <a:solidFill>
                  <a:srgbClr val="00B0F0"/>
                </a:solidFill>
                <a:effectLst/>
              </a:rPr>
              <a:t>на тему: «</a:t>
            </a:r>
            <a:r>
              <a:rPr lang="ru-RU" sz="2800" dirty="0" smtClean="0">
                <a:ln w="0"/>
                <a:solidFill>
                  <a:srgbClr val="00B0F0"/>
                </a:solidFill>
                <a:effectLst/>
              </a:rPr>
              <a:t>Методика развития физических качеств, методика формирования навыков правильной осанки»</a:t>
            </a:r>
            <a:endParaRPr lang="ru-RU" sz="2800" b="0" cap="none" spc="0" dirty="0">
              <a:ln w="0"/>
              <a:solidFill>
                <a:srgbClr val="00B0F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1" y="5186363"/>
            <a:ext cx="7432930" cy="1628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706700"/>
            <a:ext cx="5572125" cy="51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3" y="332508"/>
            <a:ext cx="1025236" cy="974581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455" y="1307089"/>
            <a:ext cx="5292436" cy="42811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Применяйте, если это необходимо, корректоры осанки, спинодержатель, ортопедический корсет. Убедите ребенка в том, что ему нужно носить их какое-то время, что в результате он будет стройным, здоровым, а спина у него будет ровная.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1417925"/>
            <a:ext cx="5008419" cy="50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872" y="2050472"/>
            <a:ext cx="8548255" cy="20690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Подвижные игры, направленные на профилактику нарушений осанки.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837" y="789854"/>
            <a:ext cx="8617527" cy="7618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Ходим в «шляпах»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105892"/>
            <a:ext cx="10349345" cy="4364182"/>
          </a:xfrm>
        </p:spPr>
        <p:txBody>
          <a:bodyPr>
            <a:normAutofit/>
          </a:bodyPr>
          <a:lstStyle/>
          <a:p>
            <a:r>
              <a:rPr lang="ru-RU" dirty="0" smtClean="0"/>
              <a:t>Детям кладут на голову «шляпу» - мешочек (весом 200г) или дощечку, колесо от пирамиды. Проверив правильность осанки, взрослый даёт сигнал к ходьбе.</a:t>
            </a:r>
          </a:p>
          <a:p>
            <a:r>
              <a:rPr lang="ru-RU" dirty="0" smtClean="0"/>
              <a:t>Дети ходят обычным шагом, сохраняя хорошую осанку и удерживая «шляпу».</a:t>
            </a:r>
          </a:p>
          <a:p>
            <a:r>
              <a:rPr lang="ru-RU" dirty="0" smtClean="0"/>
              <a:t>Усложнить игру можно тем, что детям предлагают пройти по линии, намеченной по полу мелом, по гимнастической скамейке или переступать через различные предметы.</a:t>
            </a:r>
          </a:p>
          <a:p>
            <a:r>
              <a:rPr lang="ru-RU" dirty="0" smtClean="0"/>
              <a:t>Выигрывает тот, у кого «шляпа» ни разу не упала.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07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91091"/>
            <a:ext cx="6096000" cy="1551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«Весёлая ходьба»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93273" y="1579418"/>
            <a:ext cx="9836727" cy="4932218"/>
          </a:xfrm>
        </p:spPr>
        <p:txBody>
          <a:bodyPr>
            <a:normAutofit/>
          </a:bodyPr>
          <a:lstStyle/>
          <a:p>
            <a:r>
              <a:rPr lang="ru-RU" dirty="0" smtClean="0"/>
              <a:t>Дети проверяют осанку у зеркала или у стены. </a:t>
            </a:r>
          </a:p>
          <a:p>
            <a:r>
              <a:rPr lang="ru-RU" dirty="0" smtClean="0"/>
              <a:t>Затем идут друг за другом, сохраняя правильную осанку: обычным шагом, на носках, на пятках, на наружных сводах стоп.</a:t>
            </a:r>
          </a:p>
          <a:p>
            <a:r>
              <a:rPr lang="ru-RU" dirty="0" smtClean="0"/>
              <a:t>Мы проверили осанку</a:t>
            </a:r>
          </a:p>
          <a:p>
            <a:r>
              <a:rPr lang="ru-RU" dirty="0" smtClean="0"/>
              <a:t>                                                        И свели лопатки</a:t>
            </a:r>
          </a:p>
          <a:p>
            <a:r>
              <a:rPr lang="ru-RU" dirty="0" smtClean="0"/>
              <a:t>    Мы походим на носках,</a:t>
            </a:r>
          </a:p>
          <a:p>
            <a:r>
              <a:rPr lang="ru-RU" dirty="0" smtClean="0"/>
              <a:t>                                                         Мы идём на пятках.</a:t>
            </a:r>
          </a:p>
          <a:p>
            <a:r>
              <a:rPr lang="ru-RU" dirty="0" smtClean="0"/>
              <a:t>       Мы идём, как все ребята</a:t>
            </a:r>
          </a:p>
          <a:p>
            <a:r>
              <a:rPr lang="ru-RU" dirty="0" smtClean="0"/>
              <a:t>                                                   И как мишка косолапый.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82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2909" y="291089"/>
            <a:ext cx="4502727" cy="900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«Черепахи»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2" y="1648691"/>
            <a:ext cx="8354290" cy="2840182"/>
          </a:xfrm>
        </p:spPr>
        <p:txBody>
          <a:bodyPr/>
          <a:lstStyle/>
          <a:p>
            <a:r>
              <a:rPr lang="ru-RU" sz="3200" dirty="0" smtClean="0"/>
              <a:t>Дети ползают на животе, передвигая одновременно правую руку и левую ногу, затем левую руку и правую ногу. «Черепахи» ползают под натянутыми верёвками, стараясь не задеть их. Задевший верёвку считается пойманным в «капкан» и выходит из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39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633" y="249382"/>
            <a:ext cx="6605657" cy="595745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Осанка</a:t>
            </a:r>
            <a:r>
              <a:rPr lang="ru-RU" sz="3200" dirty="0" smtClean="0"/>
              <a:t> – это понятие о привычном положении тела человека в пространстве.</a:t>
            </a:r>
            <a:br>
              <a:rPr lang="ru-RU" sz="3200" dirty="0" smtClean="0"/>
            </a:br>
            <a:r>
              <a:rPr lang="ru-RU" sz="3200" dirty="0" smtClean="0"/>
              <a:t>Она считается нормальной, если голова держится прямо, грудная клетка развёрнута, плечи находятся на одном уровне, живот подтянут, ноги разогнуты в коленных и тазобедренных суставах.</a:t>
            </a:r>
            <a:r>
              <a:rPr lang="ru-RU" sz="2900" dirty="0">
                <a:solidFill>
                  <a:prstClr val="black"/>
                </a:solidFill>
              </a:rPr>
              <a:t> При её ухудшении нарушается функция дыхания и кровообращения, затрудняется деятельность печени и кишечника, снижаются окислительные процессы, что ведёт к понижению физической и умственной работоспособности.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25" y="2909454"/>
            <a:ext cx="5491232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076" y="803564"/>
            <a:ext cx="8021782" cy="70658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7 правил для правильной осанки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80" y="2008909"/>
            <a:ext cx="9521775" cy="46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0763" y="318655"/>
            <a:ext cx="1385455" cy="905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909" y="1413164"/>
            <a:ext cx="6553200" cy="5126181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Помните, что спать ребенок должен только на жесткой постели! Лучше всего спать в положении на животе или на спине. Подушка не должна быть слишком большой и слишком мягкой. Идеальными являются ортопедические подушки и матрасы.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0" y="3117273"/>
            <a:ext cx="5458690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5455" y="332510"/>
            <a:ext cx="1025236" cy="794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727" y="1413164"/>
            <a:ext cx="4724400" cy="4585854"/>
          </a:xfrm>
        </p:spPr>
        <p:txBody>
          <a:bodyPr>
            <a:normAutofit/>
          </a:bodyPr>
          <a:lstStyle/>
          <a:p>
            <a:r>
              <a:rPr lang="ru-RU" dirty="0" smtClean="0"/>
              <a:t>Не покупайте ребенку обувь «на вырост», тесную и неудобную обувь. Неправильное положение ноги может привести к нарушению положения позвоночника. Со временем эти изменения могут закрепиться, что приведет к нарушению осанки.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1124083"/>
            <a:ext cx="6086917" cy="54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8581" y="318655"/>
            <a:ext cx="1052945" cy="905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6326" y="1223963"/>
            <a:ext cx="6456218" cy="1579561"/>
          </a:xfrm>
        </p:spPr>
        <p:txBody>
          <a:bodyPr>
            <a:normAutofit fontScale="25000" lnSpcReduction="20000"/>
          </a:bodyPr>
          <a:lstStyle/>
          <a:p>
            <a:r>
              <a:rPr lang="ru-RU" sz="19200" dirty="0" smtClean="0"/>
              <a:t>Организуйте ребенку правильный режим 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914361"/>
            <a:ext cx="5770485" cy="38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0" y="457199"/>
            <a:ext cx="1149927" cy="863745"/>
          </a:xfrm>
        </p:spPr>
        <p:txBody>
          <a:bodyPr>
            <a:normAutofit fontScale="90000"/>
          </a:bodyPr>
          <a:lstStyle/>
          <a:p>
            <a:r>
              <a:rPr lang="ru-RU" smtClean="0"/>
              <a:t>4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7" y="1320944"/>
            <a:ext cx="5708072" cy="27107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Обеспечьте удобное и хорошо освещенное рабочее место, где ребенок будет делать уроки, читать, рисовать, делать поделки и т. д. Очень важно, чтобы мебель подходила ребенку по росту.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475509"/>
            <a:ext cx="5374325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5455" y="429492"/>
            <a:ext cx="1080655" cy="905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7" y="1482291"/>
            <a:ext cx="5500256" cy="45582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 забывайте о том, что нарушения осанки возникают из-за недостатка движения! Прогулки, занятия туризмом, танцами и плаванием будут очень полезны. Да и от обычной физкультуры ребенок не должен отлынивать.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3" y="2576945"/>
            <a:ext cx="6492820" cy="41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0981" y="443345"/>
            <a:ext cx="1066800" cy="919163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8" y="1191491"/>
            <a:ext cx="5791201" cy="6211743"/>
          </a:xfrm>
        </p:spPr>
        <p:txBody>
          <a:bodyPr>
            <a:normAutofit fontScale="62500" lnSpcReduction="20000"/>
          </a:bodyPr>
          <a:lstStyle/>
          <a:p>
            <a:r>
              <a:rPr lang="ru-RU" sz="5100" dirty="0" smtClean="0"/>
              <a:t>Помните, что детям полезнее всего носить рюкзаки с жесткой (ортопедической) спинкой и широкими лямками. Рюкзак должен быть пригнан по размеру и не должен быть слишком тяжелым. Избегайте ношения сумок, особенно опасно длительное ношение тяжелых сумок в одной руке – это прямой путь к искривлению позвоночника в боковой плоскости - сколиозу.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08" y="1828799"/>
            <a:ext cx="5943601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23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429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Осанка – это понятие о привычном положении тела человека в пространстве. Она считается нормальной, если голова держится прямо, грудная клетка развёрнута, плечи находятся на одном уровне, живот подтянут, ноги разогнуты в коленных и тазобедренных суставах. При её ухудшении нарушается функция дыхания и кровообращения, затрудняется деятельность печени и кишечника, снижаются окислительные процессы, что ведёт к понижению физической и умственной работоспособности.  </vt:lpstr>
      <vt:lpstr>7 правил для правильной осанки</vt:lpstr>
      <vt:lpstr>1</vt:lpstr>
      <vt:lpstr>2</vt:lpstr>
      <vt:lpstr>3</vt:lpstr>
      <vt:lpstr>4</vt:lpstr>
      <vt:lpstr>5</vt:lpstr>
      <vt:lpstr>6</vt:lpstr>
      <vt:lpstr>7</vt:lpstr>
      <vt:lpstr>Подвижные игры, направленные на профилактику нарушений осанки.</vt:lpstr>
      <vt:lpstr>Ходим в «шляпах»</vt:lpstr>
      <vt:lpstr>«Весёлая ходьба» </vt:lpstr>
      <vt:lpstr> «Черепахи»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</cp:revision>
  <dcterms:created xsi:type="dcterms:W3CDTF">2020-04-14T11:10:42Z</dcterms:created>
  <dcterms:modified xsi:type="dcterms:W3CDTF">2020-04-14T12:29:12Z</dcterms:modified>
</cp:coreProperties>
</file>