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«Основные движения: повороты, перевороты, ходьба на носках, гимнастические упражнения»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869160"/>
            <a:ext cx="6984776" cy="144016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Выполнила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Елена Николаевна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10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Повороты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00138"/>
            <a:ext cx="8352928" cy="5497214"/>
          </a:xfrm>
        </p:spPr>
      </p:pic>
    </p:spTree>
    <p:extLst>
      <p:ext uri="{BB962C8B-B14F-4D97-AF65-F5344CB8AC3E}">
        <p14:creationId xmlns:p14="http://schemas.microsoft.com/office/powerpoint/2010/main" xmlns="" val="247918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Повороты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00138"/>
            <a:ext cx="8424936" cy="5497214"/>
          </a:xfrm>
        </p:spPr>
      </p:pic>
    </p:spTree>
    <p:extLst>
      <p:ext uri="{BB962C8B-B14F-4D97-AF65-F5344CB8AC3E}">
        <p14:creationId xmlns:p14="http://schemas.microsoft.com/office/powerpoint/2010/main" xmlns="" val="90962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Повороты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00138"/>
            <a:ext cx="8496944" cy="5497214"/>
          </a:xfrm>
        </p:spPr>
      </p:pic>
    </p:spTree>
    <p:extLst>
      <p:ext uri="{BB962C8B-B14F-4D97-AF65-F5344CB8AC3E}">
        <p14:creationId xmlns:p14="http://schemas.microsoft.com/office/powerpoint/2010/main" xmlns="" val="121868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Повороты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00138"/>
            <a:ext cx="8352928" cy="5497214"/>
          </a:xfrm>
        </p:spPr>
      </p:pic>
    </p:spTree>
    <p:extLst>
      <p:ext uri="{BB962C8B-B14F-4D97-AF65-F5344CB8AC3E}">
        <p14:creationId xmlns:p14="http://schemas.microsoft.com/office/powerpoint/2010/main" xmlns="" val="410150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Перевороты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0" dirty="0" smtClean="0">
                <a:solidFill>
                  <a:srgbClr val="1D1D1B"/>
                </a:solidFill>
                <a:effectLst/>
                <a:latin typeface="robotobold"/>
              </a:rPr>
              <a:t>Переворот</a:t>
            </a:r>
            <a:r>
              <a:rPr lang="ru-RU" sz="2400" b="0" i="0" dirty="0" smtClean="0">
                <a:solidFill>
                  <a:srgbClr val="1D1D1B"/>
                </a:solidFill>
                <a:effectLst/>
                <a:latin typeface="robotoregular"/>
              </a:rPr>
              <a:t> – вращательное движение тела с полным переворачиванием и промежуточной опорой.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026" name="Picture 2" descr="C:\Users\Extensa\Desktop\презентация\cce86dd96f2a566c5af312e89c8e427a--movement-preschool-movement-activit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63367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215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Перевороты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00138"/>
            <a:ext cx="8352928" cy="5497214"/>
          </a:xfrm>
        </p:spPr>
      </p:pic>
    </p:spTree>
    <p:extLst>
      <p:ext uri="{BB962C8B-B14F-4D97-AF65-F5344CB8AC3E}">
        <p14:creationId xmlns:p14="http://schemas.microsoft.com/office/powerpoint/2010/main" xmlns="" val="71443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Перевороты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00138"/>
            <a:ext cx="8496944" cy="5497214"/>
          </a:xfrm>
        </p:spPr>
      </p:pic>
    </p:spTree>
    <p:extLst>
      <p:ext uri="{BB962C8B-B14F-4D97-AF65-F5344CB8AC3E}">
        <p14:creationId xmlns:p14="http://schemas.microsoft.com/office/powerpoint/2010/main" xmlns="" val="242567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Гимнастические упражнения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физическое развитие очень важно для детей. А гимнастические упражнения, направленные не только на </a:t>
            </a:r>
            <a:r>
              <a:rPr lang="ru-RU" sz="20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физподготовку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но и на мелкую моторику, становление вестибулярного и речевого аппарата сильно помогают в этом. Заниматься необходимо в комплексе, чтобы вырастить здоровую и выносливую личность, как физически, так и эмоционально.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Extensa\Desktop\презентация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5040560" cy="32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66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Гимнастические упражнения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00138"/>
            <a:ext cx="8424936" cy="5497214"/>
          </a:xfrm>
        </p:spPr>
      </p:pic>
    </p:spTree>
    <p:extLst>
      <p:ext uri="{BB962C8B-B14F-4D97-AF65-F5344CB8AC3E}">
        <p14:creationId xmlns:p14="http://schemas.microsoft.com/office/powerpoint/2010/main" xmlns="" val="22413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Гимнастические упражнения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10382"/>
            <a:ext cx="8424936" cy="5114961"/>
          </a:xfrm>
        </p:spPr>
      </p:pic>
    </p:spTree>
    <p:extLst>
      <p:ext uri="{BB962C8B-B14F-4D97-AF65-F5344CB8AC3E}">
        <p14:creationId xmlns:p14="http://schemas.microsoft.com/office/powerpoint/2010/main" xmlns="" val="141967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движения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ДВИЖЕНИЯ — это жизненно необходимые для ребенка движения, которыми он пользуется : ползание, лазание, бросание, метание, ходьба, бег, прыжки. Сопровождая ребенка с раннего детства, основные движения естественны и содействуют оздоровлению организма, а также всестороннему совершенствованию его личности. Основные движения укрепляют все группы мышц, связки, суставы, сердечно-сосудистую, дыхательную, нервную системы, внутренние органы, способствуют развитию физических качеств.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25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Гимнастические упражнения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13433"/>
            <a:ext cx="8280920" cy="5183919"/>
          </a:xfrm>
        </p:spPr>
      </p:pic>
    </p:spTree>
    <p:extLst>
      <p:ext uri="{BB962C8B-B14F-4D97-AF65-F5344CB8AC3E}">
        <p14:creationId xmlns:p14="http://schemas.microsoft.com/office/powerpoint/2010/main" xmlns="" val="230535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Гимнастические упражнения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39535"/>
            <a:ext cx="8280920" cy="5285809"/>
          </a:xfrm>
        </p:spPr>
      </p:pic>
    </p:spTree>
    <p:extLst>
      <p:ext uri="{BB962C8B-B14F-4D97-AF65-F5344CB8AC3E}">
        <p14:creationId xmlns:p14="http://schemas.microsoft.com/office/powerpoint/2010/main" xmlns="" val="42913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332656"/>
            <a:ext cx="8208913" cy="6120680"/>
          </a:xfrm>
        </p:spPr>
      </p:pic>
    </p:spTree>
    <p:extLst>
      <p:ext uri="{BB962C8B-B14F-4D97-AF65-F5344CB8AC3E}">
        <p14:creationId xmlns:p14="http://schemas.microsoft.com/office/powerpoint/2010/main" xmlns="" val="2522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</a:t>
            </a:r>
            <a:r>
              <a:rPr lang="ru-RU" dirty="0" smtClean="0"/>
              <a:t>одьба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520940" cy="357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Ходьба 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основной, естественный способ передвижения человека, относящийся к типу циклических движений. Отличительной чертой циклических движений является их быстрая усвояемость и способность автоматизироваться. В целях совершенствования ходьбы, а также профилактики плоскостопия используется ряд специальных упражнений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028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Ходьба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00138"/>
            <a:ext cx="8496944" cy="5425206"/>
          </a:xfrm>
        </p:spPr>
      </p:pic>
    </p:spTree>
    <p:extLst>
      <p:ext uri="{BB962C8B-B14F-4D97-AF65-F5344CB8AC3E}">
        <p14:creationId xmlns:p14="http://schemas.microsoft.com/office/powerpoint/2010/main" xmlns="" val="387912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Ходьба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00138"/>
            <a:ext cx="8352928" cy="5425206"/>
          </a:xfrm>
        </p:spPr>
      </p:pic>
    </p:spTree>
    <p:extLst>
      <p:ext uri="{BB962C8B-B14F-4D97-AF65-F5344CB8AC3E}">
        <p14:creationId xmlns:p14="http://schemas.microsoft.com/office/powerpoint/2010/main" xmlns="" val="260788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Ходьба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00138"/>
            <a:ext cx="8424936" cy="5425206"/>
          </a:xfrm>
        </p:spPr>
      </p:pic>
    </p:spTree>
    <p:extLst>
      <p:ext uri="{BB962C8B-B14F-4D97-AF65-F5344CB8AC3E}">
        <p14:creationId xmlns:p14="http://schemas.microsoft.com/office/powerpoint/2010/main" xmlns="" val="47925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Ходьба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00138"/>
            <a:ext cx="8424936" cy="5497214"/>
          </a:xfrm>
        </p:spPr>
      </p:pic>
    </p:spTree>
    <p:extLst>
      <p:ext uri="{BB962C8B-B14F-4D97-AF65-F5344CB8AC3E}">
        <p14:creationId xmlns:p14="http://schemas.microsoft.com/office/powerpoint/2010/main" xmlns="" val="272475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Ходьба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00138"/>
            <a:ext cx="8424936" cy="5497214"/>
          </a:xfrm>
        </p:spPr>
      </p:pic>
    </p:spTree>
    <p:extLst>
      <p:ext uri="{BB962C8B-B14F-4D97-AF65-F5344CB8AC3E}">
        <p14:creationId xmlns:p14="http://schemas.microsoft.com/office/powerpoint/2010/main" xmlns="" val="181761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Ходьба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00138"/>
            <a:ext cx="8568952" cy="5497214"/>
          </a:xfrm>
        </p:spPr>
      </p:pic>
    </p:spTree>
    <p:extLst>
      <p:ext uri="{BB962C8B-B14F-4D97-AF65-F5344CB8AC3E}">
        <p14:creationId xmlns:p14="http://schemas.microsoft.com/office/powerpoint/2010/main" xmlns="" val="112867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92</TotalTime>
  <Words>176</Words>
  <Application>Microsoft Office PowerPoint</Application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Углы</vt:lpstr>
      <vt:lpstr>«Основные движения: повороты, перевороты, ходьба на носках, гимнастические упражнения»</vt:lpstr>
      <vt:lpstr>Основные движения</vt:lpstr>
      <vt:lpstr>Ходьба</vt:lpstr>
      <vt:lpstr>Ходьба</vt:lpstr>
      <vt:lpstr>Ходьба</vt:lpstr>
      <vt:lpstr>Ходьба</vt:lpstr>
      <vt:lpstr>Ходьба</vt:lpstr>
      <vt:lpstr>Ходьба</vt:lpstr>
      <vt:lpstr>Ходьба</vt:lpstr>
      <vt:lpstr>Повороты</vt:lpstr>
      <vt:lpstr>Повороты</vt:lpstr>
      <vt:lpstr>Повороты</vt:lpstr>
      <vt:lpstr>Повороты</vt:lpstr>
      <vt:lpstr>Перевороты</vt:lpstr>
      <vt:lpstr>Перевороты</vt:lpstr>
      <vt:lpstr>Перевороты</vt:lpstr>
      <vt:lpstr>Гимнастические упражнения</vt:lpstr>
      <vt:lpstr>Гимнастические упражнения</vt:lpstr>
      <vt:lpstr>Гимнастические упражнения</vt:lpstr>
      <vt:lpstr>Гимнастические упражнения</vt:lpstr>
      <vt:lpstr>Гимнастические упражнения</vt:lpstr>
      <vt:lpstr>Слайд 22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«Основные движения: повороты, перевороты, ходьба на носках, гимнастические упражнения»</dc:title>
  <dc:creator>Extensa</dc:creator>
  <cp:lastModifiedBy>Алексей Смирнов</cp:lastModifiedBy>
  <cp:revision>9</cp:revision>
  <dcterms:created xsi:type="dcterms:W3CDTF">2020-04-21T10:20:58Z</dcterms:created>
  <dcterms:modified xsi:type="dcterms:W3CDTF">2020-07-02T15:21:19Z</dcterms:modified>
</cp:coreProperties>
</file>