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9" r:id="rId3"/>
    <p:sldId id="278" r:id="rId4"/>
    <p:sldId id="258" r:id="rId5"/>
    <p:sldId id="275" r:id="rId6"/>
    <p:sldId id="281" r:id="rId7"/>
    <p:sldId id="277" r:id="rId8"/>
    <p:sldId id="279" r:id="rId9"/>
    <p:sldId id="273" r:id="rId10"/>
    <p:sldId id="276" r:id="rId11"/>
    <p:sldId id="274" r:id="rId12"/>
    <p:sldId id="282" r:id="rId13"/>
    <p:sldId id="283" r:id="rId14"/>
    <p:sldId id="284" r:id="rId15"/>
    <p:sldId id="285" r:id="rId16"/>
    <p:sldId id="286" r:id="rId17"/>
    <p:sldId id="263" r:id="rId18"/>
    <p:sldId id="269" r:id="rId19"/>
    <p:sldId id="28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594766"/>
            <a:ext cx="9001156" cy="53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723672" rIns="469752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rgbClr val="1736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rgbClr val="1736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Отработка навыков показа упражнений на гимнастической лестнице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1736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1736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1736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17365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</a:t>
            </a:r>
            <a:r>
              <a:rPr kumimoji="0" lang="ru-RU" sz="2000" b="1" i="1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Смирнова Е.Н.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52"/>
            <a:ext cx="714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</a:t>
            </a:r>
            <a:endParaRPr lang="ru-RU" sz="105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«Юрюзанский технологический техникум»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8686" y="1268760"/>
            <a:ext cx="5766627" cy="46770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42852"/>
            <a:ext cx="8748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 charset="-52"/>
              </a:rPr>
              <a:t>Также существуют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 charset="-52"/>
              </a:rPr>
              <a:t>разновидности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 charset="-52"/>
              </a:rPr>
              <a:t> лестниц сдвоенных, облегченных, с соединительными крепежами для наращивания длины или составления крест-накрест.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0217"/>
            <a:ext cx="8316416" cy="15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 charset="-52"/>
              </a:rPr>
              <a:t>Плоская Лестница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 charset="-52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 charset="-52"/>
              </a:rPr>
              <a:t>С перекладинами, которые абсолютно плоские по отношению к земле. В этой лестнице, как правило, регулируемые перекладины, поэтому тренер может менять их положение от 37 до 50 см. Но такие лестницы имеют меньшее количество перекладин на общую длину.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Надя\Desktop\Новая папка\DSCN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31" y="1785926"/>
            <a:ext cx="8748769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6858000" cy="29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</a:rPr>
              <a:t>На втором этапе</a:t>
            </a:r>
            <a:r>
              <a:rPr lang="ru-RU" sz="1400" dirty="0" smtClean="0">
                <a:solidFill>
                  <a:srgbClr val="FFFF00"/>
                </a:solidFill>
              </a:rPr>
              <a:t> </a:t>
            </a:r>
            <a:r>
              <a:rPr lang="ru-RU" sz="1400" i="1" dirty="0" smtClean="0">
                <a:solidFill>
                  <a:srgbClr val="FFFF00"/>
                </a:solidFill>
              </a:rPr>
              <a:t>совершенствуем технику</a:t>
            </a:r>
            <a:r>
              <a:rPr lang="ru-RU" sz="1400" dirty="0" smtClean="0">
                <a:solidFill>
                  <a:srgbClr val="FFFF00"/>
                </a:solidFill>
              </a:rPr>
              <a:t> выполнения движений, постепенно усложняя и наращивая темп.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</a:rPr>
              <a:t>На третьем этапе</a:t>
            </a:r>
            <a:r>
              <a:rPr lang="ru-RU" sz="1400" dirty="0" smtClean="0">
                <a:solidFill>
                  <a:srgbClr val="FFFF00"/>
                </a:solidFill>
              </a:rPr>
              <a:t>  используем знакомые движения в самостоятельной и совместной деятельности.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В детском саду можно использовать лестницу, как для разминок (утренняя гимнастика, вводная часть ОД), так и для развития основных видов движений.  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На занятиях по физической культуре «скоростную (координационную) лестницу» можно применять начиная с младшей группы для формирование основных двигательных умений и навыков.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33794" name="Picture 2" descr="http://mdou-detsad7.minobr63.ru/wp-content/uploads/2019/12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723" y="3214686"/>
            <a:ext cx="492372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В подготовительной к школе группе добавляются упражнения на развитие координации. ( составлены комплексы упражнений на координационной лестнице, направленные на формирование четырех основных навыков: приставные шаги, бег, прыжки.)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http://mdou-detsad7.minobr63.ru/wp-content/uploads/2019/12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267200" cy="2847976"/>
          </a:xfrm>
          <a:prstGeom prst="rect">
            <a:avLst/>
          </a:prstGeom>
          <a:noFill/>
        </p:spPr>
      </p:pic>
      <p:pic>
        <p:nvPicPr>
          <p:cNvPr id="48132" name="Picture 4" descr="http://mdou-detsad7.minobr63.ru/wp-content/uploads/2019/12/IMG_243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267200" cy="3200401"/>
          </a:xfrm>
          <a:prstGeom prst="rect">
            <a:avLst/>
          </a:prstGeom>
          <a:noFill/>
        </p:spPr>
      </p:pic>
      <p:pic>
        <p:nvPicPr>
          <p:cNvPr id="48134" name="Picture 6" descr="http://mdou-detsad7.minobr63.ru/wp-content/uploads/2019/12/IMG_2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2486" y="3071811"/>
            <a:ext cx="3905276" cy="2928958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643834" y="6572272"/>
            <a:ext cx="1500166" cy="285728"/>
          </a:xfrm>
        </p:spPr>
        <p:txBody>
          <a:bodyPr>
            <a:normAutofit/>
          </a:bodyPr>
          <a:lstStyle/>
          <a:p>
            <a:r>
              <a:rPr lang="ru-RU" sz="1200" dirty="0" err="1" smtClean="0">
                <a:solidFill>
                  <a:srgbClr val="FFFF00"/>
                </a:solidFill>
              </a:rPr>
              <a:t>Русакова</a:t>
            </a:r>
            <a:r>
              <a:rPr lang="ru-RU" sz="1200" dirty="0" smtClean="0">
                <a:solidFill>
                  <a:srgbClr val="FFFF00"/>
                </a:solidFill>
              </a:rPr>
              <a:t> А.Я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928670"/>
            <a:ext cx="84296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1. Необходимо начинать с </a:t>
            </a:r>
            <a:r>
              <a:rPr lang="ru-RU" sz="1400" i="1" dirty="0" smtClean="0">
                <a:solidFill>
                  <a:srgbClr val="FFFF00"/>
                </a:solidFill>
              </a:rPr>
              <a:t>Разминки.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Прежде чем начать выполнять упражнения, начинаем с разминки с целью разогрева мышц. Это упражнения на растяжку мышц. Наклоны, выпады вперёд, в сторону, повороты.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Детям с ОВЗ просто необходимы подвижные игры, которые развивают координацию движения, вестибулярный аппарат и др.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Предлагаем подвижную игру </a:t>
            </a:r>
            <a:r>
              <a:rPr lang="ru-RU" sz="1400" b="1" dirty="0" smtClean="0">
                <a:solidFill>
                  <a:srgbClr val="FFFF00"/>
                </a:solidFill>
              </a:rPr>
              <a:t> «Шагаем по дорожке».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/>
            <a:r>
              <a:rPr lang="ru-RU" sz="1400" i="1" dirty="0" smtClean="0">
                <a:solidFill>
                  <a:srgbClr val="FFFF00"/>
                </a:solidFill>
              </a:rPr>
              <a:t>Движения выполняются согласно тексту. Можно выполнять в разном темпе, выполнять с разных исходных положений (правым и левым боком, в прыжке)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Мы шагаем по дорожке,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Укрепляем наши ножки!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Слушаем внимательно,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Делаем старательно!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Как услышишь слово нос, стой на месте ты всерьёз.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Ногу дружно подними, нос и ухо покажи!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Как услышишь слово кот, развернись </a:t>
            </a:r>
            <a:r>
              <a:rPr lang="ru-RU" sz="1400" b="1" dirty="0" smtClean="0">
                <a:solidFill>
                  <a:srgbClr val="FFFF00"/>
                </a:solidFill>
              </a:rPr>
              <a:t>наоборот</a:t>
            </a:r>
            <a:r>
              <a:rPr lang="ru-RU" sz="1400" dirty="0" smtClean="0">
                <a:solidFill>
                  <a:srgbClr val="FFFF00"/>
                </a:solidFill>
              </a:rPr>
              <a:t>,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Шагай дружно, не зевай, слова игры запоминай.</a:t>
            </a: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</a:rPr>
              <a:t>Игра «Регулировщик».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</a:rPr>
              <a:t>Задачи:</a:t>
            </a:r>
            <a:r>
              <a:rPr lang="ru-RU" sz="1400" dirty="0" smtClean="0">
                <a:solidFill>
                  <a:srgbClr val="FFFF00"/>
                </a:solidFill>
              </a:rPr>
              <a:t> закреплять навык выполнения движений в соответствии с сигналами «регулировщика», развивать внимание.</a:t>
            </a: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</a:rPr>
              <a:t>Ход игры.</a:t>
            </a:r>
            <a:r>
              <a:rPr lang="ru-RU" sz="1400" dirty="0" smtClean="0">
                <a:solidFill>
                  <a:srgbClr val="FFFF00"/>
                </a:solidFill>
              </a:rPr>
              <a:t> Во время ходьбы по «Лесенке» в колонне по одному воспитатель (он идет первым) меняет положение рук: в сторону, на пояс, вверх, за голову, за спину. Дети выполняют за ним все движения, кроме одного – руки на пояс.  Это движение – запрещенное.  Тот, кто ошибается, выходит из строя, становится в конце колонны и продолжает игру. Через некоторое время запрещенным движением объявляется другое</a:t>
            </a: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</a:rPr>
              <a:t>Используя упражнения в тренировочной деятельности, добавляются элементы вида спорта и, если есть, предмет. </a:t>
            </a:r>
            <a:r>
              <a:rPr lang="ru-RU" sz="1400" dirty="0" smtClean="0">
                <a:solidFill>
                  <a:srgbClr val="FFFF00"/>
                </a:solidFill>
              </a:rPr>
              <a:t>Активно используется скоростная лестница в игровых видах спорта, единоборствах. 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37901" y="6550223"/>
            <a:ext cx="120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</a:rPr>
              <a:t>Русакова</a:t>
            </a:r>
            <a:r>
              <a:rPr lang="ru-RU" sz="1400" dirty="0" smtClean="0">
                <a:solidFill>
                  <a:srgbClr val="FFFF00"/>
                </a:solidFill>
              </a:rPr>
              <a:t> А.Я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dou-detsad7.minobr63.ru/wp-content/uploads/2019/12/IMG_2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267200" cy="32004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714488"/>
            <a:ext cx="4572000" cy="490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Идёт приставным шагом бросает мяч в ячейку перед собой</a:t>
            </a:r>
          </a:p>
          <a:p>
            <a:pPr lvl="1"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Подбрасывает мяч</a:t>
            </a:r>
          </a:p>
          <a:p>
            <a:pPr lvl="1"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Катает мяч в ладонях.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Тоже можно выполнить с усложнением.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правым или левым боком, мяч перед собой.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На каждый шаг бросает мяч с правой и левой стороны.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Катает мяч в ладонях, идёт спиной вперёд, или может подбрасывать мяч вверх.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Выполнение упражнений, на этапе совершенствования можно выполнять под музыку. Музыкальное сопровождение увеличивает эмоциональность занятия, задает ритм и темп движениям.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Выполнить весёлое упражнение под детскую песенку Летка — </a:t>
            </a:r>
            <a:r>
              <a:rPr lang="ru-RU" sz="1400" dirty="0" err="1" smtClean="0">
                <a:solidFill>
                  <a:srgbClr val="FFFF00"/>
                </a:solidFill>
              </a:rPr>
              <a:t>енька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8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Продолжение предыдущего слайда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dou-detsad7.minobr63.ru/wp-content/uploads/2019/12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10024"/>
            <a:ext cx="4267200" cy="2847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7715304" cy="49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</a:rPr>
              <a:t>Координационную лестницу могут использовать воспитатели, специалисты образовательного учреждения.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Детям необходима поддержка инициативы и самостоятельности  в различных видах деятельности, в том числе и двигательной. Поэтому «Лесенка – </a:t>
            </a:r>
            <a:r>
              <a:rPr lang="ru-RU" sz="1400" dirty="0" err="1" smtClean="0">
                <a:solidFill>
                  <a:srgbClr val="FFFF00"/>
                </a:solidFill>
              </a:rPr>
              <a:t>чудесенка</a:t>
            </a:r>
            <a:r>
              <a:rPr lang="ru-RU" sz="1400" dirty="0" smtClean="0">
                <a:solidFill>
                  <a:srgbClr val="FFFF00"/>
                </a:solidFill>
              </a:rPr>
              <a:t>» должна находится в спортивном уголке, где каждый ребенка имеет возможность выбрать упражнение (по схеме), придумать свое, найти партнера для игры, научить другого тому, что умеет сам.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Комплекс игровых упражнений положительно влияет на формирование двигательных умений и навыков, способствует повышению уровня развития физических качеств: быстроты и координации движений у детей.  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</a:rPr>
              <a:t>Результативность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1. Укрепление осанки, улучшение физических качеств: координации, силы, общей выносливости, ловкости, гибкости, скорости, сочетания скорости и силы, равновесия.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2.Улучшение техники выполнения различных видов основных движений, оптимально возрастным нормам.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 3.Улучшение умственных способностей: внимания, быстроты реакции, памяти, воображения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061214"/>
            <a:ext cx="77048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развития скоростных и координационных способностей  у дошкольников необходимо искать новые средства повышающий интерес к занятиям по физической культуре. Координационная лестница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отличный тренажер, чтобы повысить ловкость и скорость передвижения ног, координацию движений, баланс, ритмичность, так необходимы в командных и игровых видах спорта. Применение лестницы позволяет заинтересовать больше количество занимающихся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8072494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Источники информации: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Школа мгновенной реакции, ловких движений, быстрых ног и сильных рук. Физическое развитие детей 4-11 лет/Алан Пирсон, Дэвид </a:t>
            </a:r>
            <a:r>
              <a:rPr lang="ru-RU" sz="1400" dirty="0" err="1" smtClean="0">
                <a:solidFill>
                  <a:srgbClr val="FFFF00"/>
                </a:solidFill>
              </a:rPr>
              <a:t>Хокинс</a:t>
            </a:r>
            <a:r>
              <a:rPr lang="ru-RU" sz="1400" dirty="0" smtClean="0">
                <a:solidFill>
                  <a:srgbClr val="FFFF00"/>
                </a:solidFill>
              </a:rPr>
              <a:t>; пер. с </a:t>
            </a:r>
            <a:r>
              <a:rPr lang="ru-RU" sz="1400" dirty="0" err="1" smtClean="0">
                <a:solidFill>
                  <a:srgbClr val="FFFF00"/>
                </a:solidFill>
              </a:rPr>
              <a:t>англ.Л.И.Заремской</a:t>
            </a:r>
            <a:r>
              <a:rPr lang="ru-RU" sz="1400" dirty="0" smtClean="0">
                <a:solidFill>
                  <a:srgbClr val="FFFF00"/>
                </a:solidFill>
              </a:rPr>
              <a:t>. – М.: </a:t>
            </a:r>
            <a:r>
              <a:rPr lang="ru-RU" sz="1400" dirty="0" err="1" smtClean="0">
                <a:solidFill>
                  <a:srgbClr val="FFFF00"/>
                </a:solidFill>
              </a:rPr>
              <a:t>АСТ:Астрель</a:t>
            </a:r>
            <a:r>
              <a:rPr lang="ru-RU" sz="1400" dirty="0" smtClean="0">
                <a:solidFill>
                  <a:srgbClr val="FFFF00"/>
                </a:solidFill>
              </a:rPr>
              <a:t>. 2011. – 320 с., </a:t>
            </a:r>
            <a:r>
              <a:rPr lang="ru-RU" sz="1400" dirty="0" err="1" smtClean="0">
                <a:solidFill>
                  <a:srgbClr val="FFFF00"/>
                </a:solidFill>
              </a:rPr>
              <a:t>илл</a:t>
            </a:r>
            <a:r>
              <a:rPr lang="ru-RU" sz="1400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Руководство к использованию скоростной лестницей, 2013. – 15 с., </a:t>
            </a:r>
            <a:r>
              <a:rPr lang="ru-RU" sz="1400" dirty="0" err="1" smtClean="0">
                <a:solidFill>
                  <a:srgbClr val="FFFF00"/>
                </a:solidFill>
              </a:rPr>
              <a:t>илл</a:t>
            </a:r>
            <a:r>
              <a:rPr lang="ru-RU" sz="1400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Развивать координационные способности. Лях В.И., Панфилова Н.В.// Дошкольное воспитание.-1991.-№7.-с. 16-19.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Координационные способности: диагностика и </a:t>
            </a:r>
            <a:r>
              <a:rPr lang="ru-RU" sz="1400" dirty="0" err="1" smtClean="0">
                <a:solidFill>
                  <a:srgbClr val="FFFF00"/>
                </a:solidFill>
              </a:rPr>
              <a:t>развитие.-Лях</a:t>
            </a:r>
            <a:r>
              <a:rPr lang="ru-RU" sz="1400" dirty="0" smtClean="0">
                <a:solidFill>
                  <a:srgbClr val="FFFF00"/>
                </a:solidFill>
              </a:rPr>
              <a:t> В.И.- М.:ТВТ Дивизион, 2006. — 290 с.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Развитие координации движения в детском саду и начальной школе. Патрикеев А.Ю.- 18ВК 978-5-4474-6146-1-Создано в интеллектуальной издательской системе </a:t>
            </a:r>
            <a:r>
              <a:rPr lang="ru-RU" sz="1400" dirty="0" err="1" smtClean="0">
                <a:solidFill>
                  <a:srgbClr val="FFFF00"/>
                </a:solidFill>
              </a:rPr>
              <a:t>Шдего</a:t>
            </a:r>
            <a:r>
              <a:rPr lang="ru-RU" sz="1400" dirty="0" smtClean="0">
                <a:solidFill>
                  <a:srgbClr val="FFFF00"/>
                </a:solidFill>
              </a:rPr>
              <a:t>, 2017.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0"/>
            <a:ext cx="8286776" cy="62150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57148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«Чтобы сделать ребёнка умным и рассудительным,  сделайте его крепким и здоровым.  Пусть он бегает, работает, действует – пусть он находится в движении» Ж.-Ж. Руссо.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84094" y="6286520"/>
            <a:ext cx="105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solidFill>
                  <a:srgbClr val="FFFF00"/>
                </a:solidFill>
              </a:rPr>
              <a:t>Русакова</a:t>
            </a:r>
            <a:r>
              <a:rPr lang="ru-RU" sz="1200" dirty="0" smtClean="0">
                <a:solidFill>
                  <a:srgbClr val="FFFF00"/>
                </a:solidFill>
              </a:rPr>
              <a:t> А.Я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4-044-Spasibo-za-vnimani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2143116"/>
            <a:ext cx="6286512" cy="4714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7643866" cy="39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настоящее время состояние здоровья подрастающего поколения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вызывает тревогу у специалистов: врачей, педагогов, психологов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 последнее время в силу ряда объективных причин 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увеличилось количество детей с ограниченными возможностями здоровья.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Это дети с 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ослабленным 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здоровьем, они быстро утомляются, устают, раздражаются и наоборот апатичны. На сегодняшний день у дошкольников с ограниченными возможностями здоровья выявлено достоверное отставание в уровне развития координационных, скоростно-силовых и скоростно-координационных способностей, гибкости, а так же нарушение мелкой и общей моторики. В условиях современного ДОО педагогическая деятельность по физическому развитию детей с ограниченными возможностями здоровья должна быть направлена не только на формирование двигательных качеств, навыков и умений, но и на исправление имеющихся недостатков.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Дошкольный возраст является периодом, когда происходит «пуск» механизмов развития всех физических качеств ребёнка (Н.В. Бубнов, 2001).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00042"/>
            <a:ext cx="51435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дошкольного возраста скоростных навыков, координации движений и ориентации в пространстве.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8001056" cy="449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ходьбе, прыжках и беге в разном темпе, с разной частотой работы ног в ограниченном пространстве.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совершать движение (ходьба, прыжки, бег) с изменением направления. 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физическим упражнениям.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Коррекционные 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соответствующего возрастным особенностям уровня развития основных движений, физических качеств (быстроты, точности, выносливости, равновесия, ловкости), ориентировки в пространстве, координации движений и др.);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коррекция здоровья и физического развития путем применения специальных средств и методов, способствующих повышению функциональных возможностей, укрепляющих опорно-двигательный аппарат, </a:t>
            </a:r>
            <a:r>
              <a:rPr lang="ru-RU" sz="12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дыхательную системы, развивающих и восстанавливающих зрение и зрительно-двигательную ориентировку;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преодоление недостатков, возникающих на фоне зрительной патологии при овладении движениями (скованности, малоподвижности, неуверенности, боязни пространства и др.);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и упражнение зрительных функций в процессе физического  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воспитания.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0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72132" y="2095509"/>
            <a:ext cx="3571868" cy="4762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7500990" cy="39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Целенаправленное и эффективное воздействие на совершенствование физических качеств именно в этом возрасте является мощным средством качественной и целостной подготовки будущего первоклассника. По данным 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Е.Н.Вавиловой, для развития скоростных качеств, следует использовать упражнения в быстром и медленном беге; развитие ловкости связано с развитием координации. Чем выше уровень развития физических качеств, тем выше точность, ритмичность, согласованность движений, тем успешнее двигательная деятельность ребенка.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 Именно поэтому необходимо развивать скоростные и координационные способности у дошкольников, искать новые средства, повышающие интерес к занятиям  по физической культуре, к игровым занятиям.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Передо педагогами стала проблема: найти интересные и эффективные формы работы. Одним из средств развития,  это использование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координационно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(скоростной) лестницы в физическом воспитании в ДО, мы её назвали «Лесенка —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чудесенка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dou-detsad7.minobr63.ru/wp-content/uploads/2019/12/IMG_2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214686"/>
            <a:ext cx="4857750" cy="36433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285728"/>
            <a:ext cx="75723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Рекомендация по работе на координационно-скоростной лестнице: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1. Обязательная разминка перед выполнением упражнений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 Соблюдение дистанции.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 Коррекция осанки.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4. Не заступать на планки лестницы.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5. Чёткое и правильное выполнение упражнений на скорость, не стоит торопиться (сначала нужно добиться хорошего выполнения, потом уже постепенно увеличивать скорость).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6.    Увеличение скорости выполнения упражнений возможно только при выполнении нескольких подходов.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Технологичность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       Как и во многих упражнениях на технику, здесь больше важна правильность выполнения, а не скорость выполнения. Сначала нужно учиться делать как надо, а потом учиться делать как надо и в то же время — быстро.  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072626" cy="52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i="1" dirty="0" smtClean="0">
                <a:solidFill>
                  <a:srgbClr val="FFFF00"/>
                </a:solidFill>
              </a:rPr>
              <a:t>Работа руками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При выполнении упражнений на скорость работа руками так же важна, как и работа ногами. Невозможно бежать, двигая ногами с одной скоростью, а руками — с другой. Скорость должна быть одинаковой, соответственно, руки нужно тренировать одновременно с ногами и желательно с необходимой амплитудой.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 </a:t>
            </a:r>
            <a:r>
              <a:rPr lang="ru-RU" sz="1400" i="1" dirty="0" smtClean="0">
                <a:solidFill>
                  <a:srgbClr val="FFFF00"/>
                </a:solidFill>
              </a:rPr>
              <a:t>Высота центра тяжести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Старайтесь делать эти упражнения не на прямых ногах, а на согнутых — так в игре вам будет проще применить полученные навыки.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При введении упражнений на координационной лестнице в занятие по физической культуре, необходимо соблюдать основные педагогические принципы обучения, </a:t>
            </a:r>
            <a:r>
              <a:rPr lang="ru-RU" sz="1400" b="1" dirty="0" smtClean="0">
                <a:solidFill>
                  <a:srgbClr val="FFFF00"/>
                </a:solidFill>
              </a:rPr>
              <a:t>начиная с медленных</a:t>
            </a:r>
            <a:r>
              <a:rPr lang="ru-RU" sz="1400" dirty="0" smtClean="0">
                <a:solidFill>
                  <a:srgbClr val="FFFF00"/>
                </a:solidFill>
              </a:rPr>
              <a:t> и контролируемых движений и постепенно </a:t>
            </a:r>
            <a:r>
              <a:rPr lang="ru-RU" sz="1400" b="1" dirty="0" smtClean="0">
                <a:solidFill>
                  <a:srgbClr val="FFFF00"/>
                </a:solidFill>
              </a:rPr>
              <a:t>переходя к быстрым</a:t>
            </a:r>
            <a:r>
              <a:rPr lang="ru-RU" sz="1400" dirty="0" smtClean="0">
                <a:solidFill>
                  <a:srgbClr val="FFFF00"/>
                </a:solidFill>
              </a:rPr>
              <a:t>, а также наращивая координационной сложности.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Для формирования соответствующих навыков </a:t>
            </a:r>
            <a:r>
              <a:rPr lang="ru-RU" sz="1400" b="1" dirty="0" smtClean="0">
                <a:solidFill>
                  <a:srgbClr val="FFFF00"/>
                </a:solidFill>
              </a:rPr>
              <a:t>необходимо выполнять упражнения несколько раз, </a:t>
            </a:r>
            <a:r>
              <a:rPr lang="ru-RU" sz="1400" dirty="0" smtClean="0">
                <a:solidFill>
                  <a:srgbClr val="FFFF00"/>
                </a:solidFill>
              </a:rPr>
              <a:t>некоторые из них со временем стоит </a:t>
            </a:r>
            <a:r>
              <a:rPr lang="ru-RU" sz="1400" b="1" dirty="0" smtClean="0">
                <a:solidFill>
                  <a:srgbClr val="FFFF00"/>
                </a:solidFill>
              </a:rPr>
              <a:t>усложнять за счет увеличения скорости и дозировки выполнения</a:t>
            </a:r>
            <a:r>
              <a:rPr lang="ru-RU" sz="1400" dirty="0" smtClean="0">
                <a:solidFill>
                  <a:srgbClr val="FFFF00"/>
                </a:solidFill>
              </a:rPr>
              <a:t>, включения в работу рук.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Процесс освоения каждого нового упражнения на лестнице проходит в 3 этапа. </a:t>
            </a:r>
            <a:r>
              <a:rPr lang="ru-RU" sz="1400" b="1" dirty="0" smtClean="0">
                <a:solidFill>
                  <a:srgbClr val="FFFF00"/>
                </a:solidFill>
              </a:rPr>
              <a:t>На первом этапе</a:t>
            </a:r>
            <a:r>
              <a:rPr lang="ru-RU" sz="1400" dirty="0" smtClean="0">
                <a:solidFill>
                  <a:srgbClr val="FFFF00"/>
                </a:solidFill>
              </a:rPr>
              <a:t> </a:t>
            </a:r>
            <a:r>
              <a:rPr lang="ru-RU" sz="1400" i="1" dirty="0" smtClean="0">
                <a:solidFill>
                  <a:srgbClr val="FFFF00"/>
                </a:solidFill>
              </a:rPr>
              <a:t>мы разучиваем упражнения</a:t>
            </a:r>
            <a:r>
              <a:rPr lang="ru-RU" sz="1400" dirty="0" smtClean="0">
                <a:solidFill>
                  <a:srgbClr val="FFFF00"/>
                </a:solidFill>
              </a:rPr>
              <a:t> с пояснениями всех элементов. Особое внимание на данном этапе я уделяю не скорости, а правильности выполнения движений.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6500834"/>
            <a:ext cx="1428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>
                <a:solidFill>
                  <a:srgbClr val="FFFF00"/>
                </a:solidFill>
              </a:rPr>
              <a:t>Русакова</a:t>
            </a:r>
            <a:r>
              <a:rPr lang="ru-RU" sz="1100" dirty="0" smtClean="0">
                <a:solidFill>
                  <a:srgbClr val="FFFF00"/>
                </a:solidFill>
              </a:rPr>
              <a:t> А.Я</a:t>
            </a:r>
            <a:endParaRPr lang="ru-RU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2.jpe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894826" y="2928934"/>
            <a:ext cx="5249174" cy="37364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6429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FF00"/>
                </a:solidFill>
              </a:rPr>
              <a:t>Что же такое  координационная лестница — это отличный тренажер, чтобы повысить скорость и ловкость передвижения ног, координацию движения, баланс, ритмичность, так необходимых в разных видах спорта, особенно игровых, командных, где от игрока требуется особая реакция, быстрая смена направлений движения.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7200"/>
            <a:ext cx="3200400" cy="2430463"/>
          </a:xfrm>
          <a:prstGeom prst="rect">
            <a:avLst/>
          </a:prstGeom>
          <a:noFill/>
        </p:spPr>
      </p:pic>
      <p:pic>
        <p:nvPicPr>
          <p:cNvPr id="4097" name="Рисунок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764704"/>
            <a:ext cx="3108325" cy="23018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887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10800000" flipV="1">
            <a:off x="152762" y="3841290"/>
            <a:ext cx="803231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/>
              </a:rPr>
              <a:t>Традиционная Лестница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angal" pitchFamily="18" charset="0"/>
                <a:ea typeface="Microsoft YaHei" pitchFamily="34" charset="-122"/>
                <a:cs typeface="Century Schoolbook"/>
              </a:rPr>
              <a:t>оснащена перекладинами, которые прикреплены как ребра жесткости к стропе через 37-40 см друг от друга. Ее характерной чертой является плоский низ и закругленный верх, или полностью круглая перекладина. Очень важно, чтобы спортсмены не вставали на пол на перекладины в процессе использования лестницы, и закругленный верх напоминает спортсменам, что их ступни должны находится в подвешенном состоянии, и пружинить от квадрата к квадрату.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766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Алексей Смирнов</cp:lastModifiedBy>
  <cp:revision>22</cp:revision>
  <dcterms:created xsi:type="dcterms:W3CDTF">2019-08-20T12:18:30Z</dcterms:created>
  <dcterms:modified xsi:type="dcterms:W3CDTF">2020-07-02T15:35:14Z</dcterms:modified>
</cp:coreProperties>
</file>