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5E2F-A527-4671-AB40-026DBD78901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EDE-F7DA-4181-A883-E213CFDCE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91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5E2F-A527-4671-AB40-026DBD78901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EDE-F7DA-4181-A883-E213CFDCE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50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5E2F-A527-4671-AB40-026DBD78901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EDE-F7DA-4181-A883-E213CFDCE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89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5E2F-A527-4671-AB40-026DBD78901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EDE-F7DA-4181-A883-E213CFDCE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31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5E2F-A527-4671-AB40-026DBD78901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EDE-F7DA-4181-A883-E213CFDCE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04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5E2F-A527-4671-AB40-026DBD78901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EDE-F7DA-4181-A883-E213CFDCE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50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5E2F-A527-4671-AB40-026DBD78901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EDE-F7DA-4181-A883-E213CFDCE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69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5E2F-A527-4671-AB40-026DBD78901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EDE-F7DA-4181-A883-E213CFDCE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50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5E2F-A527-4671-AB40-026DBD78901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EDE-F7DA-4181-A883-E213CFDCE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0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5E2F-A527-4671-AB40-026DBD78901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EDE-F7DA-4181-A883-E213CFDCE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87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5E2F-A527-4671-AB40-026DBD78901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BEDE-F7DA-4181-A883-E213CFDCE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61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25E2F-A527-4671-AB40-026DBD78901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BEDE-F7DA-4181-A883-E213CFDCE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55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618" y="277091"/>
            <a:ext cx="9393382" cy="180109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>
                  <a:solidFill>
                    <a:srgbClr val="FFFF00"/>
                  </a:solidFill>
                </a:ln>
              </a:rPr>
              <a:t>Презентация </a:t>
            </a:r>
            <a:br>
              <a:rPr lang="ru-RU" sz="4000" dirty="0" smtClean="0">
                <a:ln>
                  <a:solidFill>
                    <a:srgbClr val="FFFF00"/>
                  </a:solidFill>
                </a:ln>
              </a:rPr>
            </a:br>
            <a:r>
              <a:rPr lang="ru-RU" sz="4000" dirty="0" smtClean="0">
                <a:ln>
                  <a:solidFill>
                    <a:srgbClr val="FFFF00"/>
                  </a:solidFill>
                </a:ln>
              </a:rPr>
              <a:t>на тему: «Отработка навыков показа упражнений на гимнастической скамье».</a:t>
            </a:r>
            <a:endParaRPr lang="ru-RU" sz="4000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347" y="2272145"/>
            <a:ext cx="6453183" cy="45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2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7420" y="0"/>
            <a:ext cx="7453744" cy="4488873"/>
          </a:xfrm>
        </p:spPr>
        <p:txBody>
          <a:bodyPr>
            <a:normAutofit fontScale="90000"/>
          </a:bodyPr>
          <a:lstStyle/>
          <a:p>
            <a:pPr indent="449580" algn="r"/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Общеразвивающие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упражнения с использованием гимнастической скамейки давно и широко используются в физическом воспитании, лечебной физкультуре и спорте.</a:t>
            </a:r>
            <a:r>
              <a:rPr lang="ru-RU" sz="27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  Использование упражнений с гимнастической скамейкой способствует развитию организма, воспитанию смелости, организованности занимающихся, развивают физические способности. Эти упражнения помогают формированию прикладных навыков, которые могут быть с успехом использованы в экстремальных ситуациях.</a:t>
            </a:r>
            <a:r>
              <a:rPr lang="ru-RU" sz="48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4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27420" y="3687909"/>
            <a:ext cx="7426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Представленный комплекс упражнений на гимнастической скамейке ориентирован на реализацию современных педагогических технологий развивающего и дифференцированного обучения и направлен на развитие у занимающихся силы, выносливости и координации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движений.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258" y="3248025"/>
            <a:ext cx="4613998" cy="3512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259" y="96983"/>
            <a:ext cx="4613998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95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1998" y="501364"/>
            <a:ext cx="95734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Гимнастическая скамейка </a:t>
            </a:r>
            <a:r>
              <a:rPr lang="ru-RU" sz="2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>- это спортивный снаряд. Используется для выполнения общеразвивающих и реабилитационных упражнений в детских садах, школах, спортивных залах, фитнес-клубах. Состоит из двух досок, верхней и нижней, которые соединены между собой опорами.</a:t>
            </a:r>
            <a:endParaRPr lang="ru-RU" sz="2400" dirty="0"/>
          </a:p>
        </p:txBody>
      </p:sp>
      <p:pic>
        <p:nvPicPr>
          <p:cNvPr id="1038" name="Picture 14" descr="skameika-gimnastichwskaya-640-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945" y="2571750"/>
            <a:ext cx="7550728" cy="40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77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8799"/>
            <a:ext cx="9144000" cy="2387600"/>
          </a:xfrm>
        </p:spPr>
        <p:txBody>
          <a:bodyPr>
            <a:noAutofit/>
          </a:bodyPr>
          <a:lstStyle/>
          <a:p>
            <a:r>
              <a:rPr lang="ru-RU" sz="24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>На скамье занимаются индивидуально или группой. В большинстве случаев упражнения направлены на укрепление мышц — ног, рук, пресса, спины. Гимнастическую скамью применяют для занятий, направленных на поддержание осанки и улучшения координации. Упражнения на ней просты для выполнения и подходят даже для детей дошкольного возраста.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18" y="2706399"/>
            <a:ext cx="5541621" cy="4040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6295" y="2706399"/>
            <a:ext cx="5431414" cy="40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19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745" y="166255"/>
            <a:ext cx="11374582" cy="5832763"/>
          </a:xfrm>
        </p:spPr>
        <p:txBody>
          <a:bodyPr>
            <a:normAutofit/>
          </a:bodyPr>
          <a:lstStyle/>
          <a:p>
            <a:pPr algn="l"/>
            <a:r>
              <a:rPr lang="ru-RU" sz="27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Среди популярных общеразвивающих упражнений можно выделить:</a:t>
            </a:r>
            <a: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  <a:t/>
            </a:r>
            <a:b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</a:br>
            <a: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  <a:t/>
            </a:r>
            <a:b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</a:br>
            <a: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  <a:t>-</a:t>
            </a:r>
            <a: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>ходьба по скамейке — прямо, боком, на носках;</a:t>
            </a:r>
            <a:b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</a:br>
            <a: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</a:br>
            <a: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>-отжимания и приседания с опорой на скамейку;</a:t>
            </a:r>
            <a:b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</a:br>
            <a: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</a:br>
            <a: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>-перепрыгивание через скамейку;</a:t>
            </a:r>
            <a:b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</a:br>
            <a: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</a:br>
            <a: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>-наклоны из положения сидя в стороны и вперед;</a:t>
            </a:r>
            <a:b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</a:br>
            <a: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</a:br>
            <a:r>
              <a:rPr lang="ru-RU" sz="2700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>-подъем туловища из положения сидя или лежа (упражнение на пресс).</a:t>
            </a:r>
            <a:r>
              <a:rPr lang="ru-RU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605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509" y="457345"/>
            <a:ext cx="9144000" cy="581746"/>
          </a:xfrm>
        </p:spPr>
        <p:txBody>
          <a:bodyPr/>
          <a:lstStyle/>
          <a:p>
            <a: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  <a:t>Ходьба </a:t>
            </a:r>
            <a:r>
              <a:rPr lang="ru-RU" sz="2700" dirty="0">
                <a:solidFill>
                  <a:srgbClr val="4A4A4A"/>
                </a:solidFill>
                <a:latin typeface="Arial" panose="020B0604020202020204" pitchFamily="34" charset="0"/>
              </a:rPr>
              <a:t>по скамейке — прямо, боком, на </a:t>
            </a:r>
            <a: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  <a:t>носках.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645" y="1413164"/>
            <a:ext cx="6191250" cy="350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08" y="1143000"/>
            <a:ext cx="4203123" cy="5604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77895" y="1946564"/>
            <a:ext cx="1030432" cy="35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165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36" y="360363"/>
            <a:ext cx="10044546" cy="526328"/>
          </a:xfrm>
        </p:spPr>
        <p:txBody>
          <a:bodyPr/>
          <a:lstStyle/>
          <a:p>
            <a: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  <a:t>Отжимания </a:t>
            </a:r>
            <a:r>
              <a:rPr lang="ru-RU" sz="2700" dirty="0">
                <a:solidFill>
                  <a:srgbClr val="4A4A4A"/>
                </a:solidFill>
                <a:latin typeface="Arial" panose="020B0604020202020204" pitchFamily="34" charset="0"/>
              </a:rPr>
              <a:t>и приседания с опорой на </a:t>
            </a:r>
            <a: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  <a:t>скамейку.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927" y="1260764"/>
            <a:ext cx="10113818" cy="47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82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2836" y="471199"/>
            <a:ext cx="6206836" cy="526328"/>
          </a:xfrm>
        </p:spPr>
        <p:txBody>
          <a:bodyPr/>
          <a:lstStyle/>
          <a:p>
            <a: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  <a:t>Перепрыгивание </a:t>
            </a:r>
            <a:r>
              <a:rPr lang="ru-RU" sz="2700" dirty="0">
                <a:solidFill>
                  <a:srgbClr val="4A4A4A"/>
                </a:solidFill>
                <a:latin typeface="Arial" panose="020B0604020202020204" pitchFamily="34" charset="0"/>
              </a:rPr>
              <a:t>через </a:t>
            </a:r>
            <a: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  <a:t>скамейку.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289" y="1124815"/>
            <a:ext cx="7633857" cy="54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61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218" y="291091"/>
            <a:ext cx="9144000" cy="678728"/>
          </a:xfrm>
        </p:spPr>
        <p:txBody>
          <a:bodyPr/>
          <a:lstStyle/>
          <a:p>
            <a: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  <a:t>Наклоны </a:t>
            </a:r>
            <a:r>
              <a:rPr lang="ru-RU" sz="2700" dirty="0">
                <a:solidFill>
                  <a:srgbClr val="4A4A4A"/>
                </a:solidFill>
                <a:latin typeface="Arial" panose="020B0604020202020204" pitchFamily="34" charset="0"/>
              </a:rPr>
              <a:t>из положения сидя в стороны и </a:t>
            </a:r>
            <a: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  <a:t>вперед.</a:t>
            </a:r>
            <a:endParaRPr lang="ru-RU" dirty="0"/>
          </a:p>
        </p:txBody>
      </p:sp>
      <p:pic>
        <p:nvPicPr>
          <p:cNvPr id="2052" name="Picture 4" descr="Комплекс утренней гимнастики в старшей групп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18" y="969819"/>
            <a:ext cx="10947804" cy="51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93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727" y="263382"/>
            <a:ext cx="10418618" cy="67872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4A4A4A"/>
                </a:solidFill>
                <a:latin typeface="Arial" panose="020B0604020202020204" pitchFamily="34" charset="0"/>
              </a:rPr>
              <a:t>Подъем </a:t>
            </a:r>
            <a:r>
              <a:rPr lang="ru-RU" sz="2700" dirty="0">
                <a:solidFill>
                  <a:srgbClr val="4A4A4A"/>
                </a:solidFill>
                <a:latin typeface="Arial" panose="020B0604020202020204" pitchFamily="34" charset="0"/>
              </a:rPr>
              <a:t>туловища из положения сидя или лежа (упражнение на пресс).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225" y="1648257"/>
            <a:ext cx="8109984" cy="4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430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165</Words>
  <Application>Microsoft Office PowerPoint</Application>
  <PresentationFormat>Произвольный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 на тему: «Отработка навыков показа упражнений на гимнастической скамье».</vt:lpstr>
      <vt:lpstr>Слайд 2</vt:lpstr>
      <vt:lpstr>На скамье занимаются индивидуально или группой. В большинстве случаев упражнения направлены на укрепление мышц — ног, рук, пресса, спины. Гимнастическую скамью применяют для занятий, направленных на поддержание осанки и улучшения координации. Упражнения на ней просты для выполнения и подходят даже для детей дошкольного возраста.</vt:lpstr>
      <vt:lpstr>Среди популярных общеразвивающих упражнений можно выделить:  -ходьба по скамейке — прямо, боком, на носках;  -отжимания и приседания с опорой на скамейку;  -перепрыгивание через скамейку;  -наклоны из положения сидя в стороны и вперед;  -подъем туловища из положения сидя или лежа (упражнение на пресс). </vt:lpstr>
      <vt:lpstr>Ходьба по скамейке — прямо, боком, на носках.</vt:lpstr>
      <vt:lpstr>Отжимания и приседания с опорой на скамейку.</vt:lpstr>
      <vt:lpstr>Перепрыгивание через скамейку.</vt:lpstr>
      <vt:lpstr>Наклоны из положения сидя в стороны и вперед.</vt:lpstr>
      <vt:lpstr>Подъем туловища из положения сидя или лежа (упражнение на пресс).</vt:lpstr>
      <vt:lpstr>   Общеразвивающие упражнения с использованием гимнастической скамейки давно и широко используются в физическом воспитании, лечебной физкультуре и спорте.         Использование упражнений с гимнастической скамейкой способствует развитию организма, воспитанию смелости, организованности занимающихся, развивают физические способности. Эти упражнения помогают формированию прикладных навыков, которые могут быть с успехом использованы в экстремальных ситуациях.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тему: «Отработка навыков показа упражнений на гимнастической скамье».</dc:title>
  <dc:creator>HP</dc:creator>
  <cp:lastModifiedBy>Алексей Смирнов</cp:lastModifiedBy>
  <cp:revision>9</cp:revision>
  <dcterms:created xsi:type="dcterms:W3CDTF">2020-04-14T13:00:05Z</dcterms:created>
  <dcterms:modified xsi:type="dcterms:W3CDTF">2020-07-02T15:37:37Z</dcterms:modified>
</cp:coreProperties>
</file>