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A5224-ACD7-4040-B41A-97598C8B48C6}" type="datetimeFigureOut">
              <a:rPr lang="ru-RU" smtClean="0"/>
              <a:pPr/>
              <a:t>02.07.2020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1851C-B576-4D48-BA63-34974AF34D38}" type="slidenum">
              <a:rPr lang="ru-RU" smtClean="0"/>
              <a:pPr/>
              <a:t>‹#›</a:t>
            </a:fld>
            <a:endParaRPr lang="ru-RU"/>
          </a:p>
        </p:txBody>
      </p:sp>
    </p:spTree>
    <p:extLst>
      <p:ext uri="{BB962C8B-B14F-4D97-AF65-F5344CB8AC3E}">
        <p14:creationId xmlns:p14="http://schemas.microsoft.com/office/powerpoint/2010/main" xmlns="" val="262542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D41851C-B576-4D48-BA63-34974AF34D38}" type="slidenum">
              <a:rPr lang="ru-RU" smtClean="0"/>
              <a:pPr/>
              <a:t>8</a:t>
            </a:fld>
            <a:endParaRPr lang="ru-RU"/>
          </a:p>
        </p:txBody>
      </p:sp>
    </p:spTree>
    <p:extLst>
      <p:ext uri="{BB962C8B-B14F-4D97-AF65-F5344CB8AC3E}">
        <p14:creationId xmlns:p14="http://schemas.microsoft.com/office/powerpoint/2010/main" xmlns="" val="552054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print">
            <a:alphaModFix amt="30000"/>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5B106E36-FD25-4E2D-B0AA-010F637433A0}" type="datetimeFigureOut">
              <a:rPr lang="ru-RU" smtClean="0"/>
              <a:pPr/>
              <a:t>02.07.2020</a:t>
            </a:fld>
            <a:endParaRPr lang="ru-RU"/>
          </a:p>
        </p:txBody>
      </p:sp>
      <p:sp>
        <p:nvSpPr>
          <p:cNvPr id="5" name="Footer Placeholder 4"/>
          <p:cNvSpPr>
            <a:spLocks noGrp="1"/>
          </p:cNvSpPr>
          <p:nvPr>
            <p:ph type="ftr" sz="quarter" idx="11"/>
          </p:nvPr>
        </p:nvSpPr>
        <p:spPr>
          <a:xfrm>
            <a:off x="1900237" y="5410202"/>
            <a:ext cx="3843665" cy="365125"/>
          </a:xfrm>
        </p:spPr>
        <p:txBody>
          <a:bodyPr/>
          <a:lstStyle/>
          <a:p>
            <a:endParaRPr lang="ru-RU"/>
          </a:p>
        </p:txBody>
      </p:sp>
      <p:sp>
        <p:nvSpPr>
          <p:cNvPr id="6" name="Slide Number Placeholder 5"/>
          <p:cNvSpPr>
            <a:spLocks noGrp="1"/>
          </p:cNvSpPr>
          <p:nvPr>
            <p:ph type="sldNum" sz="quarter" idx="12"/>
          </p:nvPr>
        </p:nvSpPr>
        <p:spPr>
          <a:xfrm>
            <a:off x="7915603" y="5410200"/>
            <a:ext cx="578317"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20343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11857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1674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xmlns="" val="169837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1537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3286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4" name="Footer Placeholder 3"/>
          <p:cNvSpPr>
            <a:spLocks noGrp="1"/>
          </p:cNvSpPr>
          <p:nvPr>
            <p:ph type="ftr" sz="quarter" idx="11"/>
          </p:nvPr>
        </p:nvSpPr>
        <p:spPr/>
        <p:txBody>
          <a:bodyPr/>
          <a:lstStyle>
            <a:lvl1pPr>
              <a:defRPr cap="all" baseline="0"/>
            </a:lvl1p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2980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2715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180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smtClean="0"/>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5B106E36-FD25-4E2D-B0AA-010F637433A0}" type="datetimeFigureOut">
              <a:rPr lang="ru-RU" smtClean="0"/>
              <a:pPr/>
              <a:t>02.07.2020</a:t>
            </a:fld>
            <a:endParaRPr lang="ru-RU"/>
          </a:p>
        </p:txBody>
      </p:sp>
      <p:sp>
        <p:nvSpPr>
          <p:cNvPr id="50" name="Footer Placeholder 4"/>
          <p:cNvSpPr>
            <a:spLocks noGrp="1"/>
          </p:cNvSpPr>
          <p:nvPr>
            <p:ph type="ftr" sz="quarter" idx="11"/>
          </p:nvPr>
        </p:nvSpPr>
        <p:spPr>
          <a:xfrm>
            <a:off x="856059" y="5883276"/>
            <a:ext cx="4679482" cy="365125"/>
          </a:xfrm>
        </p:spPr>
        <p:txBody>
          <a:bodyPr/>
          <a:lstStyle/>
          <a:p>
            <a:endParaRPr lang="ru-RU"/>
          </a:p>
        </p:txBody>
      </p:sp>
      <p:sp>
        <p:nvSpPr>
          <p:cNvPr id="51" name="Slide Number Placeholder 5"/>
          <p:cNvSpPr>
            <a:spLocks noGrp="1"/>
          </p:cNvSpPr>
          <p:nvPr>
            <p:ph type="sldNum" sz="quarter" idx="12"/>
          </p:nvPr>
        </p:nvSpPr>
        <p:spPr>
          <a:xfrm>
            <a:off x="7707241" y="5883275"/>
            <a:ext cx="578317"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9766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1292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84721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00051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1787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8667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6002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050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106E36-FD25-4E2D-B0AA-010F637433A0}" type="datetimeFigureOut">
              <a:rPr lang="ru-RU" smtClean="0"/>
              <a:pPr/>
              <a:t>02.07.2020</a:t>
            </a:fld>
            <a:endParaRPr lang="ru-RU"/>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615051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400" dirty="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резентация </a:t>
            </a:r>
            <a:r>
              <a:rPr lang="ru-RU" sz="2400" dirty="0">
                <a:latin typeface="Times New Roman" panose="02020603050405020304" pitchFamily="18" charset="0"/>
                <a:cs typeface="Times New Roman" panose="02020603050405020304" pitchFamily="18" charset="0"/>
              </a:rPr>
              <a:t>на тему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«Укрепление </a:t>
            </a:r>
            <a:r>
              <a:rPr lang="ru-RU" sz="2400" dirty="0">
                <a:latin typeface="Times New Roman" panose="02020603050405020304" pitchFamily="18" charset="0"/>
                <a:cs typeface="Times New Roman" panose="02020603050405020304" pitchFamily="18" charset="0"/>
              </a:rPr>
              <a:t>мышц стопы и </a:t>
            </a:r>
            <a:r>
              <a:rPr lang="ru-RU" sz="2400" dirty="0" smtClean="0">
                <a:latin typeface="Times New Roman" panose="02020603050405020304" pitchFamily="18" charset="0"/>
                <a:cs typeface="Times New Roman" panose="02020603050405020304" pitchFamily="18" charset="0"/>
              </a:rPr>
              <a:t>голени»</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411760" y="5589240"/>
            <a:ext cx="6400800" cy="1752600"/>
          </a:xfrm>
        </p:spPr>
        <p:txBody>
          <a:bodyPr>
            <a:normAutofit/>
          </a:bodyPr>
          <a:lstStyle/>
          <a:p>
            <a:endParaRPr lang="ru-RU" dirty="0"/>
          </a:p>
        </p:txBody>
      </p:sp>
    </p:spTree>
    <p:extLst>
      <p:ext uri="{BB962C8B-B14F-4D97-AF65-F5344CB8AC3E}">
        <p14:creationId xmlns:p14="http://schemas.microsoft.com/office/powerpoint/2010/main" xmlns="" val="210941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4572000" cy="1477328"/>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Прыжки на двух ногах на возвышение (несколько матов, широкая банкетка):</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с места толчком двух ног;</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с 2--3 шагов толчком одной ноги;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с разбега толчком одной ноги.</a:t>
            </a:r>
            <a:endParaRPr lang="ru-RU" sz="16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07504" y="2717919"/>
            <a:ext cx="6174432" cy="2862322"/>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Лазанье по гимнастической стенке:</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приставным шагом;</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переменным шагом с перекрестной координацией (правая нога и левая рука, левая нога и правая рука);</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переменным шагом с одноименной координацией (правая нога и правая рука, левая нога и левая рука);</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влезть на один пролет, перейти на соседний и по нему спуститься;</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5) подняться на четвереньках но наклонной доске или приставной лестнице, спуститься по гимнастической </a:t>
            </a:r>
            <a:r>
              <a:rPr lang="ru-RU" dirty="0" smtClean="0">
                <a:solidFill>
                  <a:srgbClr val="000000"/>
                </a:solidFill>
                <a:latin typeface="Times New Roman" panose="02020603050405020304" pitchFamily="18" charset="0"/>
                <a:ea typeface="Times New Roman" panose="02020603050405020304" pitchFamily="18" charset="0"/>
              </a:rPr>
              <a:t>стенке.</a:t>
            </a:r>
            <a:endParaRPr lang="ru-RU" sz="1600" dirty="0">
              <a:effectLst/>
              <a:latin typeface="Times New Roman" panose="02020603050405020304" pitchFamily="18" charset="0"/>
              <a:ea typeface="Times New Roman" panose="02020603050405020304" pitchFamily="18" charset="0"/>
            </a:endParaRPr>
          </a:p>
        </p:txBody>
      </p:sp>
      <p:pic>
        <p:nvPicPr>
          <p:cNvPr id="9218" name="Picture 2" descr="Оборудование для прыжков в длину с разбега и высоту в детском саду"/>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295385"/>
            <a:ext cx="2008581"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Конспект сюжетного физкультурного занятия «В цирке!» (старшая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4869160"/>
            <a:ext cx="2880320" cy="1918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387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11760" y="2924944"/>
            <a:ext cx="4536505" cy="747465"/>
          </a:xfrm>
        </p:spPr>
        <p:txBody>
          <a:bodyPr/>
          <a:lstStyle/>
          <a:p>
            <a:pPr marL="0" indent="0">
              <a:buNone/>
            </a:pPr>
            <a:r>
              <a:rPr lang="ru-RU" dirty="0" smtClean="0"/>
              <a:t>СПАСИБО ЗА ВНИМАНИЕ</a:t>
            </a:r>
            <a:endParaRPr lang="ru-RU" dirty="0"/>
          </a:p>
        </p:txBody>
      </p:sp>
    </p:spTree>
    <p:extLst>
      <p:ext uri="{BB962C8B-B14F-4D97-AF65-F5344CB8AC3E}">
        <p14:creationId xmlns:p14="http://schemas.microsoft.com/office/powerpoint/2010/main" xmlns="" val="200328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124744"/>
            <a:ext cx="5382344" cy="2554545"/>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Упражнения в </a:t>
            </a:r>
            <a:r>
              <a:rPr lang="ru-RU" dirty="0" smtClean="0">
                <a:solidFill>
                  <a:srgbClr val="000000"/>
                </a:solidFill>
                <a:latin typeface="Times New Roman" panose="02020603050405020304" pitchFamily="18" charset="0"/>
                <a:ea typeface="Times New Roman" panose="02020603050405020304" pitchFamily="18" charset="0"/>
              </a:rPr>
              <a:t>ходьбе</a:t>
            </a:r>
          </a:p>
          <a:p>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Ходьба на носках.</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Ходьба на пятках</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Ходьба на наружном крае стопы</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Ходьба на носках в полуприседе.</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5. Ходьба с высоким подниманием бедра, подошвенным сгибанием стопы.</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6. Ходьба по следовой дорожке.</a:t>
            </a:r>
            <a:endParaRPr lang="ru-RU" sz="1600" dirty="0">
              <a:effectLst/>
              <a:latin typeface="Times New Roman" panose="02020603050405020304" pitchFamily="18" charset="0"/>
              <a:ea typeface="Times New Roman" panose="02020603050405020304" pitchFamily="18" charset="0"/>
            </a:endParaRPr>
          </a:p>
        </p:txBody>
      </p:sp>
      <p:pic>
        <p:nvPicPr>
          <p:cNvPr id="1026" name="Picture 2" descr="НОД по физкультуре во 2 младшей группе » Детский сад № 3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711752"/>
            <a:ext cx="3510136" cy="2632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274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Утренняя зарядка для детей в детском саду"/>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0837" y="3604960"/>
            <a:ext cx="2763636" cy="18870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51520" y="188640"/>
            <a:ext cx="8784976" cy="3416320"/>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Исходное положение - сидя или лежа на полу:</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«Паучки» И.П. сидя на полу: опираясь руками, ноги согнуты в коленках. Паучок пополз вперед: продвигаем стопы вперед только с помощью пальцев; паучок пополз назад: передвигаем стопы только с помощью пальцев в обратном направлении.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«Бабочка» И.П. сидя на полу: вытянуть ноги прямо перед собой, колени прямые, соединить стопы. Затем придвинуть стопы как можно ближе к себе, согнув голени, обхватить стопы руками и начать раскачивать коленями вверх-вниз, изображая взмахи крылышками бабочки.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«Потягуши» И.П. лёжа на полу: крутить стопами ног влево и вправо, с напряжением тянуть носки на себя, от себя (медленно, колени прямые).</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«Кулачки» И.П. лежа на полу: одновременно сжимаем пальцы рук и ног в кулаки с последующим растопыриванием пальцев.</a:t>
            </a:r>
            <a:endParaRPr lang="ru-RU" sz="1600" dirty="0">
              <a:effectLst/>
              <a:latin typeface="Times New Roman" panose="02020603050405020304" pitchFamily="18" charset="0"/>
              <a:ea typeface="Times New Roman" panose="02020603050405020304" pitchFamily="18" charset="0"/>
            </a:endParaRPr>
          </a:p>
        </p:txBody>
      </p:sp>
      <p:pic>
        <p:nvPicPr>
          <p:cNvPr id="2050" name="Picture 2" descr="Игровая ситуация с использованием пособия &quot;Паучок Микишка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613" y="3629315"/>
            <a:ext cx="2376264" cy="15802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Упражнение бабочка. Художественная гимнастика для детей. Занятие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720" y="4941168"/>
            <a:ext cx="3093777" cy="17402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Памятка для родителей «Комплекс упражнений дыхательной гимнастики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95936" y="4969652"/>
            <a:ext cx="2617654" cy="17451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43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1944" y="116632"/>
            <a:ext cx="4572000" cy="2585323"/>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Исходное положение - сидя на стуле:</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«Черепашка» И.П., не наклоняясь вперед, поочередно и медленно продвигать ноги под стул до полного подъема пятки.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«Качели» И.П., поочередно отрывать от пола то пятки, то носки.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«Подними веревку» И.П., захват веревочки пальцами ног с удержанием в течение нескольких секунд</a:t>
            </a:r>
            <a:endParaRPr lang="ru-RU" sz="1600" dirty="0">
              <a:effectLst/>
              <a:latin typeface="Times New Roman" panose="02020603050405020304" pitchFamily="18" charset="0"/>
              <a:ea typeface="Times New Roman" panose="02020603050405020304" pitchFamily="18" charset="0"/>
            </a:endParaRPr>
          </a:p>
        </p:txBody>
      </p:sp>
      <p:pic>
        <p:nvPicPr>
          <p:cNvPr id="3074" name="Picture 2" descr="ОБЩЕРАЗВИВАЮЩИЕ УПРАЖНЕНИЯ В ДЕТСКОМ САДУ - PDF Скачать Бесплатно"/>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827636"/>
            <a:ext cx="5760640" cy="3897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231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76672"/>
            <a:ext cx="8856984" cy="3139321"/>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Исходное положение – стоя:</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Продольное растирание стоп, поочередно продвигая их вперед и назад вдоль коврика.</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Продольное растирание стоп с акцентом на наружные края.</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«Цапля» И. П., подошвой одной ноги погладит голень другой ноги (снизу вверх), и наоборот.</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«Любопытная Варвара» И.п. – стоя на наружных сводах стопы. Подняться на носки – вернуться в и.п. Повторить 6-8 раз.</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5. «осторожная кошечка» И.п. – стоя, стопы параллельно на расстоянии ладони. Сгибая пальцы, поднимать внутренний край стопы. 8-10 раз.</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6. «Тренировка футболиста» И.П., стоя, под каждой стопой теннисный мяч. Подкатывание мяча пальцами ног к пятке, не поднимая её.</a:t>
            </a:r>
            <a:endParaRPr lang="ru-RU" sz="1600" dirty="0">
              <a:effectLst/>
              <a:latin typeface="Times New Roman" panose="02020603050405020304" pitchFamily="18" charset="0"/>
              <a:ea typeface="Times New Roman" panose="02020603050405020304" pitchFamily="18" charset="0"/>
            </a:endParaRPr>
          </a:p>
        </p:txBody>
      </p:sp>
      <p:pic>
        <p:nvPicPr>
          <p:cNvPr id="4098" name="Picture 2" descr="Степ — аэробика в детском саду. Воспитателям детских садов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629818"/>
            <a:ext cx="4091947" cy="306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391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841"/>
            <a:ext cx="9144000" cy="5262979"/>
          </a:xfrm>
          <a:prstGeom prst="rect">
            <a:avLst/>
          </a:prstGeom>
        </p:spPr>
        <p:txBody>
          <a:bodyPr wrap="square">
            <a:spAutoFit/>
          </a:bodyPr>
          <a:lstStyle/>
          <a:p>
            <a:r>
              <a:rPr lang="ru-RU" sz="1400" dirty="0">
                <a:solidFill>
                  <a:srgbClr val="000000"/>
                </a:solidFill>
                <a:latin typeface="Times New Roman" panose="02020603050405020304" pitchFamily="18" charset="0"/>
                <a:ea typeface="Times New Roman" panose="02020603050405020304" pitchFamily="18" charset="0"/>
              </a:rPr>
              <a:t>Упражнения для укрепления стопы: комплекс 1</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Комплекс упражнений от канала «Спортивная секция». Выполняется без дополнительных приспособлений, поэтому доступен каждому.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 Вытягивание стоп к себе и от себя.Исходное положение сидя, ноги вытянуты перед собой. Упор руками на пол. Вытяните стопы от себя, при этом тяните пальцы сначала от себя, потом на себя. Затем потяните стопу на себя. Повторите 20 раз, фиксируя стопу в каждом положении на 3-4 секунды.</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2. Вращения стоп. Исходное положение то же. Вращайте одновременно обеими стопами с максимальной амплитудой. Вращения должны быть медленными. Повторите упражнение 20 раз в одну, затем 20 раз в другую сторону.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3. Сокращение стоп. Исходное положение то же. Сожмите правую стопу, постарайтесь при этом максимально задействовать мышцы стопы. В этом положении дотянитесь носочками правой стопы к пятке левой стопы. Задержитесь в этом положении на 5 секунд. Теперь повторите то же самое с левой стопой. На каждую ногу поочередно выполните по 10 повторений.</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4. Потягивания стоп. Исходное положение то же – сидя, ноги вытянуты перед собой. Упор руками на пол. Потяните внешнюю сторону обеих стоп на себя. Зафиксируйте это положение на 5 секунд. Затем потяните внутреннюю сторону стопы на себя, также задержитесь в этом положении на 5 секунд. Повторите упражнение 20 раз.</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5. Ходьба на пятках. Исходное положение – стоя, руки на поясе, ноги на ширине плеч. Походите на пятках до чувства усталости, примерно 2-4 минуты.</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6. Ходьба на носках. Исходное положение – стоя, руки на поясе, ноги на ширине плеч. Поднимитесь на носки как можно выше, напрягите свод стопы. Походите на носках до чувства усталости, примерно 2-4 минуты. Это упражнение лучше чередовать с ходьбой на пятках.</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7. Стойка на одной ноге. Исходное положение – стоя, руки вдоль тела, ноги близко друг к другу, на расстоянии 10 см. Поднимитесь на обеих ногах на носочки, затем оторвите от пола одну ногу на высоту не более 10 см. Удерживайте равновесие на одной ноге на носочках 30-40 секунд. Повторите для другой ноги.</a:t>
            </a:r>
            <a:endParaRPr lang="ru-RU" sz="1400" dirty="0">
              <a:effectLst/>
              <a:latin typeface="Times New Roman" panose="02020603050405020304" pitchFamily="18" charset="0"/>
              <a:ea typeface="Times New Roman" panose="02020603050405020304" pitchFamily="18" charset="0"/>
            </a:endParaRPr>
          </a:p>
        </p:txBody>
      </p:sp>
      <p:pic>
        <p:nvPicPr>
          <p:cNvPr id="5122" name="Picture 2" descr="Комплекс упражнений для укрепления свода стопы. » Детский Сад № 52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5290820"/>
            <a:ext cx="2160240" cy="1409219"/>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Упражнения при плоскостопии у детей дошкольного возраста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1842" y="5244235"/>
            <a:ext cx="4680520" cy="1502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433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693866"/>
          </a:xfrm>
          <a:prstGeom prst="rect">
            <a:avLst/>
          </a:prstGeom>
        </p:spPr>
        <p:txBody>
          <a:bodyPr wrap="square">
            <a:spAutoFit/>
          </a:bodyPr>
          <a:lstStyle/>
          <a:p>
            <a:r>
              <a:rPr lang="ru-RU" sz="1400" dirty="0" smtClean="0">
                <a:solidFill>
                  <a:srgbClr val="000000"/>
                </a:solidFill>
                <a:latin typeface="Times New Roman" panose="02020603050405020304" pitchFamily="18" charset="0"/>
                <a:ea typeface="Times New Roman" panose="02020603050405020304" pitchFamily="18" charset="0"/>
              </a:rPr>
              <a:t>Упражнения</a:t>
            </a:r>
          </a:p>
          <a:p>
            <a:endParaRPr lang="ru-RU" sz="1400" dirty="0" smtClean="0">
              <a:solidFill>
                <a:srgbClr val="000000"/>
              </a:solidFill>
              <a:latin typeface="Times New Roman" panose="02020603050405020304" pitchFamily="18" charset="0"/>
              <a:ea typeface="Times New Roman" panose="02020603050405020304" pitchFamily="18" charset="0"/>
            </a:endParaRPr>
          </a:p>
          <a:p>
            <a:r>
              <a:rPr lang="ru-RU" sz="1400" dirty="0" smtClean="0">
                <a:solidFill>
                  <a:srgbClr val="000000"/>
                </a:solidFill>
                <a:latin typeface="Times New Roman" panose="02020603050405020304" pitchFamily="18" charset="0"/>
                <a:ea typeface="Times New Roman" panose="02020603050405020304" pitchFamily="18" charset="0"/>
              </a:rPr>
              <a:t>1</a:t>
            </a:r>
            <a:r>
              <a:rPr lang="ru-RU" sz="1400" dirty="0">
                <a:solidFill>
                  <a:srgbClr val="000000"/>
                </a:solidFill>
                <a:latin typeface="Times New Roman" panose="02020603050405020304" pitchFamily="18" charset="0"/>
                <a:ea typeface="Times New Roman" panose="02020603050405020304" pitchFamily="18" charset="0"/>
              </a:rPr>
              <a:t>. И. п.: стоя, ноги слегка расставлены, ступни параллельно, руки на поясе. Приподняться на носки и опуститься на всю стопу.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2. И. п.: то же. Делать перекаты с носка на пятку.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Усложнение: упражнение выполнять стоя на палке;</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3. И. п.: сидя на стуле, ноги прямые, руки свободно. Сгибать и разгибать пальцы стопы.</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4. И. п.: сидя на стуле, ноги согнуты, одна нога стоит на полу, другая на ней. Поочередно потирать одной ногой другую.</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5. И. п.: сидя на стуле, ноги прямые. Поочередно или одновременно поднимать носки ног вверх и опускать в исходное положение, не отрывая пяток от пола.</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6. И. и.: сидя на стуле, пятки на полу, носки вверх. Разводить носки ног в стороны и соединять их вместе, пятки при этом от пола не отрывать.</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7. И. п.: сидя на полу. Захватывать пальцами ног разные мелкие предметы (палочки, шарики, карандаши), подкатывать их к себе, перекладывать вправо и влево.</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8. И. п.: сидя на полу, ноги стоят на гимнастической палке. Сгибая и выпрямляя ноги, катать палку стопами ног вперед и назад.</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9. И. п.: сидя парами, ноги на одной палке. Стараться пальцами ног подтянуть палку к себе.</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10. И. п.: сидя на полу, веревка впереди. Поднять её пальцами ног и опустить на пол.</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11. И. п.: стоя, ноги -- пятки и носки вместе. Передвигаться в правую сторону, поочередно приподнимая и переставляя пятки и носки сомкнутых ног. После 6-- 8 шагов сделать перерыв, затем передвигаться в левую сторону.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12. И. п.: то же. Передвигаться в сторону, поочередно смыкая вместе то носки, то пятки обеих ног.</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13. И. п.: стоя, нога слегка расставлены, руки на пояce. Подниматься поочередно на носок то правой, то левой ноги (пятку от пола отрывать, носок на полу).</a:t>
            </a:r>
            <a:endParaRPr lang="ru-RU" sz="1400" dirty="0">
              <a:latin typeface="Times New Roman" panose="02020603050405020304" pitchFamily="18" charset="0"/>
              <a:ea typeface="Times New Roman" panose="02020603050405020304" pitchFamily="18" charset="0"/>
            </a:endParaRPr>
          </a:p>
          <a:p>
            <a:r>
              <a:rPr lang="ru-RU" sz="1400" dirty="0">
                <a:solidFill>
                  <a:srgbClr val="000000"/>
                </a:solidFill>
                <a:latin typeface="Times New Roman" panose="02020603050405020304" pitchFamily="18" charset="0"/>
                <a:ea typeface="Times New Roman" panose="02020603050405020304" pitchFamily="18" charset="0"/>
              </a:rPr>
              <a:t>14. Разные виды ходьбы: на носках, на внешней стороне стопы (пальцы внутрь, ступни параллельно), по ребристой доске, положенной на пол горизонтально или с небольшим наклоном (примерно 30°).</a:t>
            </a:r>
            <a:endParaRPr lang="ru-RU" sz="1400" dirty="0">
              <a:effectLst/>
              <a:latin typeface="Times New Roman" panose="02020603050405020304" pitchFamily="18" charset="0"/>
              <a:ea typeface="Times New Roman" panose="02020603050405020304" pitchFamily="18" charset="0"/>
            </a:endParaRPr>
          </a:p>
        </p:txBody>
      </p:sp>
      <p:pic>
        <p:nvPicPr>
          <p:cNvPr id="6146" name="Picture 2" descr="Строевые упражнения с флажками - YouTub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445224"/>
            <a:ext cx="2304256" cy="1296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85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8712968" cy="3416320"/>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rPr>
              <a:t>Прыжки на двух ногах:</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продвигаясь вперед прямо;</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продвигаясь вперед змейкой между предметами (мячами и др.)</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через линии, начерченные на разном расстоянии-- 30, 40, 50, 60 см (задача упражнения -- уметь соразмерять мышечное усилие с поставленным заданием);</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вверх и вниз по скату, положенному на 2--3-ю перекладину гимнастической стенки или башни;</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5) стоя повернувшись боком (правым или левым) через линию или палку на месте и продвигаясь вперед;</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6) из обруча в обруч с междускоками и без них;</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7) в приседе продвигаясь вперед;</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8) со скакалкой на месте и в движении.</a:t>
            </a:r>
            <a:endParaRPr lang="ru-RU" sz="1600" dirty="0">
              <a:effectLst/>
              <a:latin typeface="Times New Roman" panose="02020603050405020304" pitchFamily="18" charset="0"/>
              <a:ea typeface="Times New Roman" panose="02020603050405020304" pitchFamily="18" charset="0"/>
            </a:endParaRPr>
          </a:p>
        </p:txBody>
      </p:sp>
      <p:pic>
        <p:nvPicPr>
          <p:cNvPr id="7170" name="Picture 2" descr="Прыжковые упражнения в детском саду"/>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2780928"/>
            <a:ext cx="2754306"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Игры – эстафеты для детей старшей группы детского сад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3992809"/>
            <a:ext cx="3282447" cy="2460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629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836712"/>
            <a:ext cx="4572000" cy="2031325"/>
          </a:xfrm>
          <a:prstGeom prst="rect">
            <a:avLst/>
          </a:prstGeom>
        </p:spPr>
        <p:txBody>
          <a:bodyPr>
            <a:spAutoFit/>
          </a:bodyPr>
          <a:lstStyle/>
          <a:p>
            <a:r>
              <a:rPr lang="ru-RU" dirty="0">
                <a:solidFill>
                  <a:srgbClr val="000000"/>
                </a:solidFill>
                <a:latin typeface="Times New Roman" panose="02020603050405020304" pitchFamily="18" charset="0"/>
                <a:ea typeface="Times New Roman" panose="02020603050405020304" pitchFamily="18" charset="0"/>
              </a:rPr>
              <a:t>Спрыгивание с возвышения:</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1) произвольно;</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2) на одну из линий, расположенных на расстоянии 10, 20, 30 см;</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3) в обруч;</a:t>
            </a:r>
            <a:endParaRPr lang="ru-RU" sz="1600" dirty="0">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4) с последующим быстрым отскоком вперед или подскоком вверх.</a:t>
            </a:r>
            <a:endParaRPr lang="ru-RU" sz="1600" dirty="0">
              <a:effectLst/>
              <a:latin typeface="Times New Roman" panose="02020603050405020304" pitchFamily="18" charset="0"/>
              <a:ea typeface="Times New Roman" panose="02020603050405020304" pitchFamily="18" charset="0"/>
            </a:endParaRPr>
          </a:p>
        </p:txBody>
      </p:sp>
      <p:pic>
        <p:nvPicPr>
          <p:cNvPr id="8194" name="Picture 2" descr="Спортивный досуг для детей средней группы «Весеннее путешествие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356992"/>
            <a:ext cx="3888432" cy="2919209"/>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Гимнастическая скамейк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369605"/>
            <a:ext cx="3892761" cy="29065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5068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39</TotalTime>
  <Words>1499</Words>
  <Application>Microsoft Office PowerPoint</Application>
  <PresentationFormat>Экран (4:3)</PresentationFormat>
  <Paragraphs>77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Контур</vt:lpstr>
      <vt:lpstr>Презентация на тему  «Укрепление мышц стопы и голени»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«Укрепление мышц стопы и голени»</dc:title>
  <dc:creator>слава</dc:creator>
  <cp:lastModifiedBy>Алексей Смирнов</cp:lastModifiedBy>
  <cp:revision>7</cp:revision>
  <dcterms:created xsi:type="dcterms:W3CDTF">2020-04-18T07:47:34Z</dcterms:created>
  <dcterms:modified xsi:type="dcterms:W3CDTF">2020-07-02T15:39:24Z</dcterms:modified>
</cp:coreProperties>
</file>