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73449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72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76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44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534922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0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78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23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71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2366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8690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2E0D709-BA89-4469-9BDA-8360FE030D4D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740C708-FD70-407A-9D94-0C96CFD729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028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Моделирование проведения подвижных игр, содержащих основные движения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51826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435" y="180111"/>
            <a:ext cx="9490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</a:rPr>
              <a:t>При проведении подвижных игр, дети получают возможность проявлять большую активность, самостоятельность и инициативу в действиях.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612" y="1380440"/>
            <a:ext cx="10001250" cy="53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89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1" y="0"/>
            <a:ext cx="114577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настоящее время </a:t>
            </a:r>
            <a:r>
              <a:rPr lang="ru-RU" dirty="0"/>
              <a:t>можно говорить о многолетней стойкой тенденции ухудшения состояния здоровья подрастающего поколения.</a:t>
            </a:r>
          </a:p>
          <a:p>
            <a:endParaRPr lang="ru-RU" dirty="0"/>
          </a:p>
          <a:p>
            <a:r>
              <a:rPr lang="ru-RU" b="1" i="1" u="sng" dirty="0"/>
              <a:t>Это обусловлено многими факторами</a:t>
            </a:r>
            <a:r>
              <a:rPr lang="ru-RU" dirty="0"/>
              <a:t>. Помимо неблагоприятных климатических особенностей на здоровье детей влияют ухудшения экологической обстановки, компьютерные игры, длительное пребывание перед телевизором, постоянно звучащая музыка, а так же социальная напряженность в обществе и интенсификация процесса обучения. </a:t>
            </a:r>
            <a:r>
              <a:rPr lang="ru-RU" b="1" i="1" dirty="0"/>
              <a:t>В связи с этим</a:t>
            </a:r>
            <a:r>
              <a:rPr lang="ru-RU" dirty="0"/>
              <a:t>, самой актуальной на сегодняшний день является проблема здоровья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2031324"/>
            <a:ext cx="10058400" cy="46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94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6" y="1"/>
            <a:ext cx="50014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/>
              <a:t>Основными задачами физического воспитания </a:t>
            </a:r>
            <a:r>
              <a:rPr lang="ru-RU" sz="2000" dirty="0"/>
              <a:t>в дошкольном учреждении является укрепление здоровья, содействие правильному развитию, обучение детей жизненно необходимым двигательным навыкам, воспитание физических и моральных качеств. </a:t>
            </a:r>
          </a:p>
          <a:p>
            <a:r>
              <a:rPr lang="ru-RU" sz="2000" b="1" i="1" dirty="0"/>
              <a:t>Решению этих задач </a:t>
            </a:r>
            <a:r>
              <a:rPr lang="ru-RU" sz="2000" dirty="0"/>
              <a:t>активно содействует игра, выступая как средство и метод физического воспитания. </a:t>
            </a:r>
            <a:r>
              <a:rPr lang="ru-RU" sz="2000" b="1" i="1" dirty="0"/>
              <a:t>Она является </a:t>
            </a:r>
            <a:r>
              <a:rPr lang="ru-RU" sz="2000" dirty="0"/>
              <a:t>спутником детства, где ребёнок открывает для себя вечно обновляющийся мир. </a:t>
            </a:r>
          </a:p>
          <a:p>
            <a:r>
              <a:rPr lang="ru-RU" sz="2000" b="1" i="1" u="sng" dirty="0"/>
              <a:t>Игра</a:t>
            </a:r>
            <a:r>
              <a:rPr lang="ru-RU" sz="2000" dirty="0"/>
              <a:t> – специфический вид деятельности, а подвижная игра является сознательной детской деятельностью, направленной на достижение поставленной цели, причём способ её достижения играет подчиненную роль.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926" y="0"/>
            <a:ext cx="6470074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66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7782" y="154817"/>
            <a:ext cx="5694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Содержание подвижных игр составляют разнообразные виды движений: бег, прыжки, метание, лазания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Двигательная деятельность ребёнка в игре вовлекает в работу разнообразные мышцы, способствуя мышечной нагрузке, предупреждая утомляемость.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497782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3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6" y="138545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Эмоциональный подъём </a:t>
            </a:r>
            <a:r>
              <a:rPr lang="ru-RU" dirty="0"/>
              <a:t>создаёт у детей стремление к достижению общей для всех цели и выражается в ясном осознании задачи, в лучшей координации движений, более точной ориентировке в пространстве и игровых условиях, в ускоренном темпе выполнения заданий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1191490"/>
            <a:ext cx="10058400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4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8" y="127338"/>
            <a:ext cx="10377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Огромную потребность в движении </a:t>
            </a:r>
            <a:r>
              <a:rPr lang="ru-RU" dirty="0"/>
              <a:t>дети обычно стремятся удовлетворить в играх. </a:t>
            </a:r>
            <a:endParaRPr lang="ru-RU" dirty="0" smtClean="0"/>
          </a:p>
          <a:p>
            <a:pPr algn="ctr"/>
            <a:r>
              <a:rPr lang="ru-RU" i="1" dirty="0" smtClean="0"/>
              <a:t>Играть </a:t>
            </a:r>
            <a:r>
              <a:rPr lang="ru-RU" i="1" dirty="0"/>
              <a:t>для них </a:t>
            </a:r>
            <a:r>
              <a:rPr lang="ru-RU" dirty="0"/>
              <a:t>- это, прежде всего, двигаться, действовать.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игре ребенок упражняется в самых разнообразных движениях: беге, прыжках, лазании, </a:t>
            </a:r>
            <a:r>
              <a:rPr lang="ru-RU" dirty="0" err="1"/>
              <a:t>перелезании</a:t>
            </a:r>
            <a:r>
              <a:rPr lang="ru-RU" dirty="0"/>
              <a:t>, бросании, ловле, </a:t>
            </a:r>
            <a:r>
              <a:rPr lang="ru-RU" dirty="0" err="1"/>
              <a:t>увертывании</a:t>
            </a:r>
            <a:r>
              <a:rPr lang="ru-RU" dirty="0"/>
              <a:t> и т. д. </a:t>
            </a:r>
            <a:endParaRPr lang="ru-RU" dirty="0" smtClean="0"/>
          </a:p>
          <a:p>
            <a:pPr algn="ctr"/>
            <a:r>
              <a:rPr lang="ru-RU" b="1" i="1" dirty="0" smtClean="0"/>
              <a:t>Большое </a:t>
            </a:r>
            <a:r>
              <a:rPr lang="ru-RU" b="1" i="1" dirty="0"/>
              <a:t>количество движений </a:t>
            </a:r>
            <a:r>
              <a:rPr lang="ru-RU" dirty="0"/>
              <a:t>активизирует дыхание, кровообращение и обменные процессы.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55" y="1759526"/>
            <a:ext cx="9850580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2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2" y="207817"/>
            <a:ext cx="455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bg1">
                    <a:lumMod val="65000"/>
                  </a:schemeClr>
                </a:solidFill>
              </a:rPr>
              <a:t>Говоря о влиянии игры на умственное развитие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, следует отметить, что она вынуждает мыслить наиболее экономично, укрощать эмоции, мгновенно реагировать на действия соперника и партнера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ru-RU" sz="2400" b="1" i="1" u="sng" dirty="0">
                <a:solidFill>
                  <a:schemeClr val="bg1">
                    <a:lumMod val="65000"/>
                  </a:schemeClr>
                </a:solidFill>
              </a:rPr>
              <a:t>По мнению учёных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при планировании содержания физического воспитания дошкольников преимущество должны иметь подвижные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</a:rPr>
              <a:t>игры.</a:t>
            </a:r>
            <a:endParaRPr lang="ru-RU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890" y="207816"/>
            <a:ext cx="7038109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85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6037" y="221673"/>
            <a:ext cx="47659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 процессе физического воспитания </a:t>
            </a:r>
            <a:r>
              <a:rPr lang="ru-RU" sz="2000" i="1" u="sng" dirty="0"/>
              <a:t>игру</a:t>
            </a:r>
            <a:r>
              <a:rPr lang="ru-RU" sz="2000" dirty="0"/>
              <a:t> используют для укрепления двигательных навыков, сформированных на занятиях  в разных упражнениях, и для их совершенствования, для получения более интенсивной функциональной нагрузки с целью укрепления всех органов, воспитания физических, морально – волевых и интеллектуальных качеств</a:t>
            </a:r>
            <a:r>
              <a:rPr lang="ru-RU" sz="2000" dirty="0" smtClean="0"/>
              <a:t>.</a:t>
            </a:r>
          </a:p>
          <a:p>
            <a:r>
              <a:rPr lang="ru-RU" sz="2000" b="1" i="1" u="sng" dirty="0"/>
              <a:t>В течение игры </a:t>
            </a:r>
            <a:r>
              <a:rPr lang="ru-RU" sz="2000" dirty="0"/>
              <a:t>нередко происходит смена одних движений другими, что несет опасность  быстрого утомления  детей. </a:t>
            </a:r>
            <a:r>
              <a:rPr lang="ru-RU" sz="2000" i="1" dirty="0"/>
              <a:t>Нужно снизить темп игры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b="1" i="1" dirty="0" smtClean="0"/>
              <a:t>Игровая </a:t>
            </a:r>
            <a:r>
              <a:rPr lang="ru-RU" sz="2000" b="1" i="1" dirty="0"/>
              <a:t>обстановка </a:t>
            </a:r>
            <a:r>
              <a:rPr lang="ru-RU" sz="2000" dirty="0"/>
              <a:t>учит детей выбирать новый способ решения различных двигательных задач, который позволяет при меньшей затрате сил и сохранении точности выполнения позволяет достигнуть успеха.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426037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5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6" y="110837"/>
            <a:ext cx="112273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Велико значение подвижных игр в воспитании физических качеств</a:t>
            </a:r>
            <a:r>
              <a:rPr lang="ru-RU" dirty="0"/>
              <a:t>: быстроты, ловкости, силы, выносливости, гибкости, координация движений</a:t>
            </a:r>
            <a:r>
              <a:rPr lang="ru-RU" dirty="0" smtClean="0"/>
              <a:t>.</a:t>
            </a:r>
          </a:p>
          <a:p>
            <a:r>
              <a:rPr lang="ru-RU" b="1" i="1" dirty="0"/>
              <a:t>Увлеченные сюжетом игры</a:t>
            </a:r>
            <a:r>
              <a:rPr lang="ru-RU" dirty="0"/>
              <a:t>, дети могут выполнять с интересом и много раз, одни и те же движения, не замечая усталости. А это приводит к развитию выносливости</a:t>
            </a:r>
            <a:r>
              <a:rPr lang="ru-RU" dirty="0" smtClean="0"/>
              <a:t>.</a:t>
            </a:r>
          </a:p>
          <a:p>
            <a:r>
              <a:rPr lang="ru-RU" i="1" dirty="0"/>
              <a:t>Активные движения</a:t>
            </a:r>
            <a:r>
              <a:rPr lang="ru-RU" dirty="0"/>
              <a:t>, обусловленные содержанием игры, вызывают у детей положительные эмоции и усиливают все физиологические процессы. Таким образом, подвижные игры - действенное средство разностороннего </a:t>
            </a:r>
            <a:r>
              <a:rPr lang="ru-RU" dirty="0" smtClean="0"/>
              <a:t>развития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27" y="1801090"/>
            <a:ext cx="8207086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3284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146</TotalTime>
  <Words>535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Crop</vt:lpstr>
      <vt:lpstr>Моделирование проведения подвижных игр, содержащих основные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проведения подвижных игр, содержащих основные движения</dc:title>
  <dc:creator>Darya</dc:creator>
  <cp:lastModifiedBy>Алексей Смирнов</cp:lastModifiedBy>
  <cp:revision>15</cp:revision>
  <dcterms:created xsi:type="dcterms:W3CDTF">2020-04-17T15:52:42Z</dcterms:created>
  <dcterms:modified xsi:type="dcterms:W3CDTF">2020-07-02T15:38:41Z</dcterms:modified>
</cp:coreProperties>
</file>