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357826"/>
            <a:ext cx="7854696" cy="128588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Выполнила </a:t>
            </a:r>
            <a:r>
              <a:rPr lang="ru-RU" sz="1400" dirty="0" smtClean="0"/>
              <a:t>: </a:t>
            </a:r>
            <a:endParaRPr lang="ru-RU" sz="1400" dirty="0" smtClean="0"/>
          </a:p>
          <a:p>
            <a:r>
              <a:rPr lang="ru-RU" sz="1400" dirty="0" smtClean="0"/>
              <a:t>Смирнова Елена Николаевна </a:t>
            </a:r>
            <a:endParaRPr lang="ru-RU" sz="1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85852" y="285728"/>
            <a:ext cx="67866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Юрюзанский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технологический техникум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0034" y="1357298"/>
            <a:ext cx="685804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Отработка навыков показа физических упражнений с использованием гимнастических предметов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https://avatars.mds.yandex.net/get-pdb/906476/a72a0ebc-f5a4-4842-b497-5933f2a735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84009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4296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Упражнения со скакалкой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200" u="sng" dirty="0" smtClean="0"/>
              <a:t>Для детей 3—7лет:</a:t>
            </a:r>
            <a:endParaRPr lang="ru-RU" sz="1200" dirty="0" smtClean="0"/>
          </a:p>
          <a:p>
            <a:r>
              <a:rPr lang="ru-RU" sz="1200" dirty="0" smtClean="0"/>
              <a:t>- вращение скакалки вперед-назад;</a:t>
            </a:r>
          </a:p>
          <a:p>
            <a:r>
              <a:rPr lang="ru-RU" sz="1200" dirty="0" smtClean="0"/>
              <a:t>- вперед и прыжок на двух но­гах через скакалку; сложенной  вдвое  скакалки низко над землей с быстрым перешагиванием, а в дальней­шем перепрыгиванием; </a:t>
            </a:r>
            <a:r>
              <a:rPr lang="ru-RU" sz="1200" dirty="0" err="1" smtClean="0"/>
              <a:t>пробегание</a:t>
            </a:r>
            <a:r>
              <a:rPr lang="ru-RU" sz="1200" dirty="0" smtClean="0"/>
              <a:t> под вращающейся скакалкой.</a:t>
            </a:r>
          </a:p>
          <a:p>
            <a:r>
              <a:rPr lang="ru-RU" sz="1200" u="sng" dirty="0" smtClean="0"/>
              <a:t>Для детей 4—7лет:</a:t>
            </a:r>
            <a:endParaRPr lang="ru-RU" sz="1200" dirty="0" smtClean="0"/>
          </a:p>
          <a:p>
            <a:r>
              <a:rPr lang="ru-RU" sz="1200" dirty="0" smtClean="0"/>
              <a:t>-  прыжки через скакалку на двух ногах; на одной ноге;</a:t>
            </a:r>
          </a:p>
          <a:p>
            <a:r>
              <a:rPr lang="ru-RU" sz="1200" dirty="0" smtClean="0"/>
              <a:t>-  сначала на двух ногах, затем и с ноги на ногу с вращением скакалки назад;</a:t>
            </a:r>
          </a:p>
          <a:p>
            <a:r>
              <a:rPr lang="ru-RU" sz="1200" dirty="0" smtClean="0"/>
              <a:t>- с вращением скакалки вперед, ноги </a:t>
            </a:r>
            <a:r>
              <a:rPr lang="ru-RU" sz="1200" dirty="0" err="1" smtClean="0"/>
              <a:t>скрестно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- через скакалку руки </a:t>
            </a:r>
            <a:r>
              <a:rPr lang="ru-RU" sz="1200" dirty="0" err="1" smtClean="0"/>
              <a:t>скрестно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-  прыжки через скакалку с про­движением вперед, с выбросом одной ноги и перескаки­ванием с ноги на ногу.</a:t>
            </a:r>
          </a:p>
          <a:p>
            <a:r>
              <a:rPr lang="ru-RU" sz="1200" u="sng" dirty="0" smtClean="0"/>
              <a:t>Для детей 6—7 лет:</a:t>
            </a:r>
            <a:endParaRPr lang="ru-RU" sz="1200" dirty="0" smtClean="0"/>
          </a:p>
          <a:p>
            <a:r>
              <a:rPr lang="ru-RU" sz="1200" dirty="0" smtClean="0"/>
              <a:t>-  прыжки с поочередным под­скоком с ноги на ногу с чере­дованием ног;</a:t>
            </a:r>
          </a:p>
          <a:p>
            <a:r>
              <a:rPr lang="ru-RU" sz="1200" dirty="0" smtClean="0"/>
              <a:t>через скакалку в паре;</a:t>
            </a:r>
          </a:p>
          <a:p>
            <a:r>
              <a:rPr lang="ru-RU" sz="1200" dirty="0" smtClean="0"/>
              <a:t>-  через длинную скакалку в паре на месте и с </a:t>
            </a:r>
            <a:r>
              <a:rPr lang="ru-RU" sz="1200" dirty="0" err="1" smtClean="0"/>
              <a:t>забеганием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Надеюсь, что представленные упражнения помогут вашим воспитанникам быстро и легко научиться прыгать со скакалкой и через нее.</a:t>
            </a:r>
            <a:endParaRPr lang="ru-RU" sz="1200" dirty="0"/>
          </a:p>
        </p:txBody>
      </p:sp>
      <p:pic>
        <p:nvPicPr>
          <p:cNvPr id="22530" name="Picture 2" descr="https://urok.1sept.ru/%D1%81%D1%82%D0%B0%D1%82%D1%8C%D0%B8/601754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22927"/>
            <a:ext cx="6286544" cy="2954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57166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Занятия с </a:t>
            </a:r>
            <a:r>
              <a:rPr lang="ru-RU" b="1" dirty="0" smtClean="0">
                <a:solidFill>
                  <a:srgbClr val="002060"/>
                </a:solidFill>
              </a:rPr>
              <a:t>гантелями </a:t>
            </a:r>
            <a:r>
              <a:rPr lang="ru-RU" dirty="0" smtClean="0"/>
              <a:t>можно начинать с детьми 5-7 лет, безопасные упражнения с гантелями для детей этой возрастной категории подразумевают вес гантели не более 250 г.</a:t>
            </a:r>
            <a:endParaRPr lang="ru-RU" dirty="0"/>
          </a:p>
        </p:txBody>
      </p:sp>
      <p:sp>
        <p:nvSpPr>
          <p:cNvPr id="23554" name="AutoShape 2" descr="https://www.bestreferat.ru/images/paper/81/91/784918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492919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И. п.— основная стойка руки на пояс, гантели в руках.</a:t>
            </a:r>
          </a:p>
          <a:p>
            <a:r>
              <a:rPr lang="ru-RU" sz="1400" dirty="0" smtClean="0"/>
              <a:t>          1 —руки в стороны; 2 — поднимаясь на носки, руки через стороны вверх;</a:t>
            </a:r>
          </a:p>
          <a:p>
            <a:r>
              <a:rPr lang="ru-RU" sz="1400" dirty="0" smtClean="0"/>
              <a:t>          3 —опуститься на всю ступню, руки в стороны; 4 —исходное положение. (6-7раз)</a:t>
            </a:r>
          </a:p>
          <a:p>
            <a:r>
              <a:rPr lang="ru-RU" sz="1400" dirty="0" smtClean="0"/>
              <a:t>2.  И. п.— стойка ноги на ширине плеч, руки с гантелями на пояс.</a:t>
            </a:r>
          </a:p>
          <a:p>
            <a:r>
              <a:rPr lang="ru-RU" sz="1400" dirty="0" smtClean="0"/>
              <a:t>          1—руки в стороны; 2 —наклон вправо, правая рука вниз, левая вверх;</a:t>
            </a:r>
          </a:p>
          <a:p>
            <a:r>
              <a:rPr lang="ru-RU" sz="1400" dirty="0" smtClean="0"/>
              <a:t>          3 —вы­прямиться, руки в стороны; 4 —исходное положение. То же влево. (6 раз)</a:t>
            </a:r>
          </a:p>
          <a:p>
            <a:r>
              <a:rPr lang="ru-RU" sz="1400" dirty="0" smtClean="0"/>
              <a:t>3.  И. п. — стойка в упоре на коленях, руки с гантелями внизу.</a:t>
            </a:r>
          </a:p>
          <a:p>
            <a:r>
              <a:rPr lang="ru-RU" sz="1400" dirty="0" smtClean="0"/>
              <a:t>          1 — правую руку отвести назад, коснуться пятки;</a:t>
            </a:r>
          </a:p>
          <a:p>
            <a:r>
              <a:rPr lang="ru-RU" sz="1400" dirty="0" smtClean="0"/>
              <a:t>          2 —вернуться в исходное положе­ние. То же левой ногой (6 раз)</a:t>
            </a:r>
          </a:p>
          <a:p>
            <a:r>
              <a:rPr lang="ru-RU" sz="1400" dirty="0" smtClean="0"/>
              <a:t>4. И. п.— лежа на животе, руки с гантелями прямые.</a:t>
            </a:r>
          </a:p>
          <a:p>
            <a:r>
              <a:rPr lang="ru-RU" sz="1400" dirty="0" smtClean="0"/>
              <a:t>         1—2 —прогнуться, руки вверх; 3—4 —исходное положение.  (6-7раз)</a:t>
            </a:r>
          </a:p>
          <a:p>
            <a:r>
              <a:rPr lang="ru-RU" sz="1400" dirty="0" smtClean="0"/>
              <a:t>5.  И. п.— основная стойка руки на пояс.</a:t>
            </a:r>
          </a:p>
          <a:p>
            <a:r>
              <a:rPr lang="ru-RU" sz="1400" dirty="0" smtClean="0"/>
              <a:t>          1—2 —присесть, руки  с гантелями  вперед;           </a:t>
            </a:r>
          </a:p>
          <a:p>
            <a:r>
              <a:rPr lang="ru-RU" sz="1400" dirty="0" smtClean="0"/>
              <a:t>          3—4 — вернуться в исходное положение (6-7раз)</a:t>
            </a:r>
          </a:p>
          <a:p>
            <a:r>
              <a:rPr lang="ru-RU" sz="1400" dirty="0" smtClean="0"/>
              <a:t>6.  И. п. — основная стойка, руки с гантелями на пояс.</a:t>
            </a:r>
          </a:p>
          <a:p>
            <a:r>
              <a:rPr lang="ru-RU" sz="1400" dirty="0" smtClean="0"/>
              <a:t>          1—мах правой ногой вперед, вверх;</a:t>
            </a:r>
          </a:p>
          <a:p>
            <a:r>
              <a:rPr lang="ru-RU" sz="1400" dirty="0" smtClean="0"/>
              <a:t>          2 —исходное положение. То же левой ногой. ( 8 раз)</a:t>
            </a:r>
            <a:endParaRPr lang="ru-RU" sz="1400" dirty="0"/>
          </a:p>
        </p:txBody>
      </p:sp>
      <p:sp>
        <p:nvSpPr>
          <p:cNvPr id="23556" name="AutoShape 4" descr="https://www.bestreferat.ru/images/paper/81/91/784918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3" descr="784918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071546"/>
            <a:ext cx="3866667" cy="1523810"/>
          </a:xfrm>
        </p:spPr>
      </p:pic>
      <p:pic>
        <p:nvPicPr>
          <p:cNvPr id="23558" name="Picture 6" descr="http://www.vevivi.ru/best/images/servus/65/62/4786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86058"/>
            <a:ext cx="2476500" cy="1485900"/>
          </a:xfrm>
          <a:prstGeom prst="rect">
            <a:avLst/>
          </a:prstGeom>
          <a:noFill/>
        </p:spPr>
      </p:pic>
      <p:pic>
        <p:nvPicPr>
          <p:cNvPr id="23560" name="Picture 8" descr="http://zodorov.ru/t-e-vilenskaya-fizicheskoe-vospitanie-detej-mladshego-shkoleno/8327_html_m5d80c74.png"/>
          <p:cNvPicPr>
            <a:picLocks noChangeAspect="1" noChangeArrowheads="1"/>
          </p:cNvPicPr>
          <p:nvPr/>
        </p:nvPicPr>
        <p:blipFill>
          <a:blip r:embed="rId4" cstate="print"/>
          <a:srcRect r="59602"/>
          <a:stretch>
            <a:fillRect/>
          </a:stretch>
        </p:blipFill>
        <p:spPr bwMode="auto">
          <a:xfrm>
            <a:off x="5572132" y="4357694"/>
            <a:ext cx="2786082" cy="230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9"/>
            <a:ext cx="80010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Кубики </a:t>
            </a:r>
          </a:p>
          <a:p>
            <a:r>
              <a:rPr lang="ru-RU" sz="1600" dirty="0" smtClean="0"/>
              <a:t>В упражнениях, где нужно положить кубики в определенном месте на пол, друг на друга, рядом и т. п., особенно активно развиваются пространственные ориентировки. Ребенку нужно в динамике и довольно быстром темпе сопоставить положение кубиков по отношению к указанным ориентирам или друг к другу (например, наклониться, поставить кубики между ног, ровно, рядом). Кубики мало влияют на напряжение крупных мышц туловища, ног, поэтому используются преимущественно в младших и средней группах. </a:t>
            </a:r>
            <a:endParaRPr lang="ru-RU" sz="1600" dirty="0"/>
          </a:p>
        </p:txBody>
      </p:sp>
      <p:pic>
        <p:nvPicPr>
          <p:cNvPr id="24578" name="Picture 2" descr="https://avatars.mds.yandex.net/get-pdb/472427/9dccb5ac-a07e-47b2-94f1-5b9aecbaf46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8868"/>
            <a:ext cx="550072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knigi.net/books_files/online_html/70576/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3998292" cy="1968391"/>
          </a:xfrm>
          <a:prstGeom prst="rect">
            <a:avLst/>
          </a:prstGeom>
          <a:noFill/>
        </p:spPr>
      </p:pic>
      <p:pic>
        <p:nvPicPr>
          <p:cNvPr id="25604" name="Picture 4" descr="https://pandia.ru/text/79/222/images/image002_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9"/>
            <a:ext cx="2287145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2960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Упражнения с кубиками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42918"/>
            <a:ext cx="41434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И. п. – стойка ноги на ширине ступни, кубики в обеих руках внизу. 1 – кубики в стороны; 2 – кубики вверх; 3 – кубики в стороны; 4 – исходное положение (5–6 раз).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И. п. – стойка ноги на ширине ступни, кубики в согнутых руках у плеч. 1 – присесть, положить кубики на пол; 2 – встать, руки на пояс; 3 – присесть, взять кубики; 4 – вернуться в исходное положение (4–6 раз).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И. п. – стойка ноги на ширине плеч, кубики в согнутых руках у плеч. 1–2 – поворот вправо (влево), отвести правую руку в сторону; 3–4 – вернуться в исходное положение (6 раз).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И. п. – сидя ноги врозь, кубики у плеч. 1 – наклон вперед, положить кубики у носков ног; 2 – выпрямиться, руки на пояс; 3 – наклониться, взять кубики; 4 – вернуться в исходное положение (4–5 раз).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И. п. – стойка ноги слегка расставлены, руки произвольно, кубики на полу. Прыжки вокруг кубиков в обе стороны.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Ходьба в колонне по одному.</a:t>
            </a:r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  <p:pic>
        <p:nvPicPr>
          <p:cNvPr id="25606" name="Picture 6" descr="https://pandia.ru/text/79/222/images/image001_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68198"/>
            <a:ext cx="2137328" cy="2108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Занятия с </a:t>
            </a:r>
            <a:r>
              <a:rPr lang="ru-RU" b="1" dirty="0" smtClean="0">
                <a:solidFill>
                  <a:srgbClr val="002060"/>
                </a:solidFill>
              </a:rPr>
              <a:t>мячом</a:t>
            </a:r>
            <a:r>
              <a:rPr lang="ru-RU" dirty="0" smtClean="0"/>
              <a:t> укрепляют мышцы спины и брюшного пресса, создают хороший мышечный корсет, но главное — формируют сложно и длительно вырабатываемый в обычных условиях навык правильной осанки.</a:t>
            </a:r>
          </a:p>
          <a:p>
            <a:r>
              <a:rPr lang="ru-RU" dirty="0" smtClean="0"/>
              <a:t>Гимнастикой с мячами можно заниматься индивидуально или в группе. Время проведения одного занятия с детьми 3—4 лет — 20—25 минут, с детьми 5—6 лет — 30—35 минут. </a:t>
            </a:r>
            <a:endParaRPr lang="ru-RU" dirty="0"/>
          </a:p>
        </p:txBody>
      </p:sp>
      <p:pic>
        <p:nvPicPr>
          <p:cNvPr id="26626" name="Picture 2" descr="https://avatars.mds.yandex.net/get-pdb/750997/2801946c-bcff-478f-afb8-4d1edcbf55d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238583" cy="392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388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err="1" smtClean="0"/>
              <a:t>Общеразвивающие</a:t>
            </a:r>
            <a:r>
              <a:rPr lang="ru-RU" b="1" dirty="0" smtClean="0"/>
              <a:t> упражнения</a:t>
            </a:r>
            <a:endParaRPr lang="ru-RU" b="1" dirty="0"/>
          </a:p>
        </p:txBody>
      </p:sp>
      <p:pic>
        <p:nvPicPr>
          <p:cNvPr id="27650" name="Picture 2" descr="https://urok.1sept.ru/%D1%81%D1%82%D0%B0%D1%82%D1%8C%D0%B8/504577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3910793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73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Стать на одно колено, мяч сбоку, другу ногу выпрямить и поставить ступню на мяч, пружинисто покачиваясь, растягиваемся, можно сгибать руки, так нагрузка возрастает.</a:t>
            </a:r>
          </a:p>
          <a:p>
            <a:pPr fontAlgn="base"/>
            <a:r>
              <a:rPr lang="ru-RU" dirty="0" smtClean="0"/>
              <a:t>Стать на одно колено, мяч сзади, другую ногу коленом поставить на мяч, поставить руки на пол и пружинисто двигаться в сторону </a:t>
            </a:r>
            <a:r>
              <a:rPr lang="ru-RU" dirty="0" err="1" smtClean="0"/>
              <a:t>фитбола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Лечь спиной на гимнастический мяч, руки расставить по сторонам, ступни на полу, ноги в колене должны быть согнутыми под прямым углом, мяч должен касаться точки между лопатками.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245924/aec7f038-25b0-4ffa-b0a1-fdfc0ed8975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916255" cy="39626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данной работе показано, что правильно подобранные упражнения для определенного возраста, способствуют лучшему и быстрому физическому развитию. Развиваются такие физические качества, как: быстрота, ловкость, гибкость. Организованные физкультурные занятия, а также свободная двигательная деятельность улучшают деятельность сердечно - сосудистой, дыхательной и нервной системы, укрепляют опорно-двигательный аппарат, улучшают обмен веществ.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614866" cy="7072362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Всестороннее развитие физических способностей осуществляется в процессе </a:t>
            </a:r>
            <a:r>
              <a:rPr lang="ru-RU" sz="1600" b="1" dirty="0" smtClean="0"/>
              <a:t>физического воспитания</a:t>
            </a:r>
            <a:r>
              <a:rPr lang="ru-RU" sz="1600" dirty="0" smtClean="0"/>
              <a:t>. Физическое воспитание представляет собой длительный, организованный педагогический процесс, имеющий целью воспитание здоровых, жизнерадостных, всесторонне физически развитых детей. В процессе </a:t>
            </a:r>
            <a:r>
              <a:rPr lang="ru-RU" sz="1600" b="1" dirty="0" smtClean="0"/>
              <a:t>физических</a:t>
            </a:r>
            <a:r>
              <a:rPr lang="ru-RU" sz="1600" dirty="0" smtClean="0"/>
              <a:t> упражнений развиваются и тренируются все мышцы тела человека, в том числе и сердечная мышца. </a:t>
            </a:r>
          </a:p>
          <a:p>
            <a:r>
              <a:rPr lang="ru-RU" sz="1600" dirty="0" smtClean="0"/>
              <a:t>Под влиянием </a:t>
            </a:r>
            <a:r>
              <a:rPr lang="ru-RU" sz="1600" b="1" dirty="0" smtClean="0"/>
              <a:t>физических</a:t>
            </a:r>
            <a:r>
              <a:rPr lang="ru-RU" sz="1600" dirty="0" smtClean="0"/>
              <a:t> упражнений развиваются и укрепляются органы дыхания, увеличиваются размеры грудной клетки, возрастает ее подвижность.</a:t>
            </a:r>
          </a:p>
          <a:p>
            <a:r>
              <a:rPr lang="ru-RU" sz="1600" dirty="0" smtClean="0"/>
              <a:t>Занятия </a:t>
            </a:r>
            <a:r>
              <a:rPr lang="ru-RU" sz="1600" b="1" dirty="0" smtClean="0"/>
              <a:t>физическими</a:t>
            </a:r>
            <a:r>
              <a:rPr lang="ru-RU" sz="1600" dirty="0" smtClean="0"/>
              <a:t> упражнениями содействуют становлению правильного, глубокого дыхания, имеющего очень большое значение для усиления вентиляции легких.</a:t>
            </a:r>
          </a:p>
          <a:p>
            <a:endParaRPr lang="ru-RU" sz="1600" dirty="0"/>
          </a:p>
        </p:txBody>
      </p:sp>
      <p:sp>
        <p:nvSpPr>
          <p:cNvPr id="1026" name="AutoShape 2" descr="https://photo.7ya.ru/ph/2014/4/23/13982234676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k.mgpu.ru/wp-content/uploads/2018/07/dlja_v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220193" cy="2353339"/>
          </a:xfrm>
          <a:prstGeom prst="rect">
            <a:avLst/>
          </a:prstGeom>
          <a:noFill/>
        </p:spPr>
      </p:pic>
      <p:pic>
        <p:nvPicPr>
          <p:cNvPr id="1032" name="Picture 8" descr="https://i.sunhome.ru/journal/102/fizicheskie-uprazhneniya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42853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процессе </a:t>
            </a:r>
            <a:r>
              <a:rPr lang="ru-RU" sz="1600" b="1" dirty="0" smtClean="0"/>
              <a:t>физического воспитания </a:t>
            </a:r>
            <a:r>
              <a:rPr lang="ru-RU" sz="1600" u="sng" dirty="0" smtClean="0"/>
              <a:t>решаются следующие основные задачи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• Укрепление здоровья, закаливание организма и повышение уровня </a:t>
            </a:r>
            <a:r>
              <a:rPr lang="ru-RU" sz="1600" b="1" dirty="0" smtClean="0"/>
              <a:t>физического</a:t>
            </a:r>
            <a:r>
              <a:rPr lang="ru-RU" sz="1600" dirty="0" smtClean="0"/>
              <a:t> развития и работоспособности;</a:t>
            </a:r>
          </a:p>
          <a:p>
            <a:r>
              <a:rPr lang="ru-RU" sz="1600" dirty="0" smtClean="0"/>
              <a:t>• Овладение жизненно необходимыми двигательными навыками и умениями, в том числе имеющими прикладной характер;</a:t>
            </a:r>
          </a:p>
          <a:p>
            <a:r>
              <a:rPr lang="ru-RU" sz="1600" dirty="0" smtClean="0"/>
              <a:t>• </a:t>
            </a:r>
            <a:r>
              <a:rPr lang="ru-RU" sz="1600" b="1" dirty="0" smtClean="0"/>
              <a:t>Воспитание</a:t>
            </a:r>
            <a:r>
              <a:rPr lang="ru-RU" sz="1600" dirty="0" smtClean="0"/>
              <a:t> моральных и волевых качеств человека;</a:t>
            </a:r>
          </a:p>
          <a:p>
            <a:r>
              <a:rPr lang="ru-RU" sz="1600" dirty="0" smtClean="0"/>
              <a:t>• Развитие </a:t>
            </a:r>
            <a:r>
              <a:rPr lang="ru-RU" sz="1600" b="1" dirty="0" smtClean="0"/>
              <a:t>физических ткачеств </a:t>
            </a:r>
            <a:r>
              <a:rPr lang="ru-RU" sz="1600" i="1" dirty="0" smtClean="0"/>
              <a:t>(быстроты, силы, ловкости, выносливости)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• Овладение техникой выполнения специальных спортивных упражнений.</a:t>
            </a:r>
            <a:endParaRPr lang="ru-RU" sz="1600" dirty="0"/>
          </a:p>
        </p:txBody>
      </p:sp>
      <p:pic>
        <p:nvPicPr>
          <p:cNvPr id="27650" name="Picture 2" descr="http://10liski.detkin-club.ru/images/parents/3_5e3a9912af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71744"/>
            <a:ext cx="4579070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1593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378"/>
          <a:stretch>
            <a:fillRect/>
          </a:stretch>
        </p:blipFill>
        <p:spPr>
          <a:xfrm>
            <a:off x="142844" y="357166"/>
            <a:ext cx="4357718" cy="6061065"/>
          </a:xfrm>
        </p:spPr>
      </p:pic>
      <p:sp>
        <p:nvSpPr>
          <p:cNvPr id="5" name="Прямоугольник 4"/>
          <p:cNvSpPr/>
          <p:nvPr/>
        </p:nvSpPr>
        <p:spPr>
          <a:xfrm>
            <a:off x="4714876" y="785794"/>
            <a:ext cx="4286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дошкольных учреждениях с детьми проводятся физкультурные занятия </a:t>
            </a:r>
            <a:r>
              <a:rPr lang="ru-RU" sz="1600" i="1" dirty="0" smtClean="0"/>
              <a:t>(групповые, индивидуальные)</a:t>
            </a:r>
            <a:r>
              <a:rPr lang="ru-RU" sz="1600" dirty="0" smtClean="0"/>
              <a:t>; утренняя гимнастика </a:t>
            </a:r>
            <a:r>
              <a:rPr lang="ru-RU" sz="1600" i="1" dirty="0" smtClean="0"/>
              <a:t>(зарядка)</a:t>
            </a:r>
            <a:r>
              <a:rPr lang="ru-RU" sz="1600" dirty="0" smtClean="0"/>
              <a:t>; физкультминутки; закаливающие процедуры в сочетании с </a:t>
            </a:r>
            <a:r>
              <a:rPr lang="ru-RU" sz="1600" b="1" dirty="0" smtClean="0"/>
              <a:t>физическим упражнениями</a:t>
            </a:r>
            <a:r>
              <a:rPr lang="ru-RU" sz="1600" dirty="0" smtClean="0"/>
              <a:t>; подвижные игры; прогулки и экскурсии за пределы участка; праздники; вечера досуга. Кроме того, дети в течение дня самостоятельно занимаются разнообразными видами двигательной деятельности. У каждой из этих форм есть свое назначение и свои особенности в методике; каждой отведено определенное место в режиме дня и недели.</a:t>
            </a:r>
          </a:p>
          <a:p>
            <a:r>
              <a:rPr lang="ru-RU" sz="1600" b="1" dirty="0" smtClean="0"/>
              <a:t>Физические</a:t>
            </a:r>
            <a:r>
              <a:rPr lang="ru-RU" sz="1600" dirty="0" smtClean="0"/>
              <a:t> упражнения должны быть регулярными и достаточно продолжительными, чтобы детский сад мог решать задачи </a:t>
            </a:r>
            <a:r>
              <a:rPr lang="ru-RU" sz="1600" b="1" dirty="0" smtClean="0"/>
              <a:t>физического воспитания</a:t>
            </a:r>
            <a:r>
              <a:rPr lang="ru-RU" sz="1600" dirty="0" smtClean="0"/>
              <a:t> и поддерживать высокий уровень работоспособности детей.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Методика проведения общеразвивающих упражнений </a:t>
            </a:r>
            <a:r>
              <a:rPr lang="ru-RU" sz="2000" i="1" dirty="0" smtClean="0">
                <a:solidFill>
                  <a:srgbClr val="C00000"/>
                </a:solidFill>
              </a:rPr>
              <a:t>с предметами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42918"/>
            <a:ext cx="8215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Многие упражнения проводятся с предметами. Действия предметами дают возможность добиться большей отчетливости двигательных представлений, которые основываются на различных ощущениях и восприятиях. Все упражнения с предметами в той или иной степени требуют работы пальцев рук – это активизирует деятельность анализаторных систем.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7167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Флажки</a:t>
            </a:r>
            <a:r>
              <a:rPr lang="ru-RU" dirty="0" smtClean="0"/>
              <a:t> – действия с ними требуют большой координации кистей, с ними удобно выполнять вращательные движения, покачивания, взмахи. Физическую нагрузку флажки увеличивают незначительно, поэтому их применяют преимущественно в младшей и средней группах. </a:t>
            </a:r>
            <a:endParaRPr lang="ru-RU" dirty="0"/>
          </a:p>
        </p:txBody>
      </p:sp>
      <p:pic>
        <p:nvPicPr>
          <p:cNvPr id="29698" name="Picture 2" descr="https://iknigi.net/books_files/online_html/70733/i_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5934075" cy="2543175"/>
          </a:xfrm>
          <a:prstGeom prst="rect">
            <a:avLst/>
          </a:prstGeom>
          <a:noFill/>
        </p:spPr>
      </p:pic>
      <p:sp>
        <p:nvSpPr>
          <p:cNvPr id="29700" name="AutoShape 4" descr="https://fsd.multiurok.ru/html/2019/09/25/s_5d8aaac2137f0/1211198_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fsd.multiurok.ru/html/2019/09/25/s_5d8aaac2137f0/1211198_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Содержимое 3" descr="1211198_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48379" y="4071942"/>
            <a:ext cx="3095621" cy="20181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71480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Обручи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– упражнения дают интенсивную физическую нагрузку на все крупные группы мышц, эти упражнения развивают согласованность действий, координацию, а кроме того, сюда можно  включить простейшие элементы художественной гимнастики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s://avatars.mds.yandex.net/get-pdb/966350/93fefb26-d966-4d82-89b8-427f7516729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6495310" cy="386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u="sng" dirty="0" smtClean="0"/>
              <a:t>Примерный комплекс упражнений с обручем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85794"/>
            <a:ext cx="45720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Хулахуп</a:t>
            </a:r>
            <a:r>
              <a:rPr lang="ru-RU" sz="1400" dirty="0" smtClean="0"/>
              <a:t> держим на вытянутых руках над головой с противоположных сторон. Ноги вместе. Подняться на носки — вдох, опуститься — выдох.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Наклоны с обручем. Инвентарь берут посередине за противоположные его стороны. Ноги вместе. Наклон вниз — выдох, подняться вверх — вдох. Упражнение полезно для дыхательной системы. Таким же образом можно делать наклоны вправо-влево.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Повороты с </a:t>
            </a:r>
            <a:r>
              <a:rPr lang="ru-RU" sz="1400" dirty="0" err="1" smtClean="0"/>
              <a:t>хулахупом</a:t>
            </a:r>
            <a:r>
              <a:rPr lang="ru-RU" sz="1400" dirty="0" smtClean="0"/>
              <a:t>. Его берут за противоположные стороны, ноги на ширине плеч. Прижимаем инвентарь к груди — вдох, выпрямляем руки и делаем поворот корпуса влево — выдох. Возвращаемся в исходное положение — вдох. Поворот корпуса в другую сторону — выдох.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Приседания. Круг держим за противоположные стороны над головой на вытянутых руках. Приседание — выдох, исходное положение — вдох.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Обруч держат впереди на вытянутых руках. Упражнение заключается в том, чтобы переступить через него, а затем поднять вверх.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Положить </a:t>
            </a:r>
            <a:r>
              <a:rPr lang="ru-RU" sz="1400" dirty="0" err="1" smtClean="0"/>
              <a:t>хулахуп</a:t>
            </a:r>
            <a:r>
              <a:rPr lang="ru-RU" sz="1400" dirty="0" smtClean="0"/>
              <a:t> на пол и сесть в нём по-турецки. Вдох — обруч поднимается вверх, выдох — опускается.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Обруч кладётся на пол, и выполняются прыжки через его край </a:t>
            </a:r>
            <a:r>
              <a:rPr lang="ru-RU" sz="1400" dirty="0" err="1" smtClean="0"/>
              <a:t>туда-обратно</a:t>
            </a:r>
            <a:r>
              <a:rPr lang="ru-RU" sz="1400" dirty="0" smtClean="0"/>
              <a:t> (в обруч и за его пределы).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5" name="Picture 7" descr="https://ds05.infourok.ru/uploads/ex/0e35/000d54a4-a72e6191/hello_html_746124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3070893" cy="1928826"/>
          </a:xfrm>
          <a:prstGeom prst="rect">
            <a:avLst/>
          </a:prstGeom>
          <a:noFill/>
        </p:spPr>
      </p:pic>
      <p:pic>
        <p:nvPicPr>
          <p:cNvPr id="32777" name="Picture 9" descr="https://iknigi.net/books_files/online_html/70576/i_010.jpg"/>
          <p:cNvPicPr>
            <a:picLocks noChangeAspect="1" noChangeArrowheads="1"/>
          </p:cNvPicPr>
          <p:nvPr/>
        </p:nvPicPr>
        <p:blipFill>
          <a:blip r:embed="rId3" cstate="print"/>
          <a:srcRect l="2308" r="4230" b="7257"/>
          <a:stretch>
            <a:fillRect/>
          </a:stretch>
        </p:blipFill>
        <p:spPr bwMode="auto">
          <a:xfrm>
            <a:off x="5357818" y="2357430"/>
            <a:ext cx="3396411" cy="1928826"/>
          </a:xfrm>
          <a:prstGeom prst="rect">
            <a:avLst/>
          </a:prstGeom>
          <a:noFill/>
        </p:spPr>
      </p:pic>
      <p:pic>
        <p:nvPicPr>
          <p:cNvPr id="32779" name="Picture 11" descr="http://xn----7sbbszdhkff9a6d.xn--p1ai/wp-content/uploads/2019/01/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00570"/>
            <a:ext cx="3286148" cy="204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Гимнастические палки </a:t>
            </a:r>
            <a:r>
              <a:rPr lang="ru-RU" dirty="0" smtClean="0"/>
              <a:t>– увеличивается мышечное напряжение, происходит более точная фиксация различных  положений рук, туловища, головы и  ног. Гимнастика с данным спортивным снарядом полезна и эффективна для детей. Она благотворно влияет на позвоночник. Чтобы не допустить проблем с позвоночником, следует регулярно выполнять утреннюю зарядку с применением палки. </a:t>
            </a:r>
            <a:endParaRPr lang="ru-RU" dirty="0"/>
          </a:p>
        </p:txBody>
      </p:sp>
      <p:pic>
        <p:nvPicPr>
          <p:cNvPr id="33794" name="Picture 2" descr="http://dou-22.ru/upload/news-154455687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7397694" cy="4161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Скакалка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Упражнения со скакалкой развивают ловкость, координацию, ритмичность  движений.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Начинать подготовительные занятия можно уже в 2 года, а надеяться на хорошую координацию и развитое чувство равновесия — примерно к 6 годам. Оптимальный возраст для первых направленных тренировок со скакалкой — 4 года.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razvitie-vospitanie.ru/wp-content/uploads/2018/06/perebrasy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01" y="2420888"/>
            <a:ext cx="7359307" cy="430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920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 Смирнов</cp:lastModifiedBy>
  <cp:revision>32</cp:revision>
  <dcterms:created xsi:type="dcterms:W3CDTF">2020-04-23T10:53:02Z</dcterms:created>
  <dcterms:modified xsi:type="dcterms:W3CDTF">2020-07-02T15:22:24Z</dcterms:modified>
</cp:coreProperties>
</file>