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94F-4630-443C-8648-B3CE1D07D78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0DD-267D-406F-80A5-712E760B0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68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94F-4630-443C-8648-B3CE1D07D78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0DD-267D-406F-80A5-712E760B0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14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94F-4630-443C-8648-B3CE1D07D78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0DD-267D-406F-80A5-712E760B0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5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94F-4630-443C-8648-B3CE1D07D78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0DD-267D-406F-80A5-712E760B0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77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94F-4630-443C-8648-B3CE1D07D78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0DD-267D-406F-80A5-712E760B0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51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94F-4630-443C-8648-B3CE1D07D78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0DD-267D-406F-80A5-712E760B0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60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94F-4630-443C-8648-B3CE1D07D78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0DD-267D-406F-80A5-712E760B0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97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94F-4630-443C-8648-B3CE1D07D78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0DD-267D-406F-80A5-712E760B0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74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94F-4630-443C-8648-B3CE1D07D78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0DD-267D-406F-80A5-712E760B0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79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94F-4630-443C-8648-B3CE1D07D78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0DD-267D-406F-80A5-712E760B0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1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94F-4630-443C-8648-B3CE1D07D78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0DD-267D-406F-80A5-712E760B0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34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7094F-4630-443C-8648-B3CE1D07D785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690DD-267D-406F-80A5-712E760B09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84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ds5ishim.ru/sites/default/files/blocks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13690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36192"/>
            <a:ext cx="8555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Координация движений, выносливость,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гибкость, скоростно-силовые способности.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58772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v_BadaBoom BB" pitchFamily="34" charset="0"/>
              </a:rPr>
              <a:t>Выполнила:</a:t>
            </a:r>
          </a:p>
          <a:p>
            <a:r>
              <a:rPr lang="ru-RU" dirty="0" smtClean="0">
                <a:solidFill>
                  <a:srgbClr val="FF0000"/>
                </a:solidFill>
                <a:latin typeface="v_BadaBoom BB" pitchFamily="34" charset="0"/>
              </a:rPr>
              <a:t>Смирнова Е.Н.</a:t>
            </a:r>
            <a:endParaRPr lang="ru-RU" dirty="0" smtClean="0">
              <a:solidFill>
                <a:srgbClr val="FF0000"/>
              </a:solidFill>
              <a:latin typeface="v_BadaBoom B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и упражнения, способствующие гибкости у детей: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849426" cy="49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47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014" y="686640"/>
            <a:ext cx="7287386" cy="555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47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48" y="401730"/>
            <a:ext cx="7865584" cy="612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0936" y="6063589"/>
            <a:ext cx="172819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12776"/>
            <a:ext cx="7776864" cy="51125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21404" y="1268760"/>
            <a:ext cx="2266419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1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t.depositphotos.com/1001009/3111/i/950/depositphotos_31116325-stock-photo-three-little-boys-running-towar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6149" y="4035624"/>
            <a:ext cx="5458948" cy="27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Скоростно-силовые способности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Силовые способности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 — это комплекс различных проявлений человека в определенной двигательной деятельности, в основе которых лежит понятие «сила».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Скоростные способности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 –это возможность человека, выполнять двигательные действия в минимальный для данных условий промежуток времени.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00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5" y="1987218"/>
            <a:ext cx="6588224" cy="487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 скоростно-силовым способностям относят: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быструю силу,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2) взрывную силу.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10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 (скоростно-силовые)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Оттолкнуть партера с места толчком ладоней.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2. Коршун и наседка.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3. Удочка.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4. Медведи и пчелы.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5. Перелет птиц.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6. Ловля обезьян.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7. Гонка мячей по кругу.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024" y="2883024"/>
            <a:ext cx="3974976" cy="397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01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Эстафеты. (для развития скоростно-силовых движений)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Перетягивание каната.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2. Удержание волана на ракетке.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3. Бег с набивным мячом.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4. Бег пингвинов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5. Прыжки на одной ноге.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6. Всадники.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7. Прыжки из обруча в обруч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8. Самые меткие.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9. Бег паучков.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10. Пожарные на учении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11. Кто дальше бросит.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12. Передача мяча в колонне.</a:t>
            </a:r>
          </a:p>
          <a:p>
            <a:endParaRPr lang="ru-RU" dirty="0"/>
          </a:p>
        </p:txBody>
      </p:sp>
      <p:pic>
        <p:nvPicPr>
          <p:cNvPr id="16390" name="Picture 6" descr="https://static.vecteezy.com/system/resources/previews/000/382/257/original/vector-boys-and-girls-run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438911" cy="49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38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41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s254.edu42.ru/wp-content/uploads/sites/44/2020/02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953912" cy="39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v_BadaBoom BB" pitchFamily="34" charset="0"/>
              </a:rPr>
              <a:t>Координация движений</a:t>
            </a:r>
            <a:endParaRPr lang="ru-RU" dirty="0">
              <a:solidFill>
                <a:srgbClr val="FF0000"/>
              </a:solidFill>
              <a:latin typeface="v_BadaBoom BB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Координация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— это двигательная способность, которая развивается посредством самих движений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В.И. Ляха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71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9" y="4005064"/>
            <a:ext cx="2852936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ds05.infourok.ru/uploads/ex/10c7/0005c99e-f82c7ac0/hello_html_11a210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039" y="2924944"/>
            <a:ext cx="35270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координационных способностей осуществляется в нескольких направлениях: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1)Широкое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использование любых упражнений, содержащих элементы новизны;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2)Постепенное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увеличение координационной сложности упражнений, повышение требований к точности и согласованности мышлений.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3)Совершенствование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способности поддерживать равновесие тела.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63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unforkids.ru/pictures/exercise/exercise0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5085184"/>
            <a:ext cx="19535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Рекомендуются следующие методические приемы, повышающие проявление двигательной координации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Применение необычных исходных положений (бег из положения стоя на коленях, сидя), быстрая смена различных положений (сесть, лечь, встать).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Изменение скорости или темпа движений, введение различных ритмических сочетаний, различной последовательности элементов.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Смена способов выполнения упражнений: метание сверху, снизу, сбоку; прыжки на одной или двух ногах, с поворотом.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Использование в упражнениях предметов различной формы, массы,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объема.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Выполнение согласованных действий несколькими участниками (вдвоем, держась за руки, садиться и вставать, выполнять повороты, наклоны, прыжки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45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16459"/>
            <a:ext cx="6514356" cy="299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Выносливость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Выносливость 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– это физическое качество, которое заключается в способности к длительному выполнению какой-нибудь деятельности без снижения её интенсивности.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48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1816426/2a3e4747-8eaa-42d3-be2c-af41ef8cb500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39258"/>
            <a:ext cx="3783629" cy="34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развития выносливости большое значение в дошкольном возрасте имеют 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волевые качества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стремление проявлять максимум способностей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быть настойчивым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пересилить ощущение усталости.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05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Средствами развития выносливости можно считать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 на развитие выносливости , спортивные упражнения, спортивные игры, веселые старты.</a:t>
            </a:r>
          </a:p>
          <a:p>
            <a:endParaRPr lang="ru-RU" dirty="0"/>
          </a:p>
        </p:txBody>
      </p:sp>
      <p:pic>
        <p:nvPicPr>
          <p:cNvPr id="7170" name="Picture 2" descr="https://ci6.googleusercontent.com/proxy/JsBwff9iUuT4QHFjlYlw4YyTsMu6BHML1hDLEGi71IbRvNOZsWDIpbJeTWbnDsvad78PS-s81pEWglnlgGtkEFZ8Fs1PNUdNZta57Lhaaa9lDVd1EJCD3bzpdrYPkXzRWqYVyA8qbVijXg5GDMlKo7j_FJ2ohJVYzDAEvTNO9GZGhaJ5j7_o4FOluyKzGHl2tOmM0RV0eidZlIxl_cmobkFYCFKkfIjZ=s0-d-e1-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3473"/>
            <a:ext cx="6882123" cy="263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84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ugolek.ucoz.com/specialisty/khoreo_kartin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04462"/>
            <a:ext cx="5639220" cy="34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Гибкость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Гибкостью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называют «способность достигать наибольшей величины размаха (амплитуды) движений отдельных частей тела в определенном направлении».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2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humbs.dreamstime.com/b/%D0%BA%D0%BE%D0%BC%D0%BF-%D0%B5%D0%BA%D1%82-%D0%B5%D0%B2%D1%83%D1%88%D0%B5%D0%BA-%D0%B7%D0%B2%D1%83%D0%BA%D0%BE%D0%BC%D0%B5%D1%80%D0%BD%D0%BE%D0%B9-%D0%B3%D0%B8%D0%BC%D0%BD%D0%B0%D1%81%D1%82%D0%B8%D0%BA%D0%B8-%D0%BC%D0%B8-%D1%8B%D1%85-73140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232" y="3212976"/>
            <a:ext cx="364502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Гибкость зависит от эластичности мышц и связок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Объем и интенсивность упражнений на развитие гибкости должны увеличиваться постепенно.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7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394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Координация движений</vt:lpstr>
      <vt:lpstr>Развитие координационных способностей осуществляется в нескольких направлениях:</vt:lpstr>
      <vt:lpstr>Рекомендуются следующие методические приемы, повышающие проявление двигательной координации:</vt:lpstr>
      <vt:lpstr>Выносливость</vt:lpstr>
      <vt:lpstr>Слайд 6</vt:lpstr>
      <vt:lpstr>Слайд 7</vt:lpstr>
      <vt:lpstr>Гибкость</vt:lpstr>
      <vt:lpstr>Слайд 9</vt:lpstr>
      <vt:lpstr>Игры и упражнения, способствующие гибкости у детей:</vt:lpstr>
      <vt:lpstr>Слайд 11</vt:lpstr>
      <vt:lpstr>Слайд 12</vt:lpstr>
      <vt:lpstr>Слайд 13</vt:lpstr>
      <vt:lpstr>Скоростно-силовые способности</vt:lpstr>
      <vt:lpstr>К скоростно-силовым способностям относят: </vt:lpstr>
      <vt:lpstr>Подвижные игры (скоростно-силовые) </vt:lpstr>
      <vt:lpstr>Эстафеты. (для развития скоростно-силовых движений) 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Сырцев</dc:creator>
  <cp:lastModifiedBy>Алексей Смирнов</cp:lastModifiedBy>
  <cp:revision>10</cp:revision>
  <dcterms:created xsi:type="dcterms:W3CDTF">2020-04-25T10:47:22Z</dcterms:created>
  <dcterms:modified xsi:type="dcterms:W3CDTF">2020-07-02T15:20:06Z</dcterms:modified>
</cp:coreProperties>
</file>