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59" r:id="rId13"/>
    <p:sldId id="260" r:id="rId14"/>
    <p:sldId id="261" r:id="rId15"/>
    <p:sldId id="296" r:id="rId16"/>
    <p:sldId id="297" r:id="rId17"/>
    <p:sldId id="306" r:id="rId18"/>
    <p:sldId id="282" r:id="rId19"/>
    <p:sldId id="295" r:id="rId20"/>
    <p:sldId id="305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55D1-5286-4E98-8CFC-579B1AEBFC76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ACF-0CEA-4DBE-ADE9-AD7C4E073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rgenyev.narod.ru/foto/mam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K:\тургенев\порт. Репи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00108"/>
            <a:ext cx="4000528" cy="5357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071677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Детские впечатления И.С.Тургенева. Спасское-Лутовиново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творческой биографии писателя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471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071678"/>
            <a:ext cx="185738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29322" y="5429264"/>
            <a:ext cx="22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Тургеневский дуб.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399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gerb.jpg"/>
          <p:cNvPicPr>
            <a:picLocks noChangeAspect="1"/>
          </p:cNvPicPr>
          <p:nvPr/>
        </p:nvPicPr>
        <p:blipFill>
          <a:blip r:embed="rId3" cstate="email"/>
          <a:srcRect t="3496" r="4838"/>
          <a:stretch>
            <a:fillRect/>
          </a:stretch>
        </p:blipFill>
        <p:spPr>
          <a:xfrm>
            <a:off x="4786314" y="1071546"/>
            <a:ext cx="3929090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03881" y="2348880"/>
            <a:ext cx="2973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Герб  дворян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Лутовиновых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504" y="1412776"/>
            <a:ext cx="43311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Лутовиновы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жили широко и размашисто, ни в чём себе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отказывая, ничем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ограничивая властолюбивых и безудержных своих натур.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Эти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черты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лутовиновского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характера унаследовала и мать писателя, Варвара Петровна. </a:t>
            </a:r>
          </a:p>
        </p:txBody>
      </p:sp>
      <p:pic>
        <p:nvPicPr>
          <p:cNvPr id="5" name="Picture 5" descr="Картинка 1 из 11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71546"/>
            <a:ext cx="42957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ote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428631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1196752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Отец, Сергей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Николаевич,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принадлежал к славному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российских летописях роду Тургеневых, выраставшему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татарского корня.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Сергей Николаевич участвовал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Бородинском сражении, где был ранен и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за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храбрость награждён Георгиевским крестом.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детские годы Тургенев учился дома и в московских пансионах. Ему легко давались иностранные языки. Но в отличие от многих дворянских домов в семье Тургеневых хорошо говорили и писали по-русски.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1827 году вся   семья переехала в Москву. В 1833 г. Иван Сергеевич поступил в Московский университет.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1838 году Тургенев отправился «доучиваться в Берлин», как писал позднее.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Р›СѓС‚_РїСЂСѓРґ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357166"/>
            <a:ext cx="735811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5786453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Здесь же </a:t>
            </a:r>
            <a:r>
              <a:rPr lang="ru-RU" b="1" dirty="0" smtClean="0"/>
              <a:t>И.С.Тургенев, </a:t>
            </a:r>
            <a:r>
              <a:rPr lang="ru-RU" b="1" dirty="0"/>
              <a:t>в окружающих его лесах и  лугах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учился любить простую русскую природу.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29322" y="2000240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поместье царил деспотичный, жестокий произвол его суровой хозяйки, беспощадной со своими крепостными. Именно здесь, добрый и мягкий от природы, Иван Сергеевич научился ненавидеть крепостничество и после смерти матери многих её слуг отпустил на волю.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Аннибалова клятва</a:t>
            </a:r>
          </a:p>
          <a:p>
            <a:r>
              <a:rPr lang="ru-RU" sz="2000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 не мог дышать одним воздухом, оставаться рядом с тем, что я возненавидел... В моих глазах враг этот имел определённый образ, носил известное имя: враг этот был — крепостное право. Под этим именем я собрал и сосредоточил всё, против чего я решил бороться до конца — с чем я поклялся никогда не примеряться... Это была моя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Аннибаловская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клятва».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12let.jpg"/>
          <p:cNvPicPr>
            <a:picLocks noChangeAspect="1"/>
          </p:cNvPicPr>
          <p:nvPr/>
        </p:nvPicPr>
        <p:blipFill>
          <a:blip r:embed="rId3" cstate="email"/>
          <a:srcRect l="2778" t="6666" r="4167" b="4445"/>
          <a:stretch>
            <a:fillRect/>
          </a:stretch>
        </p:blipFill>
        <p:spPr>
          <a:xfrm>
            <a:off x="357158" y="928670"/>
            <a:ext cx="4143404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1340768"/>
            <a:ext cx="42851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Иван Сергеевич Тургенев родился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28 октября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 (9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ноября)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1818 года в Орле в культурной дворянской семье.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катерина\Pictures\4665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14290"/>
            <a:ext cx="5081587" cy="6357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3636" y="1428736"/>
            <a:ext cx="23703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9117" y="1412776"/>
            <a:ext cx="7488832" cy="46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857250"/>
            <a:ext cx="8501063" cy="8572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И.С.Тургенева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1249588519_f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0"/>
            <a:ext cx="778674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643577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Детские годы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будущий писатель провёл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богатой  материнской усадьбе Спасское-Лутовиново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Мценского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уезда Орловской губернии.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Храм </a:t>
            </a:r>
            <a:r>
              <a:rPr lang="ru-RU" b="1" i="1" dirty="0">
                <a:solidFill>
                  <a:schemeClr val="bg1">
                    <a:lumMod val="85000"/>
                  </a:schemeClr>
                </a:solidFill>
              </a:rPr>
              <a:t>Спаса Преображения Господня, </a:t>
            </a:r>
            <a:endParaRPr lang="ru-RU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выстроенный </a:t>
            </a:r>
            <a:r>
              <a:rPr lang="ru-RU" b="1" i="1" dirty="0">
                <a:solidFill>
                  <a:schemeClr val="bg1">
                    <a:lumMod val="85000"/>
                  </a:schemeClr>
                </a:solidFill>
              </a:rPr>
              <a:t>в 1809 г. на средства деда И.С.Тургенева – </a:t>
            </a:r>
            <a:r>
              <a:rPr lang="ru-RU" b="1" i="1" dirty="0" err="1">
                <a:solidFill>
                  <a:schemeClr val="bg1">
                    <a:lumMod val="85000"/>
                  </a:schemeClr>
                </a:solidFill>
              </a:rPr>
              <a:t>И.И.Лутовинова</a:t>
            </a:r>
            <a:endParaRPr lang="ru-RU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В 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начале XIX века над фамильным склепом была сооружена часовня.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4285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Богадельня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, возведённая на средства И.С.Тургенева и Н.С.Тургенева в 1872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Конюшня и каретный сарай.</a:t>
            </a:r>
            <a:endParaRPr lang="ru-RU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9144000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В одноэтажном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</a:rPr>
              <a:t>флигеле </a:t>
            </a:r>
            <a:r>
              <a:rPr lang="ru-RU" sz="2000" b="1" i="1" dirty="0">
                <a:solidFill>
                  <a:schemeClr val="bg1">
                    <a:lumMod val="85000"/>
                  </a:schemeClr>
                </a:solidFill>
              </a:rPr>
              <a:t>Иван Сергеевич жил в период ссылки в 1852-1853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500"/>
            <a:ext cx="9144000" cy="60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315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XXXXX</cp:lastModifiedBy>
  <cp:revision>51</cp:revision>
  <dcterms:created xsi:type="dcterms:W3CDTF">2011-11-06T14:15:00Z</dcterms:created>
  <dcterms:modified xsi:type="dcterms:W3CDTF">2021-03-02T03:07:08Z</dcterms:modified>
</cp:coreProperties>
</file>