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8"/>
  </p:notesMasterIdLst>
  <p:sldIdLst>
    <p:sldId id="273" r:id="rId2"/>
    <p:sldId id="259" r:id="rId3"/>
    <p:sldId id="266" r:id="rId4"/>
    <p:sldId id="261" r:id="rId5"/>
    <p:sldId id="274" r:id="rId6"/>
    <p:sldId id="262" r:id="rId7"/>
    <p:sldId id="277" r:id="rId8"/>
    <p:sldId id="269" r:id="rId9"/>
    <p:sldId id="263" r:id="rId10"/>
    <p:sldId id="268" r:id="rId11"/>
    <p:sldId id="275" r:id="rId12"/>
    <p:sldId id="276" r:id="rId13"/>
    <p:sldId id="264" r:id="rId14"/>
    <p:sldId id="265" r:id="rId15"/>
    <p:sldId id="26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298C6-35D2-4F1B-8116-8ED952DF7C2D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C47BB-02D1-4A7A-AE2E-1BE92F4279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789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AD45-F91B-41D1-8D65-2860C9BA78E9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18E8-7C45-44AF-91A8-1E4391B79B4E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F0E9-6F2D-46EE-83DA-5CDB9A9CDEF0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C20A-945F-41D2-BC23-18765C571BA3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CC20D-FCAB-40F4-8022-5061930E0DE9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9057-1192-406C-B409-7ECCF76FFCD0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837-B639-4581-972D-28F738A95A36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B67A9-C6CC-4528-B2A1-1B06EB9CB4DC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F1047-CE8E-4F4E-9D74-F235656BF93C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F37F3-454B-4C72-AA8E-6A01C5D2EE15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553B-503E-49EC-BC88-C69F34C0A808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6E45-A0A6-40EA-B589-03EDB90174A0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F4DB8-74A1-439D-A824-3194644DC582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3A47E-9C61-44E9-84B0-8943FA6F1157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1236-DDB7-4D64-82F9-1DDCA52F89E1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FB5-E848-4823-B329-6F2BF0176DEF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074DD-63D8-42E4-82E9-9D8EA0EA60FA}" type="datetime1">
              <a:rPr lang="en-US" smtClean="0"/>
              <a:t>4/3/2021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Петрова Марина Михайловна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ransition spd="slow">
    <p:wedge/>
  </p:transition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0145" y="620688"/>
            <a:ext cx="6123710" cy="4990403"/>
          </a:xfrm>
          <a:ln w="57150" cmpd="thickThin">
            <a:noFill/>
          </a:ln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Платонов 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Андрей 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Платонович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/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1899 – 1951</a:t>
            </a:r>
            <a:endParaRPr lang="ru-RU" sz="4000" b="1" dirty="0" smtClean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5476" name="Picture 4" descr="pp_0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3177" y="205051"/>
            <a:ext cx="3819594" cy="4353095"/>
          </a:xfrm>
          <a:prstGeom prst="rect">
            <a:avLst/>
          </a:prstGeom>
          <a:noFill/>
          <a:ln w="57150" cmpd="thinThick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8908" y="1787236"/>
            <a:ext cx="6151419" cy="5070764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последние годы жизни на писателя обрушивается новая волна нападок, лишённый возможности зарабатывать на жизнь литературным трудом, писатель занимается обработкой русских и башкирских  народных сказок, которые печатаются в детских журналах.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1816597" y="228600"/>
            <a:ext cx="3717428" cy="52577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3273" y="498764"/>
            <a:ext cx="6442363" cy="63592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Несмотря на болезнь и нищету, в последние годы жизни писатель продолжает много и упорно работать. Главные герои произведений - "одухотворённые люди", которым присущи спокойное достоинство, упорство, инициативность. Любимые мотивы писателя - "свет жизни" и "память сердца", так необходимые человеку для его нравственного созревания и совершенствования.</a:t>
            </a:r>
          </a:p>
        </p:txBody>
      </p:sp>
      <p:pic>
        <p:nvPicPr>
          <p:cNvPr id="21507" name="Picture 4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66363" y="792741"/>
            <a:ext cx="3846946" cy="5111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21927" y="1704109"/>
            <a:ext cx="6179127" cy="515389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1946 году после публикации рассказа </a:t>
            </a:r>
            <a:r>
              <a:rPr lang="ru-RU" sz="2800" b="1" dirty="0" smtClean="0">
                <a:solidFill>
                  <a:srgbClr val="C00000"/>
                </a:solidFill>
              </a:rPr>
              <a:t>«Семья Иванова»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(более позднее название «Возвращение») Платонова вновь подвергли критике и перестали печатать. Первая после большого перерыва книга </a:t>
            </a:r>
            <a:r>
              <a:rPr lang="ru-RU" sz="2800" b="1" dirty="0" smtClean="0">
                <a:solidFill>
                  <a:srgbClr val="C00000"/>
                </a:solidFill>
              </a:rPr>
              <a:t>«Волшебное кольцо и другие сказки»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была издана в 1954 году, уже после смерти автора.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1698943" y="345932"/>
            <a:ext cx="3976659" cy="42537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4109" y="817419"/>
            <a:ext cx="562494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Андрей Платонов умер 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5 января 1951 года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в Москве от туберкулёза, которым заразился, ухаживая за вышедшим из заключения сыном. Похоронен на Армянском кладбище. 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7758545" y="207819"/>
            <a:ext cx="4135495" cy="63365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199" y="1484899"/>
            <a:ext cx="63315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Воронеже имя писателя носит:</a:t>
            </a:r>
          </a:p>
          <a:p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 улица</a:t>
            </a:r>
          </a:p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библиотека</a:t>
            </a:r>
          </a:p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гимназия</a:t>
            </a:r>
          </a:p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литературная премия</a:t>
            </a:r>
          </a:p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международный фестиваль искусств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1527" y="249382"/>
            <a:ext cx="5652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Память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15992" y="208251"/>
            <a:ext cx="3567324" cy="47516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8368145" y="5126183"/>
            <a:ext cx="34774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Мемориальная доска на здании Литературного института в Москве (Тверской бульвар, 25)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22458" y="0"/>
            <a:ext cx="6105525" cy="4838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589362" y="4849091"/>
            <a:ext cx="86026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родине писателя, в Воронеже, Андрею Платонову </a:t>
            </a:r>
            <a:r>
              <a:rPr lang="ru-RU" sz="2800" b="1" dirty="0" smtClean="0">
                <a:solidFill>
                  <a:srgbClr val="C00000"/>
                </a:solidFill>
              </a:rPr>
              <a:t>11 сентября 1999 года в год столетия со дня рождения,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установлен памятник. Авторы Иван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Дикунов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и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Эльза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Пак.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85541" y="671636"/>
            <a:ext cx="22444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Память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6160" y="1487606"/>
            <a:ext cx="48859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«Упорными руками можно всё сделать и изменить на земле».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                         </a:t>
            </a:r>
            <a:r>
              <a:rPr lang="ru-RU" sz="2400" b="1" dirty="0" smtClean="0">
                <a:solidFill>
                  <a:srgbClr val="C00000"/>
                </a:solidFill>
              </a:rPr>
              <a:t>А.Платонов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74619" y="235528"/>
            <a:ext cx="10044546" cy="13577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Arial" charset="0"/>
              </a:rPr>
              <a:t>Читайте книги 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Arial" charset="0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Arial" charset="0"/>
              </a:rPr>
              <a:t>Андрея Платоновича  Платонова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 r="159" b="141"/>
          <a:stretch>
            <a:fillRect/>
          </a:stretch>
        </p:blipFill>
        <p:spPr bwMode="auto">
          <a:xfrm rot="20945592">
            <a:off x="1211343" y="1581363"/>
            <a:ext cx="1954385" cy="2603300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2618" y="1665577"/>
            <a:ext cx="1939636" cy="2629332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22735">
            <a:off x="7530568" y="1715923"/>
            <a:ext cx="1958341" cy="2701343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655911">
            <a:off x="9317239" y="3740725"/>
            <a:ext cx="1918798" cy="2728479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>
            <a:lum contrast="30000"/>
          </a:blip>
          <a:srcRect/>
          <a:stretch>
            <a:fillRect/>
          </a:stretch>
        </p:blipFill>
        <p:spPr bwMode="auto">
          <a:xfrm rot="21172048">
            <a:off x="2602449" y="3720698"/>
            <a:ext cx="2045953" cy="2757717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7">
            <a:lum bright="-20000" contrast="30000"/>
          </a:blip>
          <a:srcRect/>
          <a:stretch>
            <a:fillRect/>
          </a:stretch>
        </p:blipFill>
        <p:spPr bwMode="auto">
          <a:xfrm rot="779350">
            <a:off x="5623741" y="3988042"/>
            <a:ext cx="1909323" cy="2651344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540326"/>
            <a:ext cx="5575104" cy="288909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Андрей</a:t>
            </a:r>
            <a:b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Платонович </a:t>
            </a:r>
            <a:b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Платонов</a:t>
            </a:r>
            <a:b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294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25237" y="3269673"/>
            <a:ext cx="5971309" cy="1496291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настоящая фамилия -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Климентов</a:t>
            </a:r>
          </a:p>
          <a:p>
            <a:pPr algn="ctr">
              <a:buNone/>
            </a:pPr>
            <a:endParaRPr lang="ru-RU" sz="3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4436" y="5209309"/>
            <a:ext cx="5195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русский писатель</a:t>
            </a:r>
          </a:p>
          <a:p>
            <a:pPr>
              <a:buClr>
                <a:schemeClr val="accent6">
                  <a:lumMod val="50000"/>
                </a:schemeClr>
              </a:buClr>
              <a:buSzPct val="60000"/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драматург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/>
          </a:blip>
          <a:srcRect/>
          <a:stretch>
            <a:fillRect/>
          </a:stretch>
        </p:blipFill>
        <p:spPr bwMode="auto">
          <a:xfrm>
            <a:off x="7287492" y="476684"/>
            <a:ext cx="4534334" cy="59434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399" y="1690254"/>
            <a:ext cx="6414655" cy="368530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   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Родился </a:t>
            </a:r>
            <a:r>
              <a:rPr lang="ru-RU" sz="2800" b="1" dirty="0" smtClean="0">
                <a:solidFill>
                  <a:srgbClr val="C00000"/>
                </a:solidFill>
              </a:rPr>
              <a:t>16 августа 1899г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. в слободе Ямская в пригороде Воронежа. Рос в многодетной семье, где был старшим ребёнком. Отец, Платон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Фирсович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Климентов, работал в железнодорожных мастерских слесарем, мать 11 детей - Мария Васильевна вела домашнее хозяйство. </a:t>
            </a:r>
          </a:p>
        </p:txBody>
      </p:sp>
      <p:pic>
        <p:nvPicPr>
          <p:cNvPr id="4099" name="Picture 4" descr="маленький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1773381" y="387927"/>
            <a:ext cx="3360691" cy="47698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5672" y="263236"/>
            <a:ext cx="71073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Учился в церковно-приходской школе, в 1914 году вынужден был оставить учёбу и пойти работать. Чтобы поддерживать семью материально. 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До 1917 года сменил несколько профессий: был подсобным рабочим, литейщиком, слесарем.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697283" y="221675"/>
            <a:ext cx="3259188" cy="35467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745673" y="3713017"/>
            <a:ext cx="73983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Рано проявляет интерес к техническому изобретательству и одновременно — к литературе. Первая проба пера — юношеские стихи, вошедшие в его поэтический сборник </a:t>
            </a:r>
            <a:r>
              <a:rPr lang="ru-RU" sz="2800" b="1" dirty="0" smtClean="0">
                <a:solidFill>
                  <a:srgbClr val="C00000"/>
                </a:solidFill>
              </a:rPr>
              <a:t>«Голубая глубина»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(1922). 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56908" y="2590800"/>
            <a:ext cx="65254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1918 году поступает на электротехническое отделение Воронежского политехнического института; служит в главном революционном комитете Юго-Восточных железных дорог, в редакции журнала «Железный путь».</a:t>
            </a:r>
          </a:p>
          <a:p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4109" y="264535"/>
            <a:ext cx="2792556" cy="4300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48691" y="570730"/>
            <a:ext cx="64562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1922-1926 годах Платонов работает мелиоратором в Воронежской губернии и на строительстве электростанции. Он увлечён делом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преобразова-ния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хозяйства, однако упорно продолжает заниматься литературой. Печатает публицистические статьи, рассказы и стихи в воронежских газетах и журналах и даже в московском журнале «Кузница».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8063346" y="690562"/>
            <a:ext cx="3731202" cy="51064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96291" y="387927"/>
            <a:ext cx="6456218" cy="6669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Публикация в 1929 г. рассказа </a:t>
            </a:r>
            <a:r>
              <a:rPr lang="ru-RU" sz="2800" b="1" dirty="0" smtClean="0">
                <a:solidFill>
                  <a:srgbClr val="C00000"/>
                </a:solidFill>
              </a:rPr>
              <a:t>«Усомнившийся Макар»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вызвала волну критики в адрес автора. В том же году был запрещён к печати роман </a:t>
            </a:r>
            <a:r>
              <a:rPr lang="ru-RU" sz="2800" b="1" dirty="0" smtClean="0">
                <a:solidFill>
                  <a:srgbClr val="C00000"/>
                </a:solidFill>
              </a:rPr>
              <a:t>«</a:t>
            </a:r>
            <a:r>
              <a:rPr lang="ru-RU" sz="2800" b="1" dirty="0" err="1" smtClean="0">
                <a:solidFill>
                  <a:srgbClr val="C00000"/>
                </a:solidFill>
              </a:rPr>
              <a:t>Чевенгур</a:t>
            </a:r>
            <a:r>
              <a:rPr lang="ru-RU" sz="2800" b="1" dirty="0" smtClean="0">
                <a:solidFill>
                  <a:srgbClr val="C00000"/>
                </a:solidFill>
              </a:rPr>
              <a:t>»,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и следующая книга Платонова появилась только через восемь лет. 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тридцатые годы с наибольшей силой проявляется талант Платонова. В 1930 он создает один из своих главных шедевров- повесть </a:t>
            </a:r>
            <a:r>
              <a:rPr lang="ru-RU" sz="2800" b="1" dirty="0" smtClean="0">
                <a:solidFill>
                  <a:srgbClr val="C00000"/>
                </a:solidFill>
              </a:rPr>
              <a:t>«Котлован»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(впервые опубликована в 1987году).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6474" y="733424"/>
            <a:ext cx="3584862" cy="4982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7455" y="1330037"/>
            <a:ext cx="5943600" cy="55279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1937  Платонову удается опубликовать сборник рассказов </a:t>
            </a:r>
            <a:r>
              <a:rPr lang="ru-RU" sz="2800" b="1" dirty="0" smtClean="0">
                <a:solidFill>
                  <a:srgbClr val="C00000"/>
                </a:solidFill>
              </a:rPr>
              <a:t>«Река </a:t>
            </a:r>
            <a:r>
              <a:rPr lang="ru-RU" sz="2800" b="1" dirty="0" err="1" smtClean="0">
                <a:solidFill>
                  <a:srgbClr val="C00000"/>
                </a:solidFill>
              </a:rPr>
              <a:t>Потудань</a:t>
            </a:r>
            <a:r>
              <a:rPr lang="ru-RU" sz="2800" b="1" dirty="0" smtClean="0">
                <a:solidFill>
                  <a:srgbClr val="C00000"/>
                </a:solidFill>
              </a:rPr>
              <a:t>»,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который подвергся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уничтожительной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критике, Платонов снова в опале, его положение отягощается ещё одним событием — в 1938 по сфабрикованному делу был арестован единственный сын Платонова,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пятнадцати-летний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подросток.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8691" y="290945"/>
            <a:ext cx="4502727" cy="3854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4837" y="568035"/>
            <a:ext cx="588818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 началом Великой Отечественной войны писатель с семьей эвакуируется в Уфу, где выходит сборник его военных рассказов </a:t>
            </a:r>
            <a:r>
              <a:rPr lang="ru-RU" sz="2800" b="1" dirty="0" smtClean="0">
                <a:solidFill>
                  <a:srgbClr val="C00000"/>
                </a:solidFill>
              </a:rPr>
              <a:t>"Под небесами Родины". 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В 1942 году он добровольцем уходит на фронт рядовым, но вскоре становится военным журналистом, фронтовым корреспондентом  газеты "Красной звезды".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5626" y="670212"/>
            <a:ext cx="3456270" cy="49270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4.9"/>
</p:tagLst>
</file>

<file path=ppt/theme/theme1.xml><?xml version="1.0" encoding="utf-8"?>
<a:theme xmlns:a="http://schemas.openxmlformats.org/drawingml/2006/main" name="Легкий дым">
  <a:themeElements>
    <a:clrScheme name="Другая 73">
      <a:dk1>
        <a:sysClr val="windowText" lastClr="000000"/>
      </a:dk1>
      <a:lt1>
        <a:sysClr val="window" lastClr="FFFFFF"/>
      </a:lt1>
      <a:dk2>
        <a:srgbClr val="4E3B30"/>
      </a:dk2>
      <a:lt2>
        <a:srgbClr val="F9D9AB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214</TotalTime>
  <Words>606</Words>
  <Application>Microsoft Office PowerPoint</Application>
  <PresentationFormat>Широкоэкранный</PresentationFormat>
  <Paragraphs>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Легкий дым</vt:lpstr>
      <vt:lpstr>Платонов  Андрей  Платонович   1899 – 1951</vt:lpstr>
      <vt:lpstr>Андрей Платонович  Платонов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Читайте книги  Андрея Платоновича  Платонова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gggg</dc:title>
  <dc:creator>Elena</dc:creator>
  <cp:lastModifiedBy>XXXXX</cp:lastModifiedBy>
  <cp:revision>23</cp:revision>
  <dcterms:created xsi:type="dcterms:W3CDTF">2013-02-20T15:34:11Z</dcterms:created>
  <dcterms:modified xsi:type="dcterms:W3CDTF">2021-04-03T06:04:08Z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401112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